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Ahmed Saker 2O14" initials="DS2" lastIdx="0" clrIdx="0">
    <p:extLst>
      <p:ext uri="{19B8F6BF-5375-455C-9EA6-DF929625EA0E}">
        <p15:presenceInfo xmlns:p15="http://schemas.microsoft.com/office/powerpoint/2012/main" userId="DR.Ahmed Saker 2O1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8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32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8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00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1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7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160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4EA4-0BEF-4207-8F87-3490F11F400B}" type="datetimeFigureOut">
              <a:rPr lang="ar-IQ" smtClean="0"/>
              <a:t>26/08/1441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7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400" dirty="0" smtClean="0"/>
              <a:t>(نظام تغطية المهاجم (</a:t>
            </a:r>
            <a:r>
              <a:rPr lang="en-US" sz="2400" dirty="0" smtClean="0"/>
              <a:t>2</a:t>
            </a:r>
            <a:r>
              <a:rPr lang="ar-IQ" sz="2400" dirty="0" smtClean="0"/>
              <a:t>-</a:t>
            </a:r>
            <a:r>
              <a:rPr lang="en-US" sz="2400" dirty="0" smtClean="0"/>
              <a:t>3</a:t>
            </a:r>
            <a:r>
              <a:rPr lang="ar-IQ" sz="2400" dirty="0" smtClean="0"/>
              <a:t>)هجوم الفريق من مركز (</a:t>
            </a:r>
            <a:r>
              <a:rPr lang="en-US" sz="2400" dirty="0" smtClean="0"/>
              <a:t>2</a:t>
            </a:r>
            <a:r>
              <a:rPr lang="ar-IQ" sz="2400" dirty="0" smtClean="0"/>
              <a:t>)</a:t>
            </a:r>
            <a:endParaRPr lang="ar-IQ" sz="2400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مضلع سباعي 27"/>
          <p:cNvSpPr/>
          <p:nvPr/>
        </p:nvSpPr>
        <p:spPr>
          <a:xfrm>
            <a:off x="8870336" y="1171473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29" name="مضلع سباعي 28"/>
          <p:cNvSpPr/>
          <p:nvPr/>
        </p:nvSpPr>
        <p:spPr>
          <a:xfrm>
            <a:off x="7151941" y="155579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3753821" y="1719870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5020656" y="4393052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7979372" y="5029449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9148071" y="267571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8993296" y="950233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مثلث متساوي الساقين 22"/>
          <p:cNvSpPr/>
          <p:nvPr/>
        </p:nvSpPr>
        <p:spPr>
          <a:xfrm rot="5400000" flipV="1">
            <a:off x="5262879" y="4257624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مثلث متساوي الساقين 25"/>
          <p:cNvSpPr/>
          <p:nvPr/>
        </p:nvSpPr>
        <p:spPr>
          <a:xfrm rot="5400000">
            <a:off x="4200051" y="179399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مثلث متساوي الساقين 26"/>
          <p:cNvSpPr/>
          <p:nvPr/>
        </p:nvSpPr>
        <p:spPr>
          <a:xfrm>
            <a:off x="9249764" y="2456565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مثلث متساوي الساقين 31"/>
          <p:cNvSpPr/>
          <p:nvPr/>
        </p:nvSpPr>
        <p:spPr>
          <a:xfrm rot="4980000" flipH="1" flipV="1">
            <a:off x="7405248" y="1409134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مثلث متساوي الساقين 23"/>
          <p:cNvSpPr/>
          <p:nvPr/>
        </p:nvSpPr>
        <p:spPr>
          <a:xfrm flipV="1">
            <a:off x="8345391" y="5029449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1" name="رابط مستقيم 10"/>
          <p:cNvCxnSpPr>
            <a:endCxn id="31" idx="6"/>
          </p:cNvCxnSpPr>
          <p:nvPr/>
        </p:nvCxnSpPr>
        <p:spPr>
          <a:xfrm>
            <a:off x="4041058" y="2089466"/>
            <a:ext cx="1222050" cy="2303586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5491201" y="4642927"/>
            <a:ext cx="2591305" cy="506243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>
            <a:stCxn id="29" idx="2"/>
            <a:endCxn id="34" idx="4"/>
          </p:cNvCxnSpPr>
          <p:nvPr/>
        </p:nvCxnSpPr>
        <p:spPr>
          <a:xfrm>
            <a:off x="7502294" y="1925391"/>
            <a:ext cx="1645776" cy="988015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sz="2400" dirty="0" smtClean="0"/>
              <a:t>(</a:t>
            </a:r>
            <a:r>
              <a:rPr lang="ar-IQ" sz="2400" dirty="0"/>
              <a:t>نظام تغطية المهاجم (</a:t>
            </a:r>
            <a:r>
              <a:rPr lang="en-US" sz="2400" dirty="0"/>
              <a:t>2</a:t>
            </a:r>
            <a:r>
              <a:rPr lang="ar-IQ" sz="2400" dirty="0"/>
              <a:t>-</a:t>
            </a:r>
            <a:r>
              <a:rPr lang="en-US" sz="2400" dirty="0"/>
              <a:t>3</a:t>
            </a:r>
            <a:r>
              <a:rPr lang="ar-IQ" sz="2400" dirty="0"/>
              <a:t>)هجوم الفريق من مركز </a:t>
            </a:r>
            <a:r>
              <a:rPr lang="ar-IQ" sz="2400" dirty="0" smtClean="0"/>
              <a:t>(</a:t>
            </a:r>
            <a:r>
              <a:rPr lang="en-US" sz="2400" dirty="0" smtClean="0"/>
              <a:t>3</a:t>
            </a:r>
            <a:r>
              <a:rPr lang="ar-IQ" sz="2400" dirty="0" smtClean="0"/>
              <a:t>)</a:t>
            </a:r>
            <a:endParaRPr lang="ar-IQ" sz="2400" dirty="0"/>
          </a:p>
        </p:txBody>
      </p:sp>
      <p:sp>
        <p:nvSpPr>
          <p:cNvPr id="26" name="مستطيل 25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6" name="رابط مستقيم 35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مضلع سباعي 38"/>
          <p:cNvSpPr/>
          <p:nvPr/>
        </p:nvSpPr>
        <p:spPr>
          <a:xfrm>
            <a:off x="5763342" y="4711086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40" name="مضلع سباعي 39"/>
          <p:cNvSpPr/>
          <p:nvPr/>
        </p:nvSpPr>
        <p:spPr>
          <a:xfrm>
            <a:off x="8316453" y="3974697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41" name="مضلع سباعي 40"/>
          <p:cNvSpPr/>
          <p:nvPr/>
        </p:nvSpPr>
        <p:spPr>
          <a:xfrm>
            <a:off x="4400094" y="1979974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43" name="مضلع سباعي 42"/>
          <p:cNvSpPr/>
          <p:nvPr/>
        </p:nvSpPr>
        <p:spPr>
          <a:xfrm>
            <a:off x="7194611" y="1957968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44" name="مضلع سباعي 43"/>
          <p:cNvSpPr/>
          <p:nvPr/>
        </p:nvSpPr>
        <p:spPr>
          <a:xfrm>
            <a:off x="5850080" y="92476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45" name="مضلع سباعي 44"/>
          <p:cNvSpPr/>
          <p:nvPr/>
        </p:nvSpPr>
        <p:spPr>
          <a:xfrm>
            <a:off x="3280696" y="3977834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46" name="مثلث متساوي الساقين 45"/>
          <p:cNvSpPr/>
          <p:nvPr/>
        </p:nvSpPr>
        <p:spPr>
          <a:xfrm>
            <a:off x="3403656" y="380033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مثلث متساوي الساقين 46"/>
          <p:cNvSpPr/>
          <p:nvPr/>
        </p:nvSpPr>
        <p:spPr>
          <a:xfrm>
            <a:off x="5886302" y="4484630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8" name="مثلث متساوي الساقين 47"/>
          <p:cNvSpPr/>
          <p:nvPr/>
        </p:nvSpPr>
        <p:spPr>
          <a:xfrm>
            <a:off x="8439413" y="380033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9" name="مثلث متساوي الساقين 48"/>
          <p:cNvSpPr/>
          <p:nvPr/>
        </p:nvSpPr>
        <p:spPr>
          <a:xfrm>
            <a:off x="4523054" y="1783603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0" name="مثلث متساوي الساقين 49"/>
          <p:cNvSpPr/>
          <p:nvPr/>
        </p:nvSpPr>
        <p:spPr>
          <a:xfrm>
            <a:off x="7317571" y="1763353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1" name="مثلث متساوي الساقين 50"/>
          <p:cNvSpPr/>
          <p:nvPr/>
        </p:nvSpPr>
        <p:spPr>
          <a:xfrm>
            <a:off x="5973040" y="753147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stCxn id="45" idx="2"/>
            <a:endCxn id="39" idx="3"/>
          </p:cNvCxnSpPr>
          <p:nvPr/>
        </p:nvCxnSpPr>
        <p:spPr>
          <a:xfrm>
            <a:off x="3636060" y="4347432"/>
            <a:ext cx="2263758" cy="733252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" name="رابط مستقيم 5"/>
          <p:cNvCxnSpPr>
            <a:stCxn id="39" idx="2"/>
            <a:endCxn id="40" idx="3"/>
          </p:cNvCxnSpPr>
          <p:nvPr/>
        </p:nvCxnSpPr>
        <p:spPr>
          <a:xfrm flipV="1">
            <a:off x="6118706" y="4344295"/>
            <a:ext cx="2334223" cy="73638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41" idx="1"/>
            <a:endCxn id="43" idx="4"/>
          </p:cNvCxnSpPr>
          <p:nvPr/>
        </p:nvCxnSpPr>
        <p:spPr>
          <a:xfrm flipV="1">
            <a:off x="4891935" y="2195658"/>
            <a:ext cx="2302675" cy="22006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400" dirty="0" smtClean="0"/>
              <a:t>(نظام تغطية المهاجم (</a:t>
            </a:r>
            <a:r>
              <a:rPr lang="en-US" sz="2400" dirty="0" smtClean="0"/>
              <a:t>2</a:t>
            </a:r>
            <a:r>
              <a:rPr lang="ar-IQ" sz="2400" dirty="0" smtClean="0"/>
              <a:t>-</a:t>
            </a:r>
            <a:r>
              <a:rPr lang="en-US" sz="2400" dirty="0" smtClean="0"/>
              <a:t>3</a:t>
            </a:r>
            <a:r>
              <a:rPr lang="ar-IQ" sz="2400" dirty="0" smtClean="0"/>
              <a:t>)هجوم الفريق من مركز (</a:t>
            </a:r>
            <a:r>
              <a:rPr lang="en-US" sz="2400" dirty="0" smtClean="0"/>
              <a:t>4</a:t>
            </a:r>
            <a:r>
              <a:rPr lang="ar-IQ" sz="2400" dirty="0" smtClean="0"/>
              <a:t>)</a:t>
            </a:r>
            <a:endParaRPr lang="ar-IQ" sz="2400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مضلع سباعي 5"/>
          <p:cNvSpPr/>
          <p:nvPr/>
        </p:nvSpPr>
        <p:spPr>
          <a:xfrm>
            <a:off x="3401848" y="5260787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7" name="مضلع سباعي 6"/>
          <p:cNvSpPr/>
          <p:nvPr/>
        </p:nvSpPr>
        <p:spPr>
          <a:xfrm>
            <a:off x="6356782" y="3980142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8" name="مضلع سباعي 7"/>
          <p:cNvSpPr/>
          <p:nvPr/>
        </p:nvSpPr>
        <p:spPr>
          <a:xfrm>
            <a:off x="7629718" y="2142766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9" name="مضلع سباعي 8"/>
          <p:cNvSpPr/>
          <p:nvPr/>
        </p:nvSpPr>
        <p:spPr>
          <a:xfrm>
            <a:off x="4272339" y="1218243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10" name="مضلع سباعي 9"/>
          <p:cNvSpPr/>
          <p:nvPr/>
        </p:nvSpPr>
        <p:spPr>
          <a:xfrm>
            <a:off x="2635718" y="2628863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11" name="مضلع سباعي 10"/>
          <p:cNvSpPr/>
          <p:nvPr/>
        </p:nvSpPr>
        <p:spPr>
          <a:xfrm>
            <a:off x="2389798" y="122956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cxnSp>
        <p:nvCxnSpPr>
          <p:cNvPr id="13" name="رابط مستقيم 12"/>
          <p:cNvCxnSpPr>
            <a:endCxn id="9" idx="3"/>
          </p:cNvCxnSpPr>
          <p:nvPr/>
        </p:nvCxnSpPr>
        <p:spPr>
          <a:xfrm flipV="1">
            <a:off x="3023419" y="1587841"/>
            <a:ext cx="1385396" cy="1214353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>
            <a:stCxn id="6" idx="1"/>
            <a:endCxn id="7" idx="2"/>
          </p:cNvCxnSpPr>
          <p:nvPr/>
        </p:nvCxnSpPr>
        <p:spPr>
          <a:xfrm flipV="1">
            <a:off x="3893689" y="4349740"/>
            <a:ext cx="2818457" cy="1148737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>
            <a:stCxn id="7" idx="1"/>
            <a:endCxn id="8" idx="2"/>
          </p:cNvCxnSpPr>
          <p:nvPr/>
        </p:nvCxnSpPr>
        <p:spPr>
          <a:xfrm flipV="1">
            <a:off x="6848623" y="2512364"/>
            <a:ext cx="1136459" cy="1705468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مثلث متساوي الساقين 17"/>
          <p:cNvSpPr/>
          <p:nvPr/>
        </p:nvSpPr>
        <p:spPr>
          <a:xfrm rot="5400000">
            <a:off x="7643964" y="2006338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مثلث متساوي الساقين 18"/>
          <p:cNvSpPr/>
          <p:nvPr/>
        </p:nvSpPr>
        <p:spPr>
          <a:xfrm rot="5400000">
            <a:off x="6360021" y="3848457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مثلث متساوي الساقين 19"/>
          <p:cNvSpPr/>
          <p:nvPr/>
        </p:nvSpPr>
        <p:spPr>
          <a:xfrm rot="5400000">
            <a:off x="3405087" y="5141066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مثلث متساوي الساقين 20"/>
          <p:cNvSpPr/>
          <p:nvPr/>
        </p:nvSpPr>
        <p:spPr>
          <a:xfrm rot="5400000">
            <a:off x="2664816" y="250914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مثلث متساوي الساقين 21"/>
          <p:cNvSpPr/>
          <p:nvPr/>
        </p:nvSpPr>
        <p:spPr>
          <a:xfrm rot="5400000">
            <a:off x="4285855" y="110477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مثلث متساوي الساقين 22"/>
          <p:cNvSpPr/>
          <p:nvPr/>
        </p:nvSpPr>
        <p:spPr>
          <a:xfrm>
            <a:off x="2512758" y="101744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376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94</Words>
  <Application>Microsoft Office PowerPoint</Application>
  <PresentationFormat>شاشة عريضة</PresentationFormat>
  <Paragraphs>21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           (نظام تغطية المهاجم (2-3)هجوم الفريق من مركز (2)</vt:lpstr>
      <vt:lpstr>          (نظام تغطية المهاجم (2-3)هجوم الفريق من مركز (3)</vt:lpstr>
      <vt:lpstr>عرض تقديمي في PowerPoint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45</cp:revision>
  <dcterms:created xsi:type="dcterms:W3CDTF">2020-03-23T13:36:33Z</dcterms:created>
  <dcterms:modified xsi:type="dcterms:W3CDTF">2020-04-19T05:13:16Z</dcterms:modified>
</cp:coreProperties>
</file>