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R.Ahmed Saker 2O14" initials="DS2" lastIdx="0" clrIdx="0">
    <p:extLst>
      <p:ext uri="{19B8F6BF-5375-455C-9EA6-DF929625EA0E}">
        <p15:presenceInfo xmlns:p15="http://schemas.microsoft.com/office/powerpoint/2012/main" userId="DR.Ahmed Saker 2O14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 snapToGrid="0">
      <p:cViewPr varScale="1">
        <p:scale>
          <a:sx n="65" d="100"/>
          <a:sy n="65" d="100"/>
        </p:scale>
        <p:origin x="82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19805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56322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09178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73083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52875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537402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50003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34194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07260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18666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71602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974EA4-0BEF-4207-8F87-3490F11F400B}" type="datetimeFigureOut">
              <a:rPr lang="ar-IQ" smtClean="0"/>
              <a:t>10/09/1441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6306D-2FBA-4744-8DD9-E569BE367207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70776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> </a:t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400" dirty="0" smtClean="0"/>
              <a:t>(نظام تغطية المهاجم </a:t>
            </a:r>
            <a:r>
              <a:rPr lang="ar-IQ" sz="2400" dirty="0" smtClean="0"/>
              <a:t>(</a:t>
            </a:r>
            <a:r>
              <a:rPr lang="en-US" sz="2400" dirty="0" smtClean="0"/>
              <a:t>3</a:t>
            </a:r>
            <a:r>
              <a:rPr lang="ar-IQ" sz="2400" dirty="0" smtClean="0"/>
              <a:t>-</a:t>
            </a:r>
            <a:r>
              <a:rPr lang="en-US" sz="2400" dirty="0" smtClean="0"/>
              <a:t>2</a:t>
            </a:r>
            <a:r>
              <a:rPr lang="ar-IQ" sz="2400" dirty="0" smtClean="0"/>
              <a:t>)هجوم </a:t>
            </a:r>
            <a:r>
              <a:rPr lang="ar-IQ" sz="2400" dirty="0" smtClean="0"/>
              <a:t>الفريق من مركز (</a:t>
            </a:r>
            <a:r>
              <a:rPr lang="en-US" sz="2400" dirty="0" smtClean="0"/>
              <a:t>2</a:t>
            </a:r>
            <a:r>
              <a:rPr lang="ar-IQ" sz="2400" dirty="0" smtClean="0"/>
              <a:t>)</a:t>
            </a:r>
            <a:endParaRPr lang="ar-IQ" sz="2400" dirty="0"/>
          </a:p>
        </p:txBody>
      </p:sp>
      <p:sp>
        <p:nvSpPr>
          <p:cNvPr id="3" name="مستطيل 2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9" name="رابط مستقيم 8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8" name="مضلع سباعي 27"/>
          <p:cNvSpPr/>
          <p:nvPr/>
        </p:nvSpPr>
        <p:spPr>
          <a:xfrm>
            <a:off x="8870336" y="1171473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IQ" dirty="0"/>
          </a:p>
        </p:txBody>
      </p:sp>
      <p:sp>
        <p:nvSpPr>
          <p:cNvPr id="29" name="مضلع سباعي 28"/>
          <p:cNvSpPr/>
          <p:nvPr/>
        </p:nvSpPr>
        <p:spPr>
          <a:xfrm>
            <a:off x="6760527" y="1376328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IQ" dirty="0"/>
          </a:p>
        </p:txBody>
      </p:sp>
      <p:sp>
        <p:nvSpPr>
          <p:cNvPr id="30" name="مضلع سباعي 29"/>
          <p:cNvSpPr/>
          <p:nvPr/>
        </p:nvSpPr>
        <p:spPr>
          <a:xfrm>
            <a:off x="3875436" y="2727682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IQ" dirty="0"/>
          </a:p>
        </p:txBody>
      </p:sp>
      <p:sp>
        <p:nvSpPr>
          <p:cNvPr id="31" name="مضلع سباعي 30"/>
          <p:cNvSpPr/>
          <p:nvPr/>
        </p:nvSpPr>
        <p:spPr>
          <a:xfrm>
            <a:off x="7543307" y="4974603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33" name="مضلع سباعي 32"/>
          <p:cNvSpPr/>
          <p:nvPr/>
        </p:nvSpPr>
        <p:spPr>
          <a:xfrm>
            <a:off x="7663424" y="2456565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sp>
        <p:nvSpPr>
          <p:cNvPr id="34" name="مضلع سباعي 33"/>
          <p:cNvSpPr/>
          <p:nvPr/>
        </p:nvSpPr>
        <p:spPr>
          <a:xfrm>
            <a:off x="9249764" y="2975612"/>
            <a:ext cx="484904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5" name="مثلث متساوي الساقين 4"/>
          <p:cNvSpPr/>
          <p:nvPr/>
        </p:nvSpPr>
        <p:spPr>
          <a:xfrm>
            <a:off x="8993296" y="950233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مثلث متساوي الساقين 22"/>
          <p:cNvSpPr/>
          <p:nvPr/>
        </p:nvSpPr>
        <p:spPr>
          <a:xfrm rot="5400000" flipV="1">
            <a:off x="7764554" y="4854882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6" name="مثلث متساوي الساقين 25"/>
          <p:cNvSpPr/>
          <p:nvPr/>
        </p:nvSpPr>
        <p:spPr>
          <a:xfrm rot="5400000">
            <a:off x="4268380" y="2775603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7" name="مثلث متساوي الساقين 26"/>
          <p:cNvSpPr/>
          <p:nvPr/>
        </p:nvSpPr>
        <p:spPr>
          <a:xfrm>
            <a:off x="9369256" y="2772364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2" name="مثلث متساوي الساقين 31"/>
          <p:cNvSpPr/>
          <p:nvPr/>
        </p:nvSpPr>
        <p:spPr>
          <a:xfrm rot="4980000" flipH="1" flipV="1">
            <a:off x="6988659" y="1260287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4" name="مثلث متساوي الساقين 23"/>
          <p:cNvSpPr/>
          <p:nvPr/>
        </p:nvSpPr>
        <p:spPr>
          <a:xfrm rot="5400000" flipV="1">
            <a:off x="7888279" y="2350691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6" name="رابط مستقيم 5"/>
          <p:cNvCxnSpPr>
            <a:stCxn id="29" idx="2"/>
            <a:endCxn id="33" idx="5"/>
          </p:cNvCxnSpPr>
          <p:nvPr/>
        </p:nvCxnSpPr>
        <p:spPr>
          <a:xfrm>
            <a:off x="7110880" y="1745926"/>
            <a:ext cx="600564" cy="783842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رابط مستقيم 7"/>
          <p:cNvCxnSpPr>
            <a:stCxn id="33" idx="2"/>
            <a:endCxn id="34" idx="4"/>
          </p:cNvCxnSpPr>
          <p:nvPr/>
        </p:nvCxnSpPr>
        <p:spPr>
          <a:xfrm>
            <a:off x="8013777" y="2826163"/>
            <a:ext cx="1235986" cy="387139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>
            <a:stCxn id="30" idx="2"/>
            <a:endCxn id="31" idx="4"/>
          </p:cNvCxnSpPr>
          <p:nvPr/>
        </p:nvCxnSpPr>
        <p:spPr>
          <a:xfrm>
            <a:off x="4225789" y="3097280"/>
            <a:ext cx="3317517" cy="2115013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54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58000"/>
          </a:xfr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/>
              <a:t/>
            </a:r>
            <a:br>
              <a:rPr lang="ar-IQ" dirty="0"/>
            </a:br>
            <a:r>
              <a:rPr lang="ar-IQ" sz="2400" dirty="0" smtClean="0"/>
              <a:t>(</a:t>
            </a:r>
            <a:r>
              <a:rPr lang="ar-IQ" sz="2400" dirty="0"/>
              <a:t>نظام تغطية المهاجم </a:t>
            </a:r>
            <a:r>
              <a:rPr lang="ar-IQ" sz="2400" dirty="0" smtClean="0"/>
              <a:t>(</a:t>
            </a:r>
            <a:r>
              <a:rPr lang="en-US" sz="2400" dirty="0" smtClean="0"/>
              <a:t>3</a:t>
            </a:r>
            <a:r>
              <a:rPr lang="ar-IQ" sz="2400" dirty="0" smtClean="0"/>
              <a:t>-</a:t>
            </a:r>
            <a:r>
              <a:rPr lang="en-US" sz="2400" dirty="0" smtClean="0"/>
              <a:t>2</a:t>
            </a:r>
            <a:r>
              <a:rPr lang="ar-IQ" sz="2400" dirty="0" smtClean="0"/>
              <a:t>)هجوم </a:t>
            </a:r>
            <a:r>
              <a:rPr lang="ar-IQ" sz="2400" dirty="0"/>
              <a:t>الفريق من مركز </a:t>
            </a:r>
            <a:r>
              <a:rPr lang="ar-IQ" sz="2400" dirty="0" smtClean="0"/>
              <a:t>(</a:t>
            </a:r>
            <a:r>
              <a:rPr lang="en-US" sz="2400" dirty="0" smtClean="0"/>
              <a:t>3</a:t>
            </a:r>
            <a:r>
              <a:rPr lang="ar-IQ" sz="2400" dirty="0" smtClean="0"/>
              <a:t>)</a:t>
            </a:r>
            <a:endParaRPr lang="ar-IQ" sz="2400" dirty="0"/>
          </a:p>
        </p:txBody>
      </p:sp>
      <p:sp>
        <p:nvSpPr>
          <p:cNvPr id="26" name="مستطيل 25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36" name="رابط مستقيم 35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38" name="رابط مستقيم 37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9" name="مضلع سباعي 38"/>
          <p:cNvSpPr/>
          <p:nvPr/>
        </p:nvSpPr>
        <p:spPr>
          <a:xfrm>
            <a:off x="5840247" y="2424772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sp>
        <p:nvSpPr>
          <p:cNvPr id="40" name="مضلع سباعي 39"/>
          <p:cNvSpPr/>
          <p:nvPr/>
        </p:nvSpPr>
        <p:spPr>
          <a:xfrm>
            <a:off x="7071650" y="4298111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41" name="مضلع سباعي 40"/>
          <p:cNvSpPr/>
          <p:nvPr/>
        </p:nvSpPr>
        <p:spPr>
          <a:xfrm>
            <a:off x="4024437" y="1984806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IQ" dirty="0"/>
          </a:p>
        </p:txBody>
      </p:sp>
      <p:sp>
        <p:nvSpPr>
          <p:cNvPr id="43" name="مضلع سباعي 42"/>
          <p:cNvSpPr/>
          <p:nvPr/>
        </p:nvSpPr>
        <p:spPr>
          <a:xfrm>
            <a:off x="7563490" y="2002795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IQ" dirty="0"/>
          </a:p>
        </p:txBody>
      </p:sp>
      <p:sp>
        <p:nvSpPr>
          <p:cNvPr id="44" name="مضلع سباعي 43"/>
          <p:cNvSpPr/>
          <p:nvPr/>
        </p:nvSpPr>
        <p:spPr>
          <a:xfrm>
            <a:off x="5850080" y="924761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IQ" dirty="0"/>
          </a:p>
        </p:txBody>
      </p:sp>
      <p:sp>
        <p:nvSpPr>
          <p:cNvPr id="45" name="مضلع سباعي 44"/>
          <p:cNvSpPr/>
          <p:nvPr/>
        </p:nvSpPr>
        <p:spPr>
          <a:xfrm>
            <a:off x="4516277" y="4298111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46" name="مثلث متساوي الساقين 45"/>
          <p:cNvSpPr/>
          <p:nvPr/>
        </p:nvSpPr>
        <p:spPr>
          <a:xfrm>
            <a:off x="4646011" y="4073647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7" name="مثلث متساوي الساقين 46"/>
          <p:cNvSpPr/>
          <p:nvPr/>
        </p:nvSpPr>
        <p:spPr>
          <a:xfrm>
            <a:off x="5958235" y="2215659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8" name="مثلث متساوي الساقين 47"/>
          <p:cNvSpPr/>
          <p:nvPr/>
        </p:nvSpPr>
        <p:spPr>
          <a:xfrm>
            <a:off x="7194610" y="4073647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49" name="مثلث متساوي الساقين 48"/>
          <p:cNvSpPr/>
          <p:nvPr/>
        </p:nvSpPr>
        <p:spPr>
          <a:xfrm>
            <a:off x="4147397" y="1783842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0" name="مثلث متساوي الساقين 49"/>
          <p:cNvSpPr/>
          <p:nvPr/>
        </p:nvSpPr>
        <p:spPr>
          <a:xfrm>
            <a:off x="7686449" y="1790068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1" name="مثلث متساوي الساقين 50"/>
          <p:cNvSpPr/>
          <p:nvPr/>
        </p:nvSpPr>
        <p:spPr>
          <a:xfrm>
            <a:off x="5973040" y="753147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1" name="رابط مستقيم 10"/>
          <p:cNvCxnSpPr>
            <a:stCxn id="43" idx="3"/>
            <a:endCxn id="39" idx="1"/>
          </p:cNvCxnSpPr>
          <p:nvPr/>
        </p:nvCxnSpPr>
        <p:spPr>
          <a:xfrm flipH="1">
            <a:off x="6332088" y="2372393"/>
            <a:ext cx="1367878" cy="290069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رابط مستقيم 12"/>
          <p:cNvCxnSpPr>
            <a:endCxn id="39" idx="4"/>
          </p:cNvCxnSpPr>
          <p:nvPr/>
        </p:nvCxnSpPr>
        <p:spPr>
          <a:xfrm>
            <a:off x="4598899" y="2348053"/>
            <a:ext cx="1241347" cy="314409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450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 txBox="1">
            <a:spLocks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r" defTabSz="914400" rtl="1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dirty="0" smtClean="0"/>
              <a:t/>
            </a:r>
            <a:br>
              <a:rPr lang="ar-IQ" dirty="0" smtClean="0"/>
            </a:br>
            <a:r>
              <a:rPr lang="ar-IQ" sz="2400" dirty="0" smtClean="0"/>
              <a:t>(نظام تغطية المهاجم </a:t>
            </a:r>
            <a:r>
              <a:rPr lang="ar-IQ" sz="2400" dirty="0" smtClean="0"/>
              <a:t>(</a:t>
            </a:r>
            <a:r>
              <a:rPr lang="en-US" sz="2400" dirty="0" smtClean="0"/>
              <a:t>3</a:t>
            </a:r>
            <a:r>
              <a:rPr lang="ar-IQ" sz="2400" dirty="0" smtClean="0"/>
              <a:t>-</a:t>
            </a:r>
            <a:r>
              <a:rPr lang="en-US" sz="2400" dirty="0" smtClean="0"/>
              <a:t>2</a:t>
            </a:r>
            <a:r>
              <a:rPr lang="ar-IQ" sz="2400" dirty="0" smtClean="0"/>
              <a:t>)هجوم </a:t>
            </a:r>
            <a:r>
              <a:rPr lang="ar-IQ" sz="2400" dirty="0" smtClean="0"/>
              <a:t>الفريق من مركز (</a:t>
            </a:r>
            <a:r>
              <a:rPr lang="en-US" sz="2400" dirty="0" smtClean="0"/>
              <a:t>4</a:t>
            </a:r>
            <a:r>
              <a:rPr lang="ar-IQ" sz="2400" dirty="0" smtClean="0"/>
              <a:t>)</a:t>
            </a:r>
            <a:endParaRPr lang="ar-IQ" sz="2400" dirty="0"/>
          </a:p>
        </p:txBody>
      </p:sp>
      <p:sp>
        <p:nvSpPr>
          <p:cNvPr id="3" name="مستطيل 2"/>
          <p:cNvSpPr/>
          <p:nvPr/>
        </p:nvSpPr>
        <p:spPr>
          <a:xfrm>
            <a:off x="2202874" y="726699"/>
            <a:ext cx="7786254" cy="5237018"/>
          </a:xfrm>
          <a:prstGeom prst="rect">
            <a:avLst/>
          </a:prstGeom>
          <a:ln w="50800" cmpd="sng">
            <a:solidFill>
              <a:schemeClr val="accent1"/>
            </a:solidFill>
            <a:prstDash val="solid"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4" name="رابط مستقيم 3"/>
          <p:cNvCxnSpPr/>
          <p:nvPr/>
        </p:nvCxnSpPr>
        <p:spPr>
          <a:xfrm flipV="1">
            <a:off x="2202874" y="2327564"/>
            <a:ext cx="7786254" cy="27709"/>
          </a:xfrm>
          <a:prstGeom prst="line">
            <a:avLst/>
          </a:prstGeom>
          <a:ln w="3810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" name="رابط مستقيم 4"/>
          <p:cNvCxnSpPr/>
          <p:nvPr/>
        </p:nvCxnSpPr>
        <p:spPr>
          <a:xfrm>
            <a:off x="2202874" y="730145"/>
            <a:ext cx="7786254" cy="0"/>
          </a:xfrm>
          <a:prstGeom prst="line">
            <a:avLst/>
          </a:prstGeom>
          <a:ln w="31750" cap="flat" cmpd="sng" algn="ctr">
            <a:solidFill>
              <a:schemeClr val="dk1"/>
            </a:solidFill>
            <a:prstDash val="dash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6" name="مضلع سباعي 5"/>
          <p:cNvSpPr/>
          <p:nvPr/>
        </p:nvSpPr>
        <p:spPr>
          <a:xfrm>
            <a:off x="4916778" y="4538116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6</a:t>
            </a:r>
            <a:endParaRPr lang="ar-IQ" dirty="0"/>
          </a:p>
        </p:txBody>
      </p:sp>
      <p:sp>
        <p:nvSpPr>
          <p:cNvPr id="7" name="مضلع سباعي 6"/>
          <p:cNvSpPr/>
          <p:nvPr/>
        </p:nvSpPr>
        <p:spPr>
          <a:xfrm>
            <a:off x="6547344" y="2419616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1</a:t>
            </a:r>
            <a:endParaRPr lang="ar-IQ" dirty="0"/>
          </a:p>
        </p:txBody>
      </p:sp>
      <p:sp>
        <p:nvSpPr>
          <p:cNvPr id="8" name="مضلع سباعي 7"/>
          <p:cNvSpPr/>
          <p:nvPr/>
        </p:nvSpPr>
        <p:spPr>
          <a:xfrm>
            <a:off x="5084512" y="974461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2</a:t>
            </a:r>
            <a:endParaRPr lang="ar-IQ" dirty="0"/>
          </a:p>
        </p:txBody>
      </p:sp>
      <p:sp>
        <p:nvSpPr>
          <p:cNvPr id="9" name="مضلع سباعي 8"/>
          <p:cNvSpPr/>
          <p:nvPr/>
        </p:nvSpPr>
        <p:spPr>
          <a:xfrm>
            <a:off x="4007680" y="2239619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3</a:t>
            </a:r>
            <a:endParaRPr lang="ar-IQ" dirty="0"/>
          </a:p>
        </p:txBody>
      </p:sp>
      <p:sp>
        <p:nvSpPr>
          <p:cNvPr id="10" name="مضلع سباعي 9"/>
          <p:cNvSpPr/>
          <p:nvPr/>
        </p:nvSpPr>
        <p:spPr>
          <a:xfrm>
            <a:off x="2541855" y="3059404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5</a:t>
            </a:r>
            <a:endParaRPr lang="ar-IQ" dirty="0"/>
          </a:p>
        </p:txBody>
      </p:sp>
      <p:sp>
        <p:nvSpPr>
          <p:cNvPr id="11" name="مضلع سباعي 10"/>
          <p:cNvSpPr/>
          <p:nvPr/>
        </p:nvSpPr>
        <p:spPr>
          <a:xfrm>
            <a:off x="2389798" y="1229561"/>
            <a:ext cx="491840" cy="369596"/>
          </a:xfrm>
          <a:prstGeom prst="heptag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dirty="0" smtClean="0"/>
              <a:t>4</a:t>
            </a:r>
            <a:endParaRPr lang="ar-IQ" dirty="0"/>
          </a:p>
        </p:txBody>
      </p:sp>
      <p:sp>
        <p:nvSpPr>
          <p:cNvPr id="18" name="مثلث متساوي الساقين 17"/>
          <p:cNvSpPr/>
          <p:nvPr/>
        </p:nvSpPr>
        <p:spPr>
          <a:xfrm rot="10800000">
            <a:off x="3928324" y="2257245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19" name="مثلث متساوي الساقين 18"/>
          <p:cNvSpPr/>
          <p:nvPr/>
        </p:nvSpPr>
        <p:spPr>
          <a:xfrm rot="5400000">
            <a:off x="6579434" y="2299895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0" name="مثلث متساوي الساقين 19"/>
          <p:cNvSpPr/>
          <p:nvPr/>
        </p:nvSpPr>
        <p:spPr>
          <a:xfrm rot="5400000">
            <a:off x="4954317" y="4418395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1" name="مثلث متساوي الساقين 20"/>
          <p:cNvSpPr/>
          <p:nvPr/>
        </p:nvSpPr>
        <p:spPr>
          <a:xfrm>
            <a:off x="2664815" y="2856329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2" name="مثلث متساوي الساقين 21"/>
          <p:cNvSpPr>
            <a:spLocks noChangeAspect="1"/>
          </p:cNvSpPr>
          <p:nvPr/>
        </p:nvSpPr>
        <p:spPr>
          <a:xfrm rot="16200000" flipH="1">
            <a:off x="4877393" y="1029424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3" name="مثلث متساوي الساقين 22"/>
          <p:cNvSpPr/>
          <p:nvPr/>
        </p:nvSpPr>
        <p:spPr>
          <a:xfrm>
            <a:off x="2512758" y="1017441"/>
            <a:ext cx="245919" cy="23944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cxnSp>
        <p:nvCxnSpPr>
          <p:cNvPr id="16" name="رابط مستقيم 15"/>
          <p:cNvCxnSpPr>
            <a:stCxn id="8" idx="2"/>
            <a:endCxn id="9" idx="1"/>
          </p:cNvCxnSpPr>
          <p:nvPr/>
        </p:nvCxnSpPr>
        <p:spPr>
          <a:xfrm flipH="1">
            <a:off x="4499521" y="1344059"/>
            <a:ext cx="940355" cy="1133250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7" name="رابط مستقيم 26"/>
          <p:cNvCxnSpPr>
            <a:stCxn id="9" idx="2"/>
            <a:endCxn id="10" idx="1"/>
          </p:cNvCxnSpPr>
          <p:nvPr/>
        </p:nvCxnSpPr>
        <p:spPr>
          <a:xfrm flipH="1">
            <a:off x="3033696" y="2609217"/>
            <a:ext cx="1329348" cy="687877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9" name="رابط مستقيم 28"/>
          <p:cNvCxnSpPr>
            <a:stCxn id="7" idx="2"/>
            <a:endCxn id="6" idx="1"/>
          </p:cNvCxnSpPr>
          <p:nvPr/>
        </p:nvCxnSpPr>
        <p:spPr>
          <a:xfrm flipH="1">
            <a:off x="5408619" y="2789214"/>
            <a:ext cx="1494089" cy="1986592"/>
          </a:xfrm>
          <a:prstGeom prst="line">
            <a:avLst/>
          </a:prstGeom>
          <a:ln w="9525" cap="flat" cmpd="sng" algn="ctr">
            <a:solidFill>
              <a:schemeClr val="accent5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766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94</Words>
  <Application>Microsoft Office PowerPoint</Application>
  <PresentationFormat>شاشة عريضة</PresentationFormat>
  <Paragraphs>21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نسق Office</vt:lpstr>
      <vt:lpstr>           (نظام تغطية المهاجم (3-2)هجوم الفريق من مركز (2)</vt:lpstr>
      <vt:lpstr>          (نظام تغطية المهاجم (3-2)هجوم الفريق من مركز (3)</vt:lpstr>
      <vt:lpstr>عرض تقديمي في PowerPoint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DR.Ahmed Saker 2O14</dc:creator>
  <cp:lastModifiedBy>DR.Ahmed Saker 2O14</cp:lastModifiedBy>
  <cp:revision>49</cp:revision>
  <dcterms:created xsi:type="dcterms:W3CDTF">2020-03-23T13:36:33Z</dcterms:created>
  <dcterms:modified xsi:type="dcterms:W3CDTF">2020-05-02T17:54:18Z</dcterms:modified>
</cp:coreProperties>
</file>