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Ahmed Saker 2O14" initials="DS2" lastIdx="0" clrIdx="0">
    <p:extLst>
      <p:ext uri="{19B8F6BF-5375-455C-9EA6-DF929625EA0E}">
        <p15:presenceInfo xmlns:p15="http://schemas.microsoft.com/office/powerpoint/2012/main" userId="DR.Ahmed Saker 2O1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980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32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917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083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287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740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000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41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72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866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160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74EA4-0BEF-4207-8F87-3490F11F400B}" type="datetimeFigureOut">
              <a:rPr lang="ar-IQ" smtClean="0"/>
              <a:t>17/08/1441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07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ln w="76200">
            <a:solidFill>
              <a:srgbClr val="92D050"/>
            </a:solidFill>
          </a:ln>
        </p:spPr>
        <p:txBody>
          <a:bodyPr/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 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400" dirty="0" smtClean="0"/>
              <a:t>(النظام الدفاعي باللاعب السائب)</a:t>
            </a:r>
            <a:endParaRPr lang="ar-IQ" sz="2400" dirty="0"/>
          </a:p>
        </p:txBody>
      </p:sp>
      <p:sp>
        <p:nvSpPr>
          <p:cNvPr id="3" name="مستطيل 2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مضلع سباعي 24"/>
          <p:cNvSpPr/>
          <p:nvPr/>
        </p:nvSpPr>
        <p:spPr>
          <a:xfrm>
            <a:off x="8855289" y="23805"/>
            <a:ext cx="415636" cy="395867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IQ" dirty="0"/>
          </a:p>
        </p:txBody>
      </p:sp>
      <p:sp>
        <p:nvSpPr>
          <p:cNvPr id="28" name="مضلع سباعي 27"/>
          <p:cNvSpPr/>
          <p:nvPr/>
        </p:nvSpPr>
        <p:spPr>
          <a:xfrm>
            <a:off x="9025005" y="889941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IQ" dirty="0"/>
          </a:p>
        </p:txBody>
      </p:sp>
      <p:sp>
        <p:nvSpPr>
          <p:cNvPr id="29" name="مضلع سباعي 28"/>
          <p:cNvSpPr/>
          <p:nvPr/>
        </p:nvSpPr>
        <p:spPr>
          <a:xfrm>
            <a:off x="8370385" y="855853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IQ" dirty="0"/>
          </a:p>
        </p:txBody>
      </p:sp>
      <p:sp>
        <p:nvSpPr>
          <p:cNvPr id="30" name="مضلع سباعي 29"/>
          <p:cNvSpPr/>
          <p:nvPr/>
        </p:nvSpPr>
        <p:spPr>
          <a:xfrm>
            <a:off x="7765417" y="1734841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IQ" dirty="0"/>
          </a:p>
        </p:txBody>
      </p:sp>
      <p:sp>
        <p:nvSpPr>
          <p:cNvPr id="31" name="مضلع سباعي 30"/>
          <p:cNvSpPr/>
          <p:nvPr/>
        </p:nvSpPr>
        <p:spPr>
          <a:xfrm>
            <a:off x="3129790" y="3521224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33" name="مضلع سباعي 32"/>
          <p:cNvSpPr/>
          <p:nvPr/>
        </p:nvSpPr>
        <p:spPr>
          <a:xfrm>
            <a:off x="5209313" y="5426367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sp>
        <p:nvSpPr>
          <p:cNvPr id="34" name="مضلع سباعي 33"/>
          <p:cNvSpPr/>
          <p:nvPr/>
        </p:nvSpPr>
        <p:spPr>
          <a:xfrm>
            <a:off x="8540101" y="4682629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cxnSp>
        <p:nvCxnSpPr>
          <p:cNvPr id="41" name="رابط كسهم مستقيم 40"/>
          <p:cNvCxnSpPr/>
          <p:nvPr/>
        </p:nvCxnSpPr>
        <p:spPr>
          <a:xfrm flipV="1">
            <a:off x="8250321" y="1433040"/>
            <a:ext cx="484904" cy="54121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رابط كسهم مستقيم 43"/>
          <p:cNvCxnSpPr/>
          <p:nvPr/>
        </p:nvCxnSpPr>
        <p:spPr>
          <a:xfrm flipV="1">
            <a:off x="9098861" y="4326216"/>
            <a:ext cx="484904" cy="54121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>
            <a:stCxn id="34" idx="4"/>
          </p:cNvCxnSpPr>
          <p:nvPr/>
        </p:nvCxnSpPr>
        <p:spPr>
          <a:xfrm flipH="1" flipV="1">
            <a:off x="7669161" y="4596821"/>
            <a:ext cx="870939" cy="32349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flipV="1">
            <a:off x="5694217" y="5426367"/>
            <a:ext cx="1001551" cy="18479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flipH="1" flipV="1">
            <a:off x="4203290" y="5258613"/>
            <a:ext cx="1006023" cy="35255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>
            <a:stCxn id="31" idx="5"/>
          </p:cNvCxnSpPr>
          <p:nvPr/>
        </p:nvCxnSpPr>
        <p:spPr>
          <a:xfrm flipH="1" flipV="1">
            <a:off x="2846439" y="3244393"/>
            <a:ext cx="331371" cy="35003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>
            <a:off x="3614694" y="3890820"/>
            <a:ext cx="588596" cy="16541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2" name="رابط كسهم مستقيم 61"/>
          <p:cNvCxnSpPr>
            <a:stCxn id="25" idx="3"/>
          </p:cNvCxnSpPr>
          <p:nvPr/>
        </p:nvCxnSpPr>
        <p:spPr>
          <a:xfrm flipH="1">
            <a:off x="8855289" y="419674"/>
            <a:ext cx="115331" cy="307025"/>
          </a:xfrm>
          <a:prstGeom prst="straightConnector1">
            <a:avLst/>
          </a:prstGeom>
          <a:ln w="508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 w="762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800" dirty="0"/>
              <a:t>(النظام الدفاعي باللاعب السائب</a:t>
            </a:r>
            <a:r>
              <a:rPr lang="ar-IQ" sz="2800" dirty="0" smtClean="0"/>
              <a:t>) </a:t>
            </a:r>
            <a:endParaRPr lang="ar-IQ" sz="2700" dirty="0"/>
          </a:p>
        </p:txBody>
      </p:sp>
      <p:sp>
        <p:nvSpPr>
          <p:cNvPr id="17" name="مستطيل 16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9" name="رابط مستقيم 18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مضلع سباعي 21"/>
          <p:cNvSpPr/>
          <p:nvPr/>
        </p:nvSpPr>
        <p:spPr>
          <a:xfrm>
            <a:off x="3614694" y="1833774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IQ" dirty="0"/>
          </a:p>
        </p:txBody>
      </p:sp>
      <p:sp>
        <p:nvSpPr>
          <p:cNvPr id="23" name="مضلع سباعي 22"/>
          <p:cNvSpPr/>
          <p:nvPr/>
        </p:nvSpPr>
        <p:spPr>
          <a:xfrm>
            <a:off x="3140696" y="755591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IQ" dirty="0"/>
          </a:p>
        </p:txBody>
      </p:sp>
      <p:sp>
        <p:nvSpPr>
          <p:cNvPr id="24" name="مضلع سباعي 23"/>
          <p:cNvSpPr/>
          <p:nvPr/>
        </p:nvSpPr>
        <p:spPr>
          <a:xfrm>
            <a:off x="2527220" y="755591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IQ" dirty="0"/>
          </a:p>
        </p:txBody>
      </p:sp>
      <p:sp>
        <p:nvSpPr>
          <p:cNvPr id="25" name="مضلع سباعي 24"/>
          <p:cNvSpPr/>
          <p:nvPr/>
        </p:nvSpPr>
        <p:spPr>
          <a:xfrm>
            <a:off x="2527220" y="4259138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27" name="مضلع سباعي 26"/>
          <p:cNvSpPr/>
          <p:nvPr/>
        </p:nvSpPr>
        <p:spPr>
          <a:xfrm>
            <a:off x="5583393" y="5426367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sp>
        <p:nvSpPr>
          <p:cNvPr id="28" name="مضلع سباعي 27"/>
          <p:cNvSpPr/>
          <p:nvPr/>
        </p:nvSpPr>
        <p:spPr>
          <a:xfrm>
            <a:off x="9023878" y="4054173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cxnSp>
        <p:nvCxnSpPr>
          <p:cNvPr id="29" name="رابط كسهم مستقيم 28"/>
          <p:cNvCxnSpPr/>
          <p:nvPr/>
        </p:nvCxnSpPr>
        <p:spPr>
          <a:xfrm flipH="1" flipV="1">
            <a:off x="3177810" y="1352926"/>
            <a:ext cx="436884" cy="61128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 flipV="1">
            <a:off x="9491627" y="3630055"/>
            <a:ext cx="155441" cy="468807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flipH="1">
            <a:off x="8516468" y="4423769"/>
            <a:ext cx="707638" cy="58942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flipV="1">
            <a:off x="6068297" y="5390354"/>
            <a:ext cx="1001551" cy="18479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 flipH="1" flipV="1">
            <a:off x="4577370" y="5306477"/>
            <a:ext cx="1006023" cy="35255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>
            <a:stCxn id="25" idx="5"/>
          </p:cNvCxnSpPr>
          <p:nvPr/>
        </p:nvCxnSpPr>
        <p:spPr>
          <a:xfrm flipH="1" flipV="1">
            <a:off x="2243869" y="3982307"/>
            <a:ext cx="331371" cy="35003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>
            <a:off x="3042172" y="4495384"/>
            <a:ext cx="777090" cy="1625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7" name="مضلع سباعي 36"/>
          <p:cNvSpPr/>
          <p:nvPr/>
        </p:nvSpPr>
        <p:spPr>
          <a:xfrm>
            <a:off x="2637950" y="50078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IQ" dirty="0"/>
          </a:p>
        </p:txBody>
      </p:sp>
      <p:cxnSp>
        <p:nvCxnSpPr>
          <p:cNvPr id="42" name="رابط كسهم مستقيم 41"/>
          <p:cNvCxnSpPr/>
          <p:nvPr/>
        </p:nvCxnSpPr>
        <p:spPr>
          <a:xfrm>
            <a:off x="2941536" y="419674"/>
            <a:ext cx="100636" cy="276831"/>
          </a:xfrm>
          <a:prstGeom prst="straightConnector1">
            <a:avLst/>
          </a:prstGeom>
          <a:ln w="508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5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47</Words>
  <Application>Microsoft Office PowerPoint</Application>
  <PresentationFormat>شاشة عريضة</PresentationFormat>
  <Paragraphs>16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           (النظام الدفاعي باللاعب السائب)</vt:lpstr>
      <vt:lpstr>          (النظام الدفاعي باللاعب السائب) 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30</cp:revision>
  <dcterms:created xsi:type="dcterms:W3CDTF">2020-03-23T13:36:33Z</dcterms:created>
  <dcterms:modified xsi:type="dcterms:W3CDTF">2020-04-10T11:54:46Z</dcterms:modified>
</cp:coreProperties>
</file>