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4"/>
  </p:sldMasterIdLst>
  <p:notesMasterIdLst>
    <p:notesMasterId r:id="rId24"/>
  </p:notesMasterIdLst>
  <p:handoutMasterIdLst>
    <p:handoutMasterId r:id="rId25"/>
  </p:handoutMasterIdLst>
  <p:sldIdLst>
    <p:sldId id="258" r:id="rId5"/>
    <p:sldId id="260" r:id="rId6"/>
    <p:sldId id="261" r:id="rId7"/>
    <p:sldId id="262" r:id="rId8"/>
    <p:sldId id="263" r:id="rId9"/>
    <p:sldId id="264" r:id="rId10"/>
    <p:sldId id="265" r:id="rId11"/>
    <p:sldId id="268" r:id="rId12"/>
    <p:sldId id="269" r:id="rId13"/>
    <p:sldId id="266" r:id="rId14"/>
    <p:sldId id="267" r:id="rId15"/>
    <p:sldId id="271" r:id="rId16"/>
    <p:sldId id="272" r:id="rId17"/>
    <p:sldId id="273" r:id="rId18"/>
    <p:sldId id="274" r:id="rId19"/>
    <p:sldId id="275" r:id="rId20"/>
    <p:sldId id="276" r:id="rId21"/>
    <p:sldId id="277" r:id="rId22"/>
    <p:sldId id="270" r:id="rId23"/>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94011" autoAdjust="0"/>
  </p:normalViewPr>
  <p:slideViewPr>
    <p:cSldViewPr snapToGrid="0" showGuides="1">
      <p:cViewPr varScale="1">
        <p:scale>
          <a:sx n="69" d="100"/>
          <a:sy n="69" d="100"/>
        </p:scale>
        <p:origin x="780" y="90"/>
      </p:cViewPr>
      <p:guideLst>
        <p:guide orient="horz" pos="2160"/>
        <p:guide pos="3840"/>
      </p:guideLst>
    </p:cSldViewPr>
  </p:slideViewPr>
  <p:notesTextViewPr>
    <p:cViewPr>
      <p:scale>
        <a:sx n="3" d="2"/>
        <a:sy n="3" d="2"/>
      </p:scale>
      <p:origin x="0" y="0"/>
    </p:cViewPr>
  </p:notesTextViewPr>
  <p:notesViewPr>
    <p:cSldViewPr snapToGrid="0" showGuides="1">
      <p:cViewPr varScale="1">
        <p:scale>
          <a:sx n="90" d="100"/>
          <a:sy n="90" d="100"/>
        </p:scale>
        <p:origin x="302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3281" y="0"/>
            <a:ext cx="2971800" cy="458788"/>
          </a:xfrm>
          <a:prstGeom prst="rect">
            <a:avLst/>
          </a:prstGeom>
        </p:spPr>
        <p:txBody>
          <a:bodyPr vert="horz" lIns="91440" tIns="45720" rIns="91440" bIns="45720" rtlCol="1"/>
          <a:lstStyle>
            <a:lvl1pPr algn="r" rtl="1">
              <a:defRPr sz="1200"/>
            </a:lvl1pPr>
          </a:lstStyle>
          <a:p>
            <a:pPr rtl="1"/>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تاريخ 2"/>
          <p:cNvSpPr>
            <a:spLocks noGrp="1"/>
          </p:cNvSpPr>
          <p:nvPr>
            <p:ph type="dt" sz="quarter" idx="1"/>
          </p:nvPr>
        </p:nvSpPr>
        <p:spPr>
          <a:xfrm>
            <a:off x="2444" y="0"/>
            <a:ext cx="2971800" cy="458788"/>
          </a:xfrm>
          <a:prstGeom prst="rect">
            <a:avLst/>
          </a:prstGeom>
        </p:spPr>
        <p:txBody>
          <a:bodyPr vert="horz" lIns="91440" tIns="45720" rIns="91440" bIns="45720" rtlCol="1"/>
          <a:lstStyle>
            <a:lvl1pPr algn="r" rtl="1">
              <a:defRPr sz="1200"/>
            </a:lvl1pPr>
          </a:lstStyle>
          <a:p>
            <a:pPr algn="l" rtl="1"/>
            <a:fld id="{AFFCFE5F-2FF0-40DC-9800-1548D77676E2}" type="datetime1">
              <a:rPr lang="ar-SA" smtClean="0">
                <a:latin typeface="Tahoma" panose="020B0604030504040204" pitchFamily="34" charset="0"/>
                <a:ea typeface="Tahoma" panose="020B0604030504040204" pitchFamily="34" charset="0"/>
                <a:cs typeface="Tahoma" panose="020B0604030504040204" pitchFamily="34" charset="0"/>
              </a:rPr>
              <a:pPr algn="l" rtl="1"/>
              <a:t>12/10/1442</a:t>
            </a:fld>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لتذييل 3"/>
          <p:cNvSpPr>
            <a:spLocks noGrp="1"/>
          </p:cNvSpPr>
          <p:nvPr>
            <p:ph type="ftr" sz="quarter" idx="2"/>
          </p:nvPr>
        </p:nvSpPr>
        <p:spPr>
          <a:xfrm>
            <a:off x="3883281" y="8685213"/>
            <a:ext cx="2971800" cy="458787"/>
          </a:xfrm>
          <a:prstGeom prst="rect">
            <a:avLst/>
          </a:prstGeom>
        </p:spPr>
        <p:txBody>
          <a:bodyPr vert="horz" lIns="91440" tIns="45720" rIns="91440" bIns="45720" rtlCol="1" anchor="b"/>
          <a:lstStyle>
            <a:lvl1pPr algn="r" rtl="1">
              <a:defRPr sz="1200"/>
            </a:lvl1pPr>
          </a:lstStyle>
          <a:p>
            <a:pPr rtl="1"/>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5" name="عنصر نائب لرقم الشريحة 4"/>
          <p:cNvSpPr>
            <a:spLocks noGrp="1"/>
          </p:cNvSpPr>
          <p:nvPr>
            <p:ph type="sldNum" sz="quarter" idx="3"/>
          </p:nvPr>
        </p:nvSpPr>
        <p:spPr>
          <a:xfrm>
            <a:off x="63" y="8685213"/>
            <a:ext cx="2971800" cy="458787"/>
          </a:xfrm>
          <a:prstGeom prst="rect">
            <a:avLst/>
          </a:prstGeom>
        </p:spPr>
        <p:txBody>
          <a:bodyPr vert="horz" lIns="91440" tIns="45720" rIns="91440" bIns="45720" rtlCol="1" anchor="b"/>
          <a:lstStyle>
            <a:lvl1pPr algn="r" rtl="1">
              <a:defRPr sz="1200"/>
            </a:lvl1pPr>
          </a:lstStyle>
          <a:p>
            <a:pPr algn="l" rtl="1"/>
            <a:fld id="{B26E42EF-B2A2-4428-A098-E6934E2840B8}" type="slidenum">
              <a:rPr lang="ar-SA" smtClean="0">
                <a:latin typeface="Tahoma" panose="020B0604030504040204" pitchFamily="34" charset="0"/>
                <a:ea typeface="Tahoma" panose="020B0604030504040204" pitchFamily="34" charset="0"/>
                <a:cs typeface="Tahoma" panose="020B0604030504040204" pitchFamily="34" charset="0"/>
              </a:rPr>
              <a:pPr algn="l" rtl="1"/>
              <a:t>‹#›</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266190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5659"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noProof="0" dirty="0"/>
          </a:p>
        </p:txBody>
      </p:sp>
      <p:sp>
        <p:nvSpPr>
          <p:cNvPr id="3" name="عنصر نائب للتاريخ 2"/>
          <p:cNvSpPr>
            <a:spLocks noGrp="1"/>
          </p:cNvSpPr>
          <p:nvPr>
            <p:ph type="dt" idx="1"/>
          </p:nvPr>
        </p:nvSpPr>
        <p:spPr>
          <a:xfrm>
            <a:off x="2444" y="503"/>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1318055C-33F2-4325-96DE-061937A678C0}" type="datetime1">
              <a:rPr lang="ar-SA" noProof="0" smtClean="0"/>
              <a:pPr/>
              <a:t>12/10/1442</a:t>
            </a:fld>
            <a:endParaRPr lang="ar-SA" noProof="0"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noProof="0"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a:off x="3883278"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noProof="0" dirty="0"/>
          </a:p>
        </p:txBody>
      </p:sp>
      <p:sp>
        <p:nvSpPr>
          <p:cNvPr id="7" name="عنصر نائب لرقم الشريحة 6"/>
          <p:cNvSpPr>
            <a:spLocks noGrp="1"/>
          </p:cNvSpPr>
          <p:nvPr>
            <p:ph type="sldNum" sz="quarter" idx="5"/>
          </p:nvPr>
        </p:nvSpPr>
        <p:spPr>
          <a:xfrm>
            <a:off x="63" y="8685716"/>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923716F0-385D-4F6E-BE54-A09D410D24C2}" type="slidenum">
              <a:rPr lang="ar-SA" noProof="0" smtClean="0"/>
              <a:pPr/>
              <a:t>‹#›</a:t>
            </a:fld>
            <a:endParaRPr lang="ar-SA" noProof="0" dirty="0"/>
          </a:p>
        </p:txBody>
      </p:sp>
    </p:spTree>
    <p:extLst>
      <p:ext uri="{BB962C8B-B14F-4D97-AF65-F5344CB8AC3E}">
        <p14:creationId xmlns:p14="http://schemas.microsoft.com/office/powerpoint/2010/main" val="683426291"/>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rtlCol="1"/>
          <a:lstStyle/>
          <a:p>
            <a:pPr rtl="1"/>
            <a:endParaRPr lang="ar-SA" dirty="0"/>
          </a:p>
        </p:txBody>
      </p:sp>
      <p:sp>
        <p:nvSpPr>
          <p:cNvPr id="4" name="عنصر نائب لرقم الشريحة 3"/>
          <p:cNvSpPr>
            <a:spLocks noGrp="1"/>
          </p:cNvSpPr>
          <p:nvPr>
            <p:ph type="sldNum" sz="quarter" idx="10"/>
          </p:nvPr>
        </p:nvSpPr>
        <p:spPr/>
        <p:txBody>
          <a:bodyPr rtlCol="1"/>
          <a:lstStyle/>
          <a:p>
            <a:pPr rtl="1"/>
            <a:fld id="{923716F0-385D-4F6E-BE54-A09D410D24C2}" type="slidenum">
              <a:rPr lang="ar-SA" smtClean="0"/>
              <a:t>1</a:t>
            </a:fld>
            <a:endParaRPr lang="ar-SA" dirty="0"/>
          </a:p>
        </p:txBody>
      </p:sp>
    </p:spTree>
    <p:extLst>
      <p:ext uri="{BB962C8B-B14F-4D97-AF65-F5344CB8AC3E}">
        <p14:creationId xmlns:p14="http://schemas.microsoft.com/office/powerpoint/2010/main" val="456846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العنوان">
    <p:spTree>
      <p:nvGrpSpPr>
        <p:cNvPr id="1" name=""/>
        <p:cNvGrpSpPr/>
        <p:nvPr/>
      </p:nvGrpSpPr>
      <p:grpSpPr>
        <a:xfrm>
          <a:off x="0" y="0"/>
          <a:ext cx="0" cy="0"/>
          <a:chOff x="0" y="0"/>
          <a:chExt cx="0" cy="0"/>
        </a:xfrm>
      </p:grpSpPr>
      <p:sp>
        <p:nvSpPr>
          <p:cNvPr id="8" name="العنوان 7"/>
          <p:cNvSpPr>
            <a:spLocks noGrp="1"/>
          </p:cNvSpPr>
          <p:nvPr>
            <p:ph type="ctrTitle"/>
          </p:nvPr>
        </p:nvSpPr>
        <p:spPr>
          <a:xfrm>
            <a:off x="609600" y="4343400"/>
            <a:ext cx="10363200" cy="1975104"/>
          </a:xfrm>
        </p:spPr>
        <p:txBody>
          <a:bodyPr rtlCol="1"/>
          <a:lstStyle>
            <a:lvl1pPr marR="9144" algn="r" rtl="1">
              <a:defRPr sz="4000" b="1" cap="all" spc="0" baseline="0">
                <a:solidFill>
                  <a:schemeClr val="tx2"/>
                </a:solidFill>
                <a:effectLst>
                  <a:reflection blurRad="12700" stA="34000" endA="740" endPos="53000" dir="5400000" sy="-100000" algn="bl" rotWithShape="0"/>
                </a:effectLst>
                <a:latin typeface="Tahoma" panose="020B0604030504040204" pitchFamily="34" charset="0"/>
                <a:ea typeface="Tahoma" panose="020B0604030504040204" pitchFamily="34" charset="0"/>
                <a:cs typeface="Tahoma" panose="020B0604030504040204" pitchFamily="34" charset="0"/>
              </a:defRPr>
            </a:lvl1pPr>
            <a:extLst/>
          </a:lstStyle>
          <a:p>
            <a:pPr rtl="1"/>
            <a:r>
              <a:rPr lang="ar-SA" noProof="0" smtClean="0"/>
              <a:t>انقر لتحرير نمط العنوان الرئيسي</a:t>
            </a:r>
            <a:endParaRPr kumimoji="0" lang="ar-SA" noProof="0" dirty="0"/>
          </a:p>
        </p:txBody>
      </p:sp>
      <p:sp>
        <p:nvSpPr>
          <p:cNvPr id="9" name="عنوان فرعي 8"/>
          <p:cNvSpPr>
            <a:spLocks noGrp="1"/>
          </p:cNvSpPr>
          <p:nvPr>
            <p:ph type="subTitle" idx="1"/>
          </p:nvPr>
        </p:nvSpPr>
        <p:spPr>
          <a:xfrm>
            <a:off x="609600" y="2834640"/>
            <a:ext cx="10363200" cy="1508760"/>
          </a:xfrm>
        </p:spPr>
        <p:txBody>
          <a:bodyPr lIns="100584" tIns="45720" rtlCol="1" anchor="b"/>
          <a:lstStyle>
            <a:lvl1pPr marL="0" indent="0" algn="r" rtl="1">
              <a:spcBef>
                <a:spcPts val="0"/>
              </a:spcBef>
              <a:buNone/>
              <a:defRPr sz="2000">
                <a:solidFill>
                  <a:schemeClr val="accent3"/>
                </a:solidFill>
                <a:latin typeface="Tahoma" panose="020B0604030504040204" pitchFamily="34" charset="0"/>
                <a:ea typeface="Tahoma" panose="020B0604030504040204" pitchFamily="34" charset="0"/>
                <a:cs typeface="Tahoma" panose="020B0604030504040204" pitchFamily="34" charset="0"/>
              </a:defRPr>
            </a:lvl1pPr>
            <a:lvl2pPr marL="457200" indent="0" algn="ctr" rtl="1">
              <a:buNone/>
            </a:lvl2pPr>
            <a:lvl3pPr marL="914400" indent="0" algn="ctr" rtl="1">
              <a:buNone/>
            </a:lvl3pPr>
            <a:lvl4pPr marL="1371600" indent="0" algn="ctr" rtl="1">
              <a:buNone/>
            </a:lvl4pPr>
            <a:lvl5pPr marL="1828800" indent="0" algn="ctr" rtl="1">
              <a:buNone/>
            </a:lvl5pPr>
            <a:lvl6pPr marL="2286000" indent="0" algn="ctr" rtl="1">
              <a:buNone/>
            </a:lvl6pPr>
            <a:lvl7pPr marL="2743200" indent="0" algn="ctr" rtl="1">
              <a:buNone/>
            </a:lvl7pPr>
            <a:lvl8pPr marL="3200400" indent="0" algn="ctr" rtl="1">
              <a:buNone/>
            </a:lvl8pPr>
            <a:lvl9pPr marL="3657600" indent="0" algn="ctr" rtl="1">
              <a:buNone/>
            </a:lvl9pPr>
            <a:extLst/>
          </a:lstStyle>
          <a:p>
            <a:pPr rtl="1"/>
            <a:r>
              <a:rPr lang="ar-SA" noProof="0" smtClean="0"/>
              <a:t>انقر لتحرير نمط العنوان الثانوي الرئيسي</a:t>
            </a:r>
            <a:endParaRPr lang="ar-SA" noProof="0" dirty="0"/>
          </a:p>
        </p:txBody>
      </p:sp>
      <p:sp>
        <p:nvSpPr>
          <p:cNvPr id="17" name="عنصر نائب للتذييل 16"/>
          <p:cNvSpPr>
            <a:spLocks noGrp="1"/>
          </p:cNvSpPr>
          <p:nvPr>
            <p:ph type="ftr" sz="quarter" idx="11"/>
          </p:nvPr>
        </p:nvSpPr>
        <p:spPr>
          <a:xfrm>
            <a:off x="3556000" y="6416676"/>
            <a:ext cx="7416800" cy="365125"/>
          </a:xfrm>
        </p:spPr>
        <p:txBody>
          <a:bodyPr rtlCol="1"/>
          <a:lstStyle>
            <a:lvl1pPr algn="l" rtl="1">
              <a:defRPr>
                <a:latin typeface="Tahoma" panose="020B0604030504040204" pitchFamily="34" charset="0"/>
                <a:ea typeface="Tahoma" panose="020B0604030504040204" pitchFamily="34" charset="0"/>
                <a:cs typeface="Tahoma" panose="020B0604030504040204" pitchFamily="34" charset="0"/>
              </a:defRPr>
            </a:lvl1pPr>
          </a:lstStyle>
          <a:p>
            <a:r>
              <a:rPr lang="ar-SA"/>
              <a:t>إضافة تذييل</a:t>
            </a:r>
            <a:endParaRPr lang="ar-SA" dirty="0"/>
          </a:p>
        </p:txBody>
      </p:sp>
      <p:sp>
        <p:nvSpPr>
          <p:cNvPr id="28" name="عنصر نائب للتاريخ 27"/>
          <p:cNvSpPr>
            <a:spLocks noGrp="1"/>
          </p:cNvSpPr>
          <p:nvPr>
            <p:ph type="dt" sz="half" idx="10"/>
          </p:nvPr>
        </p:nvSpPr>
        <p:spPr>
          <a:xfrm>
            <a:off x="711200" y="6416676"/>
            <a:ext cx="2844800" cy="365125"/>
          </a:xfrm>
        </p:spPr>
        <p:txBody>
          <a:bodyPr rtlCol="1"/>
          <a:lstStyle>
            <a:lvl1pPr algn="r" rtl="1">
              <a:defRPr>
                <a:latin typeface="Tahoma" panose="020B0604030504040204" pitchFamily="34" charset="0"/>
                <a:ea typeface="Tahoma" panose="020B0604030504040204" pitchFamily="34" charset="0"/>
                <a:cs typeface="Tahoma" panose="020B0604030504040204" pitchFamily="34" charset="0"/>
              </a:defRPr>
            </a:lvl1pPr>
          </a:lstStyle>
          <a:p>
            <a:fld id="{680386B7-AA82-44D1-A24A-1665C15E6F85}" type="datetime1">
              <a:rPr lang="ar-SA" noProof="0" smtClean="0"/>
              <a:pPr/>
              <a:t>12/10/1442</a:t>
            </a:fld>
            <a:endParaRPr lang="ar-SA" noProof="0" dirty="0"/>
          </a:p>
        </p:txBody>
      </p:sp>
      <p:sp>
        <p:nvSpPr>
          <p:cNvPr id="29" name="عنصر نائب لرقم الشريحة 28"/>
          <p:cNvSpPr>
            <a:spLocks noGrp="1"/>
          </p:cNvSpPr>
          <p:nvPr>
            <p:ph type="sldNum" sz="quarter" idx="12"/>
          </p:nvPr>
        </p:nvSpPr>
        <p:spPr>
          <a:xfrm>
            <a:off x="101600" y="6416676"/>
            <a:ext cx="609600" cy="365125"/>
          </a:xfrm>
        </p:spPr>
        <p:txBody>
          <a:bodyPr rtlCol="1"/>
          <a:lstStyle>
            <a:lvl1pPr algn="r" rtl="1">
              <a:defRPr>
                <a:latin typeface="Tahoma" panose="020B0604030504040204" pitchFamily="34" charset="0"/>
                <a:ea typeface="Tahoma" panose="020B0604030504040204" pitchFamily="34" charset="0"/>
                <a:cs typeface="Tahoma" panose="020B0604030504040204" pitchFamily="34" charset="0"/>
              </a:defRPr>
            </a:lvl1pPr>
          </a:lstStyle>
          <a:p>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366747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512064"/>
            <a:ext cx="10363200" cy="914400"/>
          </a:xfrm>
        </p:spPr>
        <p:txBody>
          <a:bodyPr rtlCol="1"/>
          <a:lstStyle>
            <a:lvl1pPr algn="r" rtl="1">
              <a:defRPr/>
            </a:lvl1pPr>
          </a:lstStyle>
          <a:p>
            <a:pPr rtl="1"/>
            <a:r>
              <a:rPr lang="ar-SA" noProof="0" smtClean="0"/>
              <a:t>انقر لتحرير نمط العنوان الرئيسي</a:t>
            </a:r>
            <a:endParaRPr lang="ar-SA" noProof="0" dirty="0"/>
          </a:p>
        </p:txBody>
      </p:sp>
      <p:sp>
        <p:nvSpPr>
          <p:cNvPr id="3" name="العنصر النائب لنص عمودي 2"/>
          <p:cNvSpPr>
            <a:spLocks noGrp="1"/>
          </p:cNvSpPr>
          <p:nvPr>
            <p:ph type="body" orient="vert" idx="1"/>
          </p:nvPr>
        </p:nvSpPr>
        <p:spPr>
          <a:xfrm>
            <a:off x="609600" y="1783560"/>
            <a:ext cx="10363200" cy="4572000"/>
          </a:xfrm>
        </p:spPr>
        <p:txBody>
          <a:bodyPr vert="vert270" rtlCol="1"/>
          <a:lstStyle>
            <a:lvl1pPr algn="r" rtl="1">
              <a:defRPr/>
            </a:lvl1pPr>
            <a:lvl2pPr algn="r" rtl="1">
              <a:defRPr/>
            </a:lvl2pPr>
            <a:lvl3pPr algn="r" rtl="1">
              <a:defRPr/>
            </a:lvl3pPr>
            <a:lvl4pPr algn="r" rtl="1">
              <a:defRPr/>
            </a:lvl4pPr>
            <a:lvl5pPr algn="r" rtl="1">
              <a:defRPr/>
            </a:lvl5pPr>
          </a:lstStyle>
          <a:p>
            <a:pPr lvl="0" rtl="1" eaLnBrk="1" latinLnBrk="0" hangingPunct="1"/>
            <a:r>
              <a:rPr lang="ar-SA" noProof="0" smtClean="0"/>
              <a:t>تحرير أنماط النص الرئيسي</a:t>
            </a:r>
          </a:p>
          <a:p>
            <a:pPr lvl="1" rtl="1" eaLnBrk="1" latinLnBrk="0" hangingPunct="1"/>
            <a:r>
              <a:rPr lang="ar-SA" noProof="0" smtClean="0"/>
              <a:t>المستوى الثاني</a:t>
            </a:r>
          </a:p>
          <a:p>
            <a:pPr lvl="2" rtl="1" eaLnBrk="1" latinLnBrk="0" hangingPunct="1"/>
            <a:r>
              <a:rPr lang="ar-SA" noProof="0" smtClean="0"/>
              <a:t>المستوى الثالث</a:t>
            </a:r>
          </a:p>
          <a:p>
            <a:pPr lvl="3" rtl="1" eaLnBrk="1" latinLnBrk="0" hangingPunct="1"/>
            <a:r>
              <a:rPr lang="ar-SA" noProof="0" smtClean="0"/>
              <a:t>المستوى الرابع</a:t>
            </a:r>
          </a:p>
          <a:p>
            <a:pPr lvl="4" rtl="1" eaLnBrk="1" latinLnBrk="0" hangingPunct="1"/>
            <a:r>
              <a:rPr lang="ar-SA" noProof="0" smtClean="0"/>
              <a:t>المستوى الخامس</a:t>
            </a:r>
            <a:endParaRPr kumimoji="0" lang="ar-SA" noProof="0" dirty="0"/>
          </a:p>
        </p:txBody>
      </p:sp>
      <p:sp>
        <p:nvSpPr>
          <p:cNvPr id="5" name="عنصر نائب للتذييل 4"/>
          <p:cNvSpPr>
            <a:spLocks noGrp="1"/>
          </p:cNvSpPr>
          <p:nvPr>
            <p:ph type="ftr" sz="quarter" idx="11"/>
          </p:nvPr>
        </p:nvSpPr>
        <p:spPr>
          <a:xfrm>
            <a:off x="3556000" y="6416676"/>
            <a:ext cx="7416800" cy="365125"/>
          </a:xfrm>
        </p:spPr>
        <p:txBody>
          <a:bodyPr rtlCol="1"/>
          <a:lstStyle>
            <a:lvl1pPr algn="l" rtl="1">
              <a:defRPr/>
            </a:lvl1pPr>
          </a:lstStyle>
          <a:p>
            <a:r>
              <a:rPr lang="ar-SA"/>
              <a:t>إضافة تذييل</a:t>
            </a:r>
            <a:endParaRPr lang="ar-SA" dirty="0"/>
          </a:p>
        </p:txBody>
      </p:sp>
      <p:sp>
        <p:nvSpPr>
          <p:cNvPr id="4" name="عنصر نائب للتاريخ 3"/>
          <p:cNvSpPr>
            <a:spLocks noGrp="1"/>
          </p:cNvSpPr>
          <p:nvPr>
            <p:ph type="dt" sz="half" idx="10"/>
          </p:nvPr>
        </p:nvSpPr>
        <p:spPr>
          <a:xfrm>
            <a:off x="711200" y="6416676"/>
            <a:ext cx="2844800" cy="365125"/>
          </a:xfrm>
        </p:spPr>
        <p:txBody>
          <a:bodyPr rtlCol="1"/>
          <a:lstStyle>
            <a:lvl1pPr algn="r" rtl="1">
              <a:defRPr/>
            </a:lvl1pPr>
          </a:lstStyle>
          <a:p>
            <a:pPr rtl="1"/>
            <a:fld id="{6DC8B439-A87B-4615-9E48-998E256537DC}" type="datetime1">
              <a:rPr lang="ar-SA" noProof="0" smtClean="0"/>
              <a:t>12/10/1442</a:t>
            </a:fld>
            <a:endParaRPr lang="ar-SA" noProof="0" dirty="0"/>
          </a:p>
        </p:txBody>
      </p:sp>
      <p:sp>
        <p:nvSpPr>
          <p:cNvPr id="6" name="عنصر نائب لرقم الشريحة 5"/>
          <p:cNvSpPr>
            <a:spLocks noGrp="1"/>
          </p:cNvSpPr>
          <p:nvPr>
            <p:ph type="sldNum" sz="quarter" idx="12"/>
          </p:nvPr>
        </p:nvSpPr>
        <p:spPr>
          <a:xfrm>
            <a:off x="101600" y="6416676"/>
            <a:ext cx="609600" cy="365125"/>
          </a:xfrm>
        </p:spPr>
        <p:txBody>
          <a:bodyPr rtlCol="1"/>
          <a:lstStyle>
            <a:lvl1pPr algn="r" rtl="1">
              <a:defRPr/>
            </a:lvl1pPr>
          </a:lstStyle>
          <a:p>
            <a:pPr rtl="1"/>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117344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عمودي ونص">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711200" y="274640"/>
            <a:ext cx="2641600" cy="5851525"/>
          </a:xfrm>
        </p:spPr>
        <p:txBody>
          <a:bodyPr vert="vert270" rtlCol="1" anchor="ctr"/>
          <a:lstStyle>
            <a:lvl1pPr algn="r" rtl="1">
              <a:defRPr/>
            </a:lvl1pPr>
          </a:lstStyle>
          <a:p>
            <a:pPr rtl="1"/>
            <a:r>
              <a:rPr lang="ar-SA" noProof="0" smtClean="0"/>
              <a:t>انقر لتحرير نمط العنوان الرئيسي</a:t>
            </a:r>
            <a:endParaRPr lang="ar-SA" noProof="0" dirty="0"/>
          </a:p>
        </p:txBody>
      </p:sp>
      <p:sp>
        <p:nvSpPr>
          <p:cNvPr id="3" name="العنصر النائب لنص عمودي 2"/>
          <p:cNvSpPr>
            <a:spLocks noGrp="1"/>
          </p:cNvSpPr>
          <p:nvPr>
            <p:ph type="body" orient="vert" idx="1"/>
          </p:nvPr>
        </p:nvSpPr>
        <p:spPr>
          <a:xfrm>
            <a:off x="3556000" y="274640"/>
            <a:ext cx="7823200" cy="5851525"/>
          </a:xfrm>
        </p:spPr>
        <p:txBody>
          <a:bodyPr vert="vert270" rtlCol="1"/>
          <a:lstStyle>
            <a:lvl1pPr algn="r" rtl="1">
              <a:defRPr/>
            </a:lvl1pPr>
            <a:lvl2pPr algn="r" rtl="1">
              <a:defRPr/>
            </a:lvl2pPr>
            <a:lvl3pPr algn="r" rtl="1">
              <a:defRPr/>
            </a:lvl3pPr>
            <a:lvl4pPr algn="r" rtl="1">
              <a:defRPr/>
            </a:lvl4pPr>
            <a:lvl5pPr algn="r" rtl="1">
              <a:defRPr/>
            </a:lvl5pPr>
          </a:lstStyle>
          <a:p>
            <a:pPr lvl="0" rtl="1" eaLnBrk="1" latinLnBrk="0" hangingPunct="1"/>
            <a:r>
              <a:rPr lang="ar-SA" noProof="0" smtClean="0"/>
              <a:t>تحرير أنماط النص الرئيسي</a:t>
            </a:r>
          </a:p>
          <a:p>
            <a:pPr lvl="1" rtl="1" eaLnBrk="1" latinLnBrk="0" hangingPunct="1"/>
            <a:r>
              <a:rPr lang="ar-SA" noProof="0" smtClean="0"/>
              <a:t>المستوى الثاني</a:t>
            </a:r>
          </a:p>
          <a:p>
            <a:pPr lvl="2" rtl="1" eaLnBrk="1" latinLnBrk="0" hangingPunct="1"/>
            <a:r>
              <a:rPr lang="ar-SA" noProof="0" smtClean="0"/>
              <a:t>المستوى الثالث</a:t>
            </a:r>
          </a:p>
          <a:p>
            <a:pPr lvl="3" rtl="1" eaLnBrk="1" latinLnBrk="0" hangingPunct="1"/>
            <a:r>
              <a:rPr lang="ar-SA" noProof="0" smtClean="0"/>
              <a:t>المستوى الرابع</a:t>
            </a:r>
          </a:p>
          <a:p>
            <a:pPr lvl="4" rtl="1" eaLnBrk="1" latinLnBrk="0" hangingPunct="1"/>
            <a:r>
              <a:rPr lang="ar-SA" noProof="0" smtClean="0"/>
              <a:t>المستوى الخامس</a:t>
            </a:r>
            <a:endParaRPr kumimoji="0" lang="ar-SA" noProof="0" dirty="0"/>
          </a:p>
        </p:txBody>
      </p:sp>
      <p:sp>
        <p:nvSpPr>
          <p:cNvPr id="5" name="عنصر نائب للتذييل 4"/>
          <p:cNvSpPr>
            <a:spLocks noGrp="1"/>
          </p:cNvSpPr>
          <p:nvPr>
            <p:ph type="ftr" sz="quarter" idx="11"/>
          </p:nvPr>
        </p:nvSpPr>
        <p:spPr>
          <a:xfrm>
            <a:off x="3556000" y="6416676"/>
            <a:ext cx="7416800" cy="365125"/>
          </a:xfrm>
        </p:spPr>
        <p:txBody>
          <a:bodyPr rtlCol="1"/>
          <a:lstStyle>
            <a:lvl1pPr algn="l" rtl="1">
              <a:defRPr/>
            </a:lvl1pPr>
          </a:lstStyle>
          <a:p>
            <a:r>
              <a:rPr lang="ar-SA"/>
              <a:t>إضافة تذييل</a:t>
            </a:r>
            <a:endParaRPr lang="ar-SA" dirty="0"/>
          </a:p>
        </p:txBody>
      </p:sp>
      <p:sp>
        <p:nvSpPr>
          <p:cNvPr id="4" name="عنصر نائب للتاريخ 3"/>
          <p:cNvSpPr>
            <a:spLocks noGrp="1"/>
          </p:cNvSpPr>
          <p:nvPr>
            <p:ph type="dt" sz="half" idx="10"/>
          </p:nvPr>
        </p:nvSpPr>
        <p:spPr>
          <a:xfrm>
            <a:off x="711200" y="6416676"/>
            <a:ext cx="2844800" cy="365125"/>
          </a:xfrm>
        </p:spPr>
        <p:txBody>
          <a:bodyPr rtlCol="1"/>
          <a:lstStyle>
            <a:lvl1pPr algn="r" rtl="1">
              <a:defRPr/>
            </a:lvl1pPr>
          </a:lstStyle>
          <a:p>
            <a:pPr rtl="1"/>
            <a:fld id="{C790C198-7CD1-478C-A7CA-56CE28E04AE1}" type="datetime1">
              <a:rPr lang="ar-SA" noProof="0" smtClean="0"/>
              <a:t>12/10/1442</a:t>
            </a:fld>
            <a:endParaRPr lang="ar-SA" noProof="0" dirty="0"/>
          </a:p>
        </p:txBody>
      </p:sp>
      <p:sp>
        <p:nvSpPr>
          <p:cNvPr id="6" name="عنصر نائب لرقم الشريحة 5"/>
          <p:cNvSpPr>
            <a:spLocks noGrp="1"/>
          </p:cNvSpPr>
          <p:nvPr>
            <p:ph type="sldNum" sz="quarter" idx="12"/>
          </p:nvPr>
        </p:nvSpPr>
        <p:spPr>
          <a:xfrm>
            <a:off x="101600" y="6416676"/>
            <a:ext cx="609600" cy="365125"/>
          </a:xfrm>
        </p:spPr>
        <p:txBody>
          <a:bodyPr rtlCol="1"/>
          <a:lstStyle>
            <a:lvl1pPr algn="r" rtl="1">
              <a:defRPr/>
            </a:lvl1pPr>
          </a:lstStyle>
          <a:p>
            <a:pPr rtl="1"/>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370556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a:off x="609600" y="512064"/>
            <a:ext cx="10363200" cy="914400"/>
          </a:xfrm>
        </p:spPr>
        <p:txBody>
          <a:bodyPr rtlCol="1"/>
          <a:lstStyle>
            <a:lvl1pPr algn="r" rtl="1">
              <a:defRPr>
                <a:solidFill>
                  <a:schemeClr val="tx2"/>
                </a:solidFill>
              </a:defRPr>
            </a:lvl1pPr>
            <a:extLst/>
          </a:lstStyle>
          <a:p>
            <a:pPr rtl="1"/>
            <a:r>
              <a:rPr lang="ar-SA" noProof="0" smtClean="0"/>
              <a:t>انقر لتحرير نمط العنوان الرئيسي</a:t>
            </a:r>
            <a:endParaRPr lang="ar-SA" noProof="0" dirty="0"/>
          </a:p>
        </p:txBody>
      </p:sp>
      <p:sp>
        <p:nvSpPr>
          <p:cNvPr id="3" name="عنصر نائب للمحتوى 2"/>
          <p:cNvSpPr>
            <a:spLocks noGrp="1"/>
          </p:cNvSpPr>
          <p:nvPr>
            <p:ph idx="1"/>
          </p:nvPr>
        </p:nvSpPr>
        <p:spPr>
          <a:xfrm>
            <a:off x="609600" y="1783560"/>
            <a:ext cx="10363200" cy="4572000"/>
          </a:xfrm>
        </p:spPr>
        <p:txBody>
          <a:bodyPr rtlCol="1"/>
          <a:lstStyle>
            <a:lvl1pPr algn="r" rtl="1">
              <a:defRPr/>
            </a:lvl1pPr>
            <a:lvl2pPr algn="r" rtl="1">
              <a:defRPr/>
            </a:lvl2pPr>
            <a:lvl3pPr algn="r" rtl="1">
              <a:defRPr/>
            </a:lvl3pPr>
            <a:lvl4pPr algn="r" rtl="1">
              <a:defRPr/>
            </a:lvl4pPr>
            <a:lvl5pPr algn="r" rtl="1">
              <a:defRPr/>
            </a:lvl5pPr>
          </a:lstStyle>
          <a:p>
            <a:pPr lvl="0" rtl="1" eaLnBrk="1" latinLnBrk="0" hangingPunct="1"/>
            <a:r>
              <a:rPr lang="ar-SA" noProof="0" smtClean="0"/>
              <a:t>تحرير أنماط النص الرئيسي</a:t>
            </a:r>
          </a:p>
          <a:p>
            <a:pPr lvl="1" rtl="1" eaLnBrk="1" latinLnBrk="0" hangingPunct="1"/>
            <a:r>
              <a:rPr lang="ar-SA" noProof="0" smtClean="0"/>
              <a:t>المستوى الثاني</a:t>
            </a:r>
          </a:p>
          <a:p>
            <a:pPr lvl="2" rtl="1" eaLnBrk="1" latinLnBrk="0" hangingPunct="1"/>
            <a:r>
              <a:rPr lang="ar-SA" noProof="0" smtClean="0"/>
              <a:t>المستوى الثالث</a:t>
            </a:r>
          </a:p>
          <a:p>
            <a:pPr lvl="3" rtl="1" eaLnBrk="1" latinLnBrk="0" hangingPunct="1"/>
            <a:r>
              <a:rPr lang="ar-SA" noProof="0" smtClean="0"/>
              <a:t>المستوى الرابع</a:t>
            </a:r>
          </a:p>
          <a:p>
            <a:pPr lvl="4" rtl="1" eaLnBrk="1" latinLnBrk="0" hangingPunct="1"/>
            <a:r>
              <a:rPr lang="ar-SA" noProof="0" smtClean="0"/>
              <a:t>المستوى الخامس</a:t>
            </a:r>
            <a:endParaRPr kumimoji="0" lang="ar-SA" noProof="0" dirty="0"/>
          </a:p>
        </p:txBody>
      </p:sp>
      <p:sp>
        <p:nvSpPr>
          <p:cNvPr id="5" name="عنصر نائب للتذييل 4"/>
          <p:cNvSpPr>
            <a:spLocks noGrp="1"/>
          </p:cNvSpPr>
          <p:nvPr>
            <p:ph type="ftr" sz="quarter" idx="11"/>
          </p:nvPr>
        </p:nvSpPr>
        <p:spPr>
          <a:xfrm>
            <a:off x="3556000" y="6416676"/>
            <a:ext cx="7416800" cy="365125"/>
          </a:xfrm>
        </p:spPr>
        <p:txBody>
          <a:bodyPr rtlCol="1"/>
          <a:lstStyle>
            <a:lvl1pPr algn="l" rtl="1">
              <a:defRPr/>
            </a:lvl1pPr>
          </a:lstStyle>
          <a:p>
            <a:r>
              <a:rPr lang="ar-SA"/>
              <a:t>إضافة تذييل</a:t>
            </a:r>
            <a:endParaRPr lang="ar-SA" dirty="0"/>
          </a:p>
        </p:txBody>
      </p:sp>
      <p:sp>
        <p:nvSpPr>
          <p:cNvPr id="4" name="عنصر نائب للتاريخ 3"/>
          <p:cNvSpPr>
            <a:spLocks noGrp="1"/>
          </p:cNvSpPr>
          <p:nvPr>
            <p:ph type="dt" sz="half" idx="10"/>
          </p:nvPr>
        </p:nvSpPr>
        <p:spPr>
          <a:xfrm>
            <a:off x="711200" y="6416676"/>
            <a:ext cx="2844800" cy="365125"/>
          </a:xfrm>
        </p:spPr>
        <p:txBody>
          <a:bodyPr rtlCol="1"/>
          <a:lstStyle>
            <a:lvl1pPr algn="r" rtl="1">
              <a:defRPr/>
            </a:lvl1pPr>
          </a:lstStyle>
          <a:p>
            <a:pPr rtl="1"/>
            <a:fld id="{033D642F-5C9C-4CFE-9FB5-B165F29C5767}" type="datetime1">
              <a:rPr lang="ar-SA" noProof="0" smtClean="0"/>
              <a:t>12/10/1442</a:t>
            </a:fld>
            <a:endParaRPr lang="ar-SA" noProof="0" dirty="0"/>
          </a:p>
        </p:txBody>
      </p:sp>
      <p:sp>
        <p:nvSpPr>
          <p:cNvPr id="6" name="عنصر نائب لرقم الشريحة 5"/>
          <p:cNvSpPr>
            <a:spLocks noGrp="1"/>
          </p:cNvSpPr>
          <p:nvPr>
            <p:ph type="sldNum" sz="quarter" idx="12"/>
          </p:nvPr>
        </p:nvSpPr>
        <p:spPr>
          <a:xfrm>
            <a:off x="101600" y="6416676"/>
            <a:ext cx="609600" cy="365125"/>
          </a:xfrm>
        </p:spPr>
        <p:txBody>
          <a:bodyPr rtlCol="1"/>
          <a:lstStyle>
            <a:lvl1pPr algn="r" rtl="1">
              <a:defRPr/>
            </a:lvl1pPr>
          </a:lstStyle>
          <a:p>
            <a:pPr rtl="1"/>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287778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العنوان 1"/>
          <p:cNvSpPr>
            <a:spLocks noGrp="1"/>
          </p:cNvSpPr>
          <p:nvPr>
            <p:ph type="title"/>
          </p:nvPr>
        </p:nvSpPr>
        <p:spPr>
          <a:xfrm>
            <a:off x="374200" y="512064"/>
            <a:ext cx="10875264" cy="777240"/>
          </a:xfrm>
        </p:spPr>
        <p:txBody>
          <a:bodyPr tIns="64008" rtlCol="1"/>
          <a:lstStyle>
            <a:lvl1pPr algn="r" rtl="1">
              <a:buNone/>
              <a:defRPr sz="3800" b="0" cap="none" spc="-150" baseline="0">
                <a:latin typeface="Tahoma" panose="020B0604030504040204" pitchFamily="34" charset="0"/>
                <a:ea typeface="Tahoma" panose="020B0604030504040204" pitchFamily="34" charset="0"/>
                <a:cs typeface="Tahoma" panose="020B0604030504040204" pitchFamily="34" charset="0"/>
              </a:defRPr>
            </a:lvl1pPr>
            <a:extLst/>
          </a:lstStyle>
          <a:p>
            <a:pPr rtl="1"/>
            <a:r>
              <a:rPr lang="ar-SA" noProof="0" smtClean="0"/>
              <a:t>انقر لتحرير نمط العنوان الرئيسي</a:t>
            </a:r>
            <a:endParaRPr lang="ar-SA" noProof="0" dirty="0"/>
          </a:p>
        </p:txBody>
      </p:sp>
      <p:sp>
        <p:nvSpPr>
          <p:cNvPr id="3" name="عنصر نائب للنص 2"/>
          <p:cNvSpPr>
            <a:spLocks noGrp="1"/>
          </p:cNvSpPr>
          <p:nvPr>
            <p:ph type="body" idx="1"/>
          </p:nvPr>
        </p:nvSpPr>
        <p:spPr>
          <a:xfrm>
            <a:off x="3625400" y="1351672"/>
            <a:ext cx="7624064" cy="977486"/>
          </a:xfrm>
        </p:spPr>
        <p:txBody>
          <a:bodyPr lIns="82296" tIns="45720" bIns="0" rtlCol="1" anchor="t"/>
          <a:lstStyle>
            <a:lvl1pPr marL="54864" indent="0" algn="r" rtl="1">
              <a:buNone/>
              <a:defRPr sz="20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vl2pPr algn="r" rtl="1">
              <a:buNone/>
              <a:defRPr sz="1800">
                <a:solidFill>
                  <a:schemeClr val="tx1">
                    <a:tint val="75000"/>
                  </a:schemeClr>
                </a:solidFill>
              </a:defRPr>
            </a:lvl2pPr>
            <a:lvl3pPr algn="r" rtl="1">
              <a:buNone/>
              <a:defRPr sz="1600">
                <a:solidFill>
                  <a:schemeClr val="tx1">
                    <a:tint val="75000"/>
                  </a:schemeClr>
                </a:solidFill>
              </a:defRPr>
            </a:lvl3pPr>
            <a:lvl4pPr algn="r" rtl="1">
              <a:buNone/>
              <a:defRPr sz="1400">
                <a:solidFill>
                  <a:schemeClr val="tx1">
                    <a:tint val="75000"/>
                  </a:schemeClr>
                </a:solidFill>
              </a:defRPr>
            </a:lvl4pPr>
            <a:lvl5pPr algn="r" rtl="1">
              <a:buNone/>
              <a:defRPr sz="1400">
                <a:solidFill>
                  <a:schemeClr val="tx1">
                    <a:tint val="75000"/>
                  </a:schemeClr>
                </a:solidFill>
              </a:defRPr>
            </a:lvl5pPr>
            <a:extLst/>
          </a:lstStyle>
          <a:p>
            <a:pPr lvl="0" rtl="1" eaLnBrk="1" latinLnBrk="0" hangingPunct="1"/>
            <a:r>
              <a:rPr lang="ar-SA" noProof="0" smtClean="0"/>
              <a:t>تحرير أنماط النص الرئيسي</a:t>
            </a:r>
          </a:p>
        </p:txBody>
      </p:sp>
      <p:sp>
        <p:nvSpPr>
          <p:cNvPr id="5" name="عنصر نائب للتذييل 4"/>
          <p:cNvSpPr>
            <a:spLocks noGrp="1"/>
          </p:cNvSpPr>
          <p:nvPr>
            <p:ph type="ftr" sz="quarter" idx="11"/>
          </p:nvPr>
        </p:nvSpPr>
        <p:spPr>
          <a:xfrm>
            <a:off x="3556000" y="6416676"/>
            <a:ext cx="7416800" cy="365125"/>
          </a:xfrm>
        </p:spPr>
        <p:txBody>
          <a:bodyPr rtlCol="1"/>
          <a:lstStyle>
            <a:lvl1pPr algn="l" rtl="1">
              <a:defRPr>
                <a:latin typeface="Tahoma" panose="020B0604030504040204" pitchFamily="34" charset="0"/>
                <a:ea typeface="Tahoma" panose="020B0604030504040204" pitchFamily="34" charset="0"/>
                <a:cs typeface="Tahoma" panose="020B0604030504040204" pitchFamily="34" charset="0"/>
              </a:defRPr>
            </a:lvl1pPr>
          </a:lstStyle>
          <a:p>
            <a:r>
              <a:rPr lang="ar-SA"/>
              <a:t>إضافة تذييل</a:t>
            </a:r>
            <a:endParaRPr lang="ar-SA" dirty="0"/>
          </a:p>
        </p:txBody>
      </p:sp>
      <p:sp>
        <p:nvSpPr>
          <p:cNvPr id="4" name="عنصر نائب للتاريخ 3"/>
          <p:cNvSpPr>
            <a:spLocks noGrp="1"/>
          </p:cNvSpPr>
          <p:nvPr>
            <p:ph type="dt" sz="half" idx="10"/>
          </p:nvPr>
        </p:nvSpPr>
        <p:spPr>
          <a:xfrm>
            <a:off x="711200" y="6416676"/>
            <a:ext cx="2844800" cy="365125"/>
          </a:xfrm>
        </p:spPr>
        <p:txBody>
          <a:bodyPr rtlCol="1"/>
          <a:lstStyle>
            <a:lvl1pPr algn="r" rtl="1">
              <a:defRPr>
                <a:latin typeface="Tahoma" panose="020B0604030504040204" pitchFamily="34" charset="0"/>
                <a:ea typeface="Tahoma" panose="020B0604030504040204" pitchFamily="34" charset="0"/>
                <a:cs typeface="Tahoma" panose="020B0604030504040204" pitchFamily="34" charset="0"/>
              </a:defRPr>
            </a:lvl1pPr>
          </a:lstStyle>
          <a:p>
            <a:fld id="{A040E83A-2348-423E-84BF-5C2857B02C27}" type="datetime1">
              <a:rPr lang="ar-SA" noProof="0" smtClean="0"/>
              <a:pPr/>
              <a:t>12/10/1442</a:t>
            </a:fld>
            <a:endParaRPr lang="ar-SA" noProof="0" dirty="0"/>
          </a:p>
        </p:txBody>
      </p:sp>
      <p:sp>
        <p:nvSpPr>
          <p:cNvPr id="6" name="عنصر نائب لرقم الشريحة 5"/>
          <p:cNvSpPr>
            <a:spLocks noGrp="1"/>
          </p:cNvSpPr>
          <p:nvPr>
            <p:ph type="sldNum" sz="quarter" idx="12"/>
          </p:nvPr>
        </p:nvSpPr>
        <p:spPr>
          <a:xfrm>
            <a:off x="101600" y="6416676"/>
            <a:ext cx="609600" cy="365125"/>
          </a:xfrm>
        </p:spPr>
        <p:txBody>
          <a:bodyPr rtlCol="1"/>
          <a:lstStyle>
            <a:lvl1pPr algn="r" rtl="1">
              <a:defRPr>
                <a:latin typeface="Tahoma" panose="020B0604030504040204" pitchFamily="34" charset="0"/>
                <a:ea typeface="Tahoma" panose="020B0604030504040204" pitchFamily="34" charset="0"/>
                <a:cs typeface="Tahoma" panose="020B0604030504040204" pitchFamily="34" charset="0"/>
              </a:defRPr>
            </a:lvl1pPr>
          </a:lstStyle>
          <a:p>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179606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a:off x="609600" y="512064"/>
            <a:ext cx="10972800" cy="914400"/>
          </a:xfrm>
        </p:spPr>
        <p:txBody>
          <a:bodyPr rtlCol="1"/>
          <a:lstStyle>
            <a:lvl1pPr algn="r" rtl="1">
              <a:defRPr/>
            </a:lvl1pPr>
          </a:lstStyle>
          <a:p>
            <a:pPr rtl="1"/>
            <a:r>
              <a:rPr lang="ar-SA" noProof="0" smtClean="0"/>
              <a:t>انقر لتحرير نمط العنوان الرئيسي</a:t>
            </a:r>
            <a:endParaRPr lang="ar-SA" noProof="0" dirty="0"/>
          </a:p>
        </p:txBody>
      </p:sp>
      <p:sp>
        <p:nvSpPr>
          <p:cNvPr id="3" name="عنصر نائب للمحتوى 2"/>
          <p:cNvSpPr>
            <a:spLocks noGrp="1"/>
          </p:cNvSpPr>
          <p:nvPr>
            <p:ph sz="half" idx="1"/>
          </p:nvPr>
        </p:nvSpPr>
        <p:spPr>
          <a:xfrm>
            <a:off x="6188075" y="1770502"/>
            <a:ext cx="5384800" cy="4525963"/>
          </a:xfrm>
        </p:spPr>
        <p:txBody>
          <a:bodyPr rtlCol="1"/>
          <a:lstStyle>
            <a:lvl1pPr algn="r" rtl="1">
              <a:defRPr sz="2800"/>
            </a:lvl1pPr>
            <a:lvl2pPr algn="r" rtl="1">
              <a:defRPr sz="2400"/>
            </a:lvl2pPr>
            <a:lvl3pPr algn="r" rtl="1">
              <a:defRPr sz="2000"/>
            </a:lvl3pPr>
            <a:lvl4pPr algn="r" rtl="1">
              <a:defRPr sz="1800"/>
            </a:lvl4pPr>
            <a:lvl5pPr algn="r" rtl="1">
              <a:defRPr sz="1800"/>
            </a:lvl5pPr>
            <a:extLst/>
          </a:lstStyle>
          <a:p>
            <a:pPr lvl="0" rtl="1" eaLnBrk="1" latinLnBrk="0" hangingPunct="1"/>
            <a:r>
              <a:rPr lang="ar-SA" noProof="0" smtClean="0"/>
              <a:t>تحرير أنماط النص الرئيسي</a:t>
            </a:r>
          </a:p>
          <a:p>
            <a:pPr lvl="1" rtl="1" eaLnBrk="1" latinLnBrk="0" hangingPunct="1"/>
            <a:r>
              <a:rPr lang="ar-SA" noProof="0" smtClean="0"/>
              <a:t>المستوى الثاني</a:t>
            </a:r>
          </a:p>
          <a:p>
            <a:pPr lvl="2" rtl="1" eaLnBrk="1" latinLnBrk="0" hangingPunct="1"/>
            <a:r>
              <a:rPr lang="ar-SA" noProof="0" smtClean="0"/>
              <a:t>المستوى الثالث</a:t>
            </a:r>
          </a:p>
          <a:p>
            <a:pPr lvl="3" rtl="1" eaLnBrk="1" latinLnBrk="0" hangingPunct="1"/>
            <a:r>
              <a:rPr lang="ar-SA" noProof="0" smtClean="0"/>
              <a:t>المستوى الرابع</a:t>
            </a:r>
          </a:p>
          <a:p>
            <a:pPr lvl="4" rtl="1" eaLnBrk="1" latinLnBrk="0" hangingPunct="1"/>
            <a:r>
              <a:rPr lang="ar-SA" noProof="0" smtClean="0"/>
              <a:t>المستوى الخامس</a:t>
            </a:r>
            <a:endParaRPr kumimoji="0" lang="ar-SA" noProof="0" dirty="0"/>
          </a:p>
        </p:txBody>
      </p:sp>
      <p:sp>
        <p:nvSpPr>
          <p:cNvPr id="4" name="عنصر نائب للمحتوى 3"/>
          <p:cNvSpPr>
            <a:spLocks noGrp="1"/>
          </p:cNvSpPr>
          <p:nvPr>
            <p:ph sz="half" idx="2"/>
          </p:nvPr>
        </p:nvSpPr>
        <p:spPr>
          <a:xfrm>
            <a:off x="600075" y="1770502"/>
            <a:ext cx="5384800" cy="4525963"/>
          </a:xfrm>
        </p:spPr>
        <p:txBody>
          <a:bodyPr rtlCol="1"/>
          <a:lstStyle>
            <a:lvl1pPr algn="r" rtl="1">
              <a:defRPr sz="2800"/>
            </a:lvl1pPr>
            <a:lvl2pPr algn="r" rtl="1">
              <a:defRPr sz="2400"/>
            </a:lvl2pPr>
            <a:lvl3pPr algn="r" rtl="1">
              <a:defRPr sz="2000"/>
            </a:lvl3pPr>
            <a:lvl4pPr algn="r" rtl="1">
              <a:defRPr sz="1800"/>
            </a:lvl4pPr>
            <a:lvl5pPr algn="r" rtl="1">
              <a:defRPr sz="1800"/>
            </a:lvl5pPr>
            <a:extLst/>
          </a:lstStyle>
          <a:p>
            <a:pPr lvl="0" rtl="1" eaLnBrk="1" latinLnBrk="0" hangingPunct="1"/>
            <a:r>
              <a:rPr lang="ar-SA" noProof="0" smtClean="0"/>
              <a:t>تحرير أنماط النص الرئيسي</a:t>
            </a:r>
          </a:p>
          <a:p>
            <a:pPr lvl="1" rtl="1" eaLnBrk="1" latinLnBrk="0" hangingPunct="1"/>
            <a:r>
              <a:rPr lang="ar-SA" noProof="0" smtClean="0"/>
              <a:t>المستوى الثاني</a:t>
            </a:r>
          </a:p>
          <a:p>
            <a:pPr lvl="2" rtl="1" eaLnBrk="1" latinLnBrk="0" hangingPunct="1"/>
            <a:r>
              <a:rPr lang="ar-SA" noProof="0" smtClean="0"/>
              <a:t>المستوى الثالث</a:t>
            </a:r>
          </a:p>
          <a:p>
            <a:pPr lvl="3" rtl="1" eaLnBrk="1" latinLnBrk="0" hangingPunct="1"/>
            <a:r>
              <a:rPr lang="ar-SA" noProof="0" smtClean="0"/>
              <a:t>المستوى الرابع</a:t>
            </a:r>
          </a:p>
          <a:p>
            <a:pPr lvl="4" rtl="1" eaLnBrk="1" latinLnBrk="0" hangingPunct="1"/>
            <a:r>
              <a:rPr lang="ar-SA" noProof="0" smtClean="0"/>
              <a:t>المستوى الخامس</a:t>
            </a:r>
            <a:endParaRPr kumimoji="0" lang="ar-SA" noProof="0" dirty="0"/>
          </a:p>
        </p:txBody>
      </p:sp>
      <p:sp>
        <p:nvSpPr>
          <p:cNvPr id="6" name="عنصر نائب للتذييل 5"/>
          <p:cNvSpPr>
            <a:spLocks noGrp="1"/>
          </p:cNvSpPr>
          <p:nvPr>
            <p:ph type="ftr" sz="quarter" idx="11"/>
          </p:nvPr>
        </p:nvSpPr>
        <p:spPr>
          <a:xfrm>
            <a:off x="3556000" y="6416676"/>
            <a:ext cx="7416800" cy="365125"/>
          </a:xfrm>
        </p:spPr>
        <p:txBody>
          <a:bodyPr rtlCol="1"/>
          <a:lstStyle>
            <a:lvl1pPr algn="l" rtl="1">
              <a:defRPr/>
            </a:lvl1pPr>
          </a:lstStyle>
          <a:p>
            <a:r>
              <a:rPr lang="ar-SA"/>
              <a:t>إضافة تذييل</a:t>
            </a:r>
            <a:endParaRPr lang="ar-SA" dirty="0"/>
          </a:p>
        </p:txBody>
      </p:sp>
      <p:sp>
        <p:nvSpPr>
          <p:cNvPr id="5" name="عنصر نائب للتاريخ 4"/>
          <p:cNvSpPr>
            <a:spLocks noGrp="1"/>
          </p:cNvSpPr>
          <p:nvPr>
            <p:ph type="dt" sz="half" idx="10"/>
          </p:nvPr>
        </p:nvSpPr>
        <p:spPr>
          <a:xfrm>
            <a:off x="711200" y="6416676"/>
            <a:ext cx="2844800" cy="365125"/>
          </a:xfrm>
        </p:spPr>
        <p:txBody>
          <a:bodyPr rtlCol="1"/>
          <a:lstStyle>
            <a:lvl1pPr algn="r" rtl="1">
              <a:defRPr/>
            </a:lvl1pPr>
          </a:lstStyle>
          <a:p>
            <a:pPr rtl="1"/>
            <a:fld id="{F9A0F101-ECA6-4470-8EDC-AF04127D8CFD}" type="datetime1">
              <a:rPr lang="ar-SA" noProof="0" smtClean="0"/>
              <a:t>12/10/1442</a:t>
            </a:fld>
            <a:endParaRPr lang="ar-SA" noProof="0" dirty="0"/>
          </a:p>
        </p:txBody>
      </p:sp>
      <p:sp>
        <p:nvSpPr>
          <p:cNvPr id="7" name="عنصر نائب لرقم الشريحة 6"/>
          <p:cNvSpPr>
            <a:spLocks noGrp="1"/>
          </p:cNvSpPr>
          <p:nvPr>
            <p:ph type="sldNum" sz="quarter" idx="12"/>
          </p:nvPr>
        </p:nvSpPr>
        <p:spPr>
          <a:xfrm>
            <a:off x="101600" y="6416676"/>
            <a:ext cx="609600" cy="365125"/>
          </a:xfrm>
        </p:spPr>
        <p:txBody>
          <a:bodyPr rtlCol="1"/>
          <a:lstStyle>
            <a:lvl1pPr algn="r" rtl="1">
              <a:defRPr sz="1100"/>
            </a:lvl1pPr>
          </a:lstStyle>
          <a:p>
            <a:pPr rtl="1"/>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2449503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a:off x="1155701" y="512064"/>
            <a:ext cx="10363200" cy="914400"/>
          </a:xfrm>
        </p:spPr>
        <p:txBody>
          <a:bodyPr rtlCol="1" anchor="t"/>
          <a:lstStyle>
            <a:lvl1pPr algn="r" rtl="1">
              <a:defRPr sz="4000"/>
            </a:lvl1pPr>
            <a:extLst/>
          </a:lstStyle>
          <a:p>
            <a:pPr rtl="1"/>
            <a:r>
              <a:rPr lang="ar-SA" noProof="0" smtClean="0"/>
              <a:t>انقر لتحرير نمط العنوان الرئيسي</a:t>
            </a:r>
            <a:endParaRPr lang="ar-SA" noProof="0" dirty="0"/>
          </a:p>
        </p:txBody>
      </p:sp>
      <p:sp>
        <p:nvSpPr>
          <p:cNvPr id="3" name="عنصر نائب للنص 2"/>
          <p:cNvSpPr>
            <a:spLocks noGrp="1"/>
          </p:cNvSpPr>
          <p:nvPr>
            <p:ph type="body" idx="1"/>
          </p:nvPr>
        </p:nvSpPr>
        <p:spPr>
          <a:xfrm>
            <a:off x="6195483" y="1809750"/>
            <a:ext cx="5386917" cy="639762"/>
          </a:xfrm>
        </p:spPr>
        <p:txBody>
          <a:bodyPr rtlCol="1" anchor="ctr"/>
          <a:lstStyle>
            <a:lvl1pPr marL="73152" indent="0" algn="r" rtl="1">
              <a:buNone/>
              <a:defRPr sz="2400" b="0">
                <a:solidFill>
                  <a:schemeClr val="accent3"/>
                </a:solidFill>
              </a:defRPr>
            </a:lvl1pPr>
            <a:lvl2pPr algn="r" rtl="1">
              <a:buNone/>
              <a:defRPr sz="2000" b="1"/>
            </a:lvl2pPr>
            <a:lvl3pPr algn="r" rtl="1">
              <a:buNone/>
              <a:defRPr sz="1800" b="1"/>
            </a:lvl3pPr>
            <a:lvl4pPr algn="r" rtl="1">
              <a:buNone/>
              <a:defRPr sz="1600" b="1"/>
            </a:lvl4pPr>
            <a:lvl5pPr algn="r" rtl="1">
              <a:buNone/>
              <a:defRPr sz="1600" b="1"/>
            </a:lvl5pPr>
            <a:extLst/>
          </a:lstStyle>
          <a:p>
            <a:pPr lvl="0" rtl="1" eaLnBrk="1" latinLnBrk="0" hangingPunct="1"/>
            <a:r>
              <a:rPr lang="ar-SA" noProof="0" smtClean="0"/>
              <a:t>تحرير أنماط النص الرئيسي</a:t>
            </a:r>
          </a:p>
        </p:txBody>
      </p:sp>
      <p:sp>
        <p:nvSpPr>
          <p:cNvPr id="5" name="عنصر نائب للمحتوى 4"/>
          <p:cNvSpPr>
            <a:spLocks noGrp="1"/>
          </p:cNvSpPr>
          <p:nvPr>
            <p:ph sz="quarter" idx="2"/>
          </p:nvPr>
        </p:nvSpPr>
        <p:spPr>
          <a:xfrm>
            <a:off x="6195483" y="2459037"/>
            <a:ext cx="5386917" cy="3959352"/>
          </a:xfrm>
        </p:spPr>
        <p:txBody>
          <a:bodyPr rtlCol="1"/>
          <a:lstStyle>
            <a:lvl1pPr algn="r" rtl="1">
              <a:defRPr sz="2400"/>
            </a:lvl1pPr>
            <a:lvl2pPr algn="r" rtl="1">
              <a:defRPr sz="2000"/>
            </a:lvl2pPr>
            <a:lvl3pPr algn="r" rtl="1">
              <a:defRPr sz="1800"/>
            </a:lvl3pPr>
            <a:lvl4pPr algn="r" rtl="1">
              <a:defRPr sz="1600"/>
            </a:lvl4pPr>
            <a:lvl5pPr algn="r" rtl="1">
              <a:defRPr sz="1600"/>
            </a:lvl5pPr>
            <a:extLst/>
          </a:lstStyle>
          <a:p>
            <a:pPr lvl="0" rtl="1" eaLnBrk="1" latinLnBrk="0" hangingPunct="1"/>
            <a:r>
              <a:rPr lang="ar-SA" noProof="0" smtClean="0"/>
              <a:t>تحرير أنماط النص الرئيسي</a:t>
            </a:r>
          </a:p>
          <a:p>
            <a:pPr lvl="1" rtl="1" eaLnBrk="1" latinLnBrk="0" hangingPunct="1"/>
            <a:r>
              <a:rPr lang="ar-SA" noProof="0" smtClean="0"/>
              <a:t>المستوى الثاني</a:t>
            </a:r>
          </a:p>
          <a:p>
            <a:pPr lvl="2" rtl="1" eaLnBrk="1" latinLnBrk="0" hangingPunct="1"/>
            <a:r>
              <a:rPr lang="ar-SA" noProof="0" smtClean="0"/>
              <a:t>المستوى الثالث</a:t>
            </a:r>
          </a:p>
          <a:p>
            <a:pPr lvl="3" rtl="1" eaLnBrk="1" latinLnBrk="0" hangingPunct="1"/>
            <a:r>
              <a:rPr lang="ar-SA" noProof="0" smtClean="0"/>
              <a:t>المستوى الرابع</a:t>
            </a:r>
          </a:p>
          <a:p>
            <a:pPr lvl="4" rtl="1" eaLnBrk="1" latinLnBrk="0" hangingPunct="1"/>
            <a:r>
              <a:rPr lang="ar-SA" noProof="0" smtClean="0"/>
              <a:t>المستوى الخامس</a:t>
            </a:r>
            <a:endParaRPr kumimoji="0" lang="ar-SA" noProof="0" dirty="0"/>
          </a:p>
        </p:txBody>
      </p:sp>
      <p:sp>
        <p:nvSpPr>
          <p:cNvPr id="4" name="عنصر نائب للنص 3"/>
          <p:cNvSpPr>
            <a:spLocks noGrp="1"/>
          </p:cNvSpPr>
          <p:nvPr>
            <p:ph type="body" sz="half" idx="3"/>
          </p:nvPr>
        </p:nvSpPr>
        <p:spPr>
          <a:xfrm>
            <a:off x="609599" y="1809750"/>
            <a:ext cx="5389033" cy="639762"/>
          </a:xfrm>
        </p:spPr>
        <p:txBody>
          <a:bodyPr rtlCol="1" anchor="ctr"/>
          <a:lstStyle>
            <a:lvl1pPr marL="73152" indent="0" algn="r" rtl="1">
              <a:buNone/>
              <a:defRPr sz="2400" b="0">
                <a:solidFill>
                  <a:schemeClr val="accent3"/>
                </a:solidFill>
              </a:defRPr>
            </a:lvl1pPr>
            <a:lvl2pPr algn="r" rtl="1">
              <a:buNone/>
              <a:defRPr sz="2000" b="1"/>
            </a:lvl2pPr>
            <a:lvl3pPr algn="r" rtl="1">
              <a:buNone/>
              <a:defRPr sz="1800" b="1"/>
            </a:lvl3pPr>
            <a:lvl4pPr algn="r" rtl="1">
              <a:buNone/>
              <a:defRPr sz="1600" b="1"/>
            </a:lvl4pPr>
            <a:lvl5pPr algn="r" rtl="1">
              <a:buNone/>
              <a:defRPr sz="1600" b="1"/>
            </a:lvl5pPr>
            <a:extLst/>
          </a:lstStyle>
          <a:p>
            <a:pPr lvl="0" rtl="1" eaLnBrk="1" latinLnBrk="0" hangingPunct="1"/>
            <a:r>
              <a:rPr lang="ar-SA" noProof="0" smtClean="0"/>
              <a:t>تحرير أنماط النص الرئيسي</a:t>
            </a:r>
          </a:p>
        </p:txBody>
      </p:sp>
      <p:sp>
        <p:nvSpPr>
          <p:cNvPr id="6" name="عنصر نائب للمحتوى 5"/>
          <p:cNvSpPr>
            <a:spLocks noGrp="1"/>
          </p:cNvSpPr>
          <p:nvPr>
            <p:ph sz="quarter" idx="4"/>
          </p:nvPr>
        </p:nvSpPr>
        <p:spPr>
          <a:xfrm>
            <a:off x="609599" y="2459037"/>
            <a:ext cx="5389033" cy="3959352"/>
          </a:xfrm>
        </p:spPr>
        <p:txBody>
          <a:bodyPr rtlCol="1"/>
          <a:lstStyle>
            <a:lvl1pPr algn="r" rtl="1">
              <a:defRPr sz="2400"/>
            </a:lvl1pPr>
            <a:lvl2pPr algn="r" rtl="1">
              <a:defRPr sz="2000"/>
            </a:lvl2pPr>
            <a:lvl3pPr algn="r" rtl="1">
              <a:defRPr sz="1800"/>
            </a:lvl3pPr>
            <a:lvl4pPr algn="r" rtl="1">
              <a:defRPr sz="1600"/>
            </a:lvl4pPr>
            <a:lvl5pPr algn="r" rtl="1">
              <a:defRPr sz="1600"/>
            </a:lvl5pPr>
            <a:extLst/>
          </a:lstStyle>
          <a:p>
            <a:pPr lvl="0" rtl="1" eaLnBrk="1" latinLnBrk="0" hangingPunct="1"/>
            <a:r>
              <a:rPr lang="ar-SA" noProof="0" smtClean="0"/>
              <a:t>تحرير أنماط النص الرئيسي</a:t>
            </a:r>
          </a:p>
          <a:p>
            <a:pPr lvl="1" rtl="1" eaLnBrk="1" latinLnBrk="0" hangingPunct="1"/>
            <a:r>
              <a:rPr lang="ar-SA" noProof="0" smtClean="0"/>
              <a:t>المستوى الثاني</a:t>
            </a:r>
          </a:p>
          <a:p>
            <a:pPr lvl="2" rtl="1" eaLnBrk="1" latinLnBrk="0" hangingPunct="1"/>
            <a:r>
              <a:rPr lang="ar-SA" noProof="0" smtClean="0"/>
              <a:t>المستوى الثالث</a:t>
            </a:r>
          </a:p>
          <a:p>
            <a:pPr lvl="3" rtl="1" eaLnBrk="1" latinLnBrk="0" hangingPunct="1"/>
            <a:r>
              <a:rPr lang="ar-SA" noProof="0" smtClean="0"/>
              <a:t>المستوى الرابع</a:t>
            </a:r>
          </a:p>
          <a:p>
            <a:pPr lvl="4" rtl="1" eaLnBrk="1" latinLnBrk="0" hangingPunct="1"/>
            <a:r>
              <a:rPr lang="ar-SA" noProof="0" smtClean="0"/>
              <a:t>المستوى الخامس</a:t>
            </a:r>
            <a:endParaRPr kumimoji="0" lang="ar-SA" noProof="0" dirty="0"/>
          </a:p>
        </p:txBody>
      </p:sp>
      <p:sp>
        <p:nvSpPr>
          <p:cNvPr id="8" name="عنصر نائب للتذييل 7"/>
          <p:cNvSpPr>
            <a:spLocks noGrp="1"/>
          </p:cNvSpPr>
          <p:nvPr>
            <p:ph type="ftr" sz="quarter" idx="11"/>
          </p:nvPr>
        </p:nvSpPr>
        <p:spPr>
          <a:xfrm>
            <a:off x="3556000" y="6416676"/>
            <a:ext cx="7416800" cy="365125"/>
          </a:xfrm>
        </p:spPr>
        <p:txBody>
          <a:bodyPr rtlCol="1"/>
          <a:lstStyle>
            <a:lvl1pPr algn="l" rtl="1">
              <a:defRPr/>
            </a:lvl1pPr>
          </a:lstStyle>
          <a:p>
            <a:r>
              <a:rPr lang="ar-SA"/>
              <a:t>إضافة تذييل</a:t>
            </a:r>
            <a:endParaRPr lang="ar-SA" dirty="0"/>
          </a:p>
        </p:txBody>
      </p:sp>
      <p:sp>
        <p:nvSpPr>
          <p:cNvPr id="7" name="عنصر نائب للتاريخ 6"/>
          <p:cNvSpPr>
            <a:spLocks noGrp="1"/>
          </p:cNvSpPr>
          <p:nvPr>
            <p:ph type="dt" sz="half" idx="10"/>
          </p:nvPr>
        </p:nvSpPr>
        <p:spPr>
          <a:xfrm>
            <a:off x="711200" y="6416676"/>
            <a:ext cx="2844800" cy="365125"/>
          </a:xfrm>
        </p:spPr>
        <p:txBody>
          <a:bodyPr rtlCol="1"/>
          <a:lstStyle>
            <a:lvl1pPr algn="r" rtl="1">
              <a:defRPr/>
            </a:lvl1pPr>
          </a:lstStyle>
          <a:p>
            <a:pPr rtl="1"/>
            <a:fld id="{D002E5D5-9D5D-4C79-BC59-8B100C052711}" type="datetime1">
              <a:rPr lang="ar-SA" noProof="0" smtClean="0"/>
              <a:t>12/10/1442</a:t>
            </a:fld>
            <a:endParaRPr lang="ar-SA" noProof="0" dirty="0"/>
          </a:p>
        </p:txBody>
      </p:sp>
      <p:sp>
        <p:nvSpPr>
          <p:cNvPr id="9" name="عنصر نائب لرقم الشريحة 8"/>
          <p:cNvSpPr>
            <a:spLocks noGrp="1"/>
          </p:cNvSpPr>
          <p:nvPr>
            <p:ph type="sldNum" sz="quarter" idx="12"/>
          </p:nvPr>
        </p:nvSpPr>
        <p:spPr>
          <a:xfrm>
            <a:off x="101600" y="6416676"/>
            <a:ext cx="609600" cy="365125"/>
          </a:xfrm>
        </p:spPr>
        <p:txBody>
          <a:bodyPr rtlCol="1"/>
          <a:lstStyle>
            <a:lvl1pPr algn="r" rtl="1">
              <a:defRPr sz="1100"/>
            </a:lvl1pPr>
          </a:lstStyle>
          <a:p>
            <a:pPr rtl="1"/>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413346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a:xfrm>
            <a:off x="609600" y="512064"/>
            <a:ext cx="10363200" cy="914400"/>
          </a:xfrm>
        </p:spPr>
        <p:txBody>
          <a:bodyPr rtlCol="1"/>
          <a:lstStyle>
            <a:lvl1pPr algn="r" rtl="1">
              <a:defRPr sz="4000" cap="none" baseline="0">
                <a:latin typeface="Tahoma" panose="020B0604030504040204" pitchFamily="34" charset="0"/>
                <a:ea typeface="Tahoma" panose="020B0604030504040204" pitchFamily="34" charset="0"/>
                <a:cs typeface="Tahoma" panose="020B0604030504040204" pitchFamily="34" charset="0"/>
              </a:defRPr>
            </a:lvl1pPr>
            <a:extLst/>
          </a:lstStyle>
          <a:p>
            <a:pPr rtl="1"/>
            <a:r>
              <a:rPr lang="ar-SA" noProof="0" smtClean="0"/>
              <a:t>انقر لتحرير نمط العنوان الرئيسي</a:t>
            </a:r>
            <a:endParaRPr lang="ar-SA" noProof="0" dirty="0"/>
          </a:p>
        </p:txBody>
      </p:sp>
      <p:sp>
        <p:nvSpPr>
          <p:cNvPr id="4" name="عنصر نائب للتذييل 3"/>
          <p:cNvSpPr>
            <a:spLocks noGrp="1"/>
          </p:cNvSpPr>
          <p:nvPr>
            <p:ph type="ftr" sz="quarter" idx="11"/>
          </p:nvPr>
        </p:nvSpPr>
        <p:spPr>
          <a:xfrm>
            <a:off x="3556000" y="6416676"/>
            <a:ext cx="7416800" cy="365125"/>
          </a:xfrm>
        </p:spPr>
        <p:txBody>
          <a:bodyPr rtlCol="1"/>
          <a:lstStyle>
            <a:lvl1pPr algn="l" rtl="1">
              <a:defRPr>
                <a:latin typeface="Tahoma" panose="020B0604030504040204" pitchFamily="34" charset="0"/>
                <a:ea typeface="Tahoma" panose="020B0604030504040204" pitchFamily="34" charset="0"/>
                <a:cs typeface="Tahoma" panose="020B0604030504040204" pitchFamily="34" charset="0"/>
              </a:defRPr>
            </a:lvl1pPr>
          </a:lstStyle>
          <a:p>
            <a:r>
              <a:rPr lang="ar-SA"/>
              <a:t>إضافة تذييل</a:t>
            </a:r>
            <a:endParaRPr lang="ar-SA" dirty="0"/>
          </a:p>
        </p:txBody>
      </p:sp>
      <p:sp>
        <p:nvSpPr>
          <p:cNvPr id="3" name="عنصر نائب للتاريخ 2"/>
          <p:cNvSpPr>
            <a:spLocks noGrp="1"/>
          </p:cNvSpPr>
          <p:nvPr>
            <p:ph type="dt" sz="half" idx="10"/>
          </p:nvPr>
        </p:nvSpPr>
        <p:spPr>
          <a:xfrm>
            <a:off x="711200" y="6416676"/>
            <a:ext cx="2844800" cy="365125"/>
          </a:xfrm>
        </p:spPr>
        <p:txBody>
          <a:bodyPr rtlCol="1"/>
          <a:lstStyle>
            <a:lvl1pPr algn="r" rtl="1">
              <a:defRPr>
                <a:latin typeface="Tahoma" panose="020B0604030504040204" pitchFamily="34" charset="0"/>
                <a:ea typeface="Tahoma" panose="020B0604030504040204" pitchFamily="34" charset="0"/>
                <a:cs typeface="Tahoma" panose="020B0604030504040204" pitchFamily="34" charset="0"/>
              </a:defRPr>
            </a:lvl1pPr>
          </a:lstStyle>
          <a:p>
            <a:fld id="{143AD764-017A-4E62-91A4-3FCC54333A92}" type="datetime1">
              <a:rPr lang="ar-SA" noProof="0" smtClean="0"/>
              <a:pPr/>
              <a:t>12/10/1442</a:t>
            </a:fld>
            <a:endParaRPr lang="ar-SA" noProof="0" dirty="0"/>
          </a:p>
        </p:txBody>
      </p:sp>
      <p:sp>
        <p:nvSpPr>
          <p:cNvPr id="5" name="عنصر نائب لرقم الشريحة 4"/>
          <p:cNvSpPr>
            <a:spLocks noGrp="1"/>
          </p:cNvSpPr>
          <p:nvPr>
            <p:ph type="sldNum" sz="quarter" idx="12"/>
          </p:nvPr>
        </p:nvSpPr>
        <p:spPr>
          <a:xfrm>
            <a:off x="101600" y="6416676"/>
            <a:ext cx="609600" cy="365125"/>
          </a:xfrm>
        </p:spPr>
        <p:txBody>
          <a:bodyPr rtlCol="1"/>
          <a:lstStyle>
            <a:lvl1pPr algn="r" rtl="1">
              <a:defRPr sz="1100">
                <a:latin typeface="Tahoma" panose="020B0604030504040204" pitchFamily="34" charset="0"/>
                <a:ea typeface="Tahoma" panose="020B0604030504040204" pitchFamily="34" charset="0"/>
                <a:cs typeface="Tahoma" panose="020B0604030504040204" pitchFamily="34" charset="0"/>
              </a:defRPr>
            </a:lvl1pPr>
          </a:lstStyle>
          <a:p>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342071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3" name="عنصر نائب للتذييل 2"/>
          <p:cNvSpPr>
            <a:spLocks noGrp="1"/>
          </p:cNvSpPr>
          <p:nvPr>
            <p:ph type="ftr" sz="quarter" idx="11"/>
          </p:nvPr>
        </p:nvSpPr>
        <p:spPr>
          <a:xfrm>
            <a:off x="3556000" y="6416676"/>
            <a:ext cx="7416800" cy="365125"/>
          </a:xfrm>
        </p:spPr>
        <p:txBody>
          <a:bodyPr rtlCol="1"/>
          <a:lstStyle>
            <a:lvl1pPr algn="l" rtl="1">
              <a:defRPr/>
            </a:lvl1pPr>
          </a:lstStyle>
          <a:p>
            <a:r>
              <a:rPr lang="ar-SA"/>
              <a:t>إضافة تذييل</a:t>
            </a:r>
            <a:endParaRPr lang="ar-SA" dirty="0"/>
          </a:p>
        </p:txBody>
      </p:sp>
      <p:sp>
        <p:nvSpPr>
          <p:cNvPr id="2" name="عنصر نائب للتاريخ 1"/>
          <p:cNvSpPr>
            <a:spLocks noGrp="1"/>
          </p:cNvSpPr>
          <p:nvPr>
            <p:ph type="dt" sz="half" idx="10"/>
          </p:nvPr>
        </p:nvSpPr>
        <p:spPr>
          <a:xfrm>
            <a:off x="711200" y="6416676"/>
            <a:ext cx="2844800" cy="365125"/>
          </a:xfrm>
        </p:spPr>
        <p:txBody>
          <a:bodyPr rtlCol="1"/>
          <a:lstStyle>
            <a:lvl1pPr algn="r" rtl="1">
              <a:defRPr/>
            </a:lvl1pPr>
          </a:lstStyle>
          <a:p>
            <a:pPr rtl="1"/>
            <a:fld id="{F0181830-F102-404B-94FD-61BE6C54A8F7}" type="datetime1">
              <a:rPr lang="ar-SA" noProof="0" smtClean="0"/>
              <a:t>12/10/1442</a:t>
            </a:fld>
            <a:endParaRPr lang="ar-SA" noProof="0" dirty="0"/>
          </a:p>
        </p:txBody>
      </p:sp>
      <p:sp>
        <p:nvSpPr>
          <p:cNvPr id="4" name="عنصر نائب لرقم الشريحة 3"/>
          <p:cNvSpPr>
            <a:spLocks noGrp="1"/>
          </p:cNvSpPr>
          <p:nvPr>
            <p:ph type="sldNum" sz="quarter" idx="12"/>
          </p:nvPr>
        </p:nvSpPr>
        <p:spPr>
          <a:xfrm>
            <a:off x="101600" y="6416676"/>
            <a:ext cx="609600" cy="365125"/>
          </a:xfrm>
        </p:spPr>
        <p:txBody>
          <a:bodyPr rtlCol="1"/>
          <a:lstStyle>
            <a:lvl1pPr algn="r" rtl="1">
              <a:defRPr sz="1100"/>
            </a:lvl1pPr>
          </a:lstStyle>
          <a:p>
            <a:pPr rtl="1"/>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399359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المحتوى ذو التسمية ال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a:off x="304800" y="273050"/>
            <a:ext cx="10972800" cy="1162050"/>
          </a:xfrm>
        </p:spPr>
        <p:txBody>
          <a:bodyPr rtlCol="1" anchor="ctr"/>
          <a:lstStyle>
            <a:lvl1pPr algn="r" rtl="1">
              <a:buNone/>
              <a:defRPr sz="3600" b="0"/>
            </a:lvl1pPr>
            <a:extLst/>
          </a:lstStyle>
          <a:p>
            <a:pPr rtl="1"/>
            <a:r>
              <a:rPr lang="ar-SA" noProof="0" smtClean="0"/>
              <a:t>انقر لتحرير نمط العنوان الرئيسي</a:t>
            </a:r>
            <a:endParaRPr lang="ar-SA" noProof="0" dirty="0"/>
          </a:p>
        </p:txBody>
      </p:sp>
      <p:sp>
        <p:nvSpPr>
          <p:cNvPr id="3" name="عنصر نائب للنص 2"/>
          <p:cNvSpPr>
            <a:spLocks noGrp="1"/>
          </p:cNvSpPr>
          <p:nvPr>
            <p:ph type="body" idx="2"/>
          </p:nvPr>
        </p:nvSpPr>
        <p:spPr>
          <a:xfrm>
            <a:off x="7924800" y="1435100"/>
            <a:ext cx="3352800" cy="4572000"/>
          </a:xfrm>
        </p:spPr>
        <p:txBody>
          <a:bodyPr rtlCol="1"/>
          <a:lstStyle>
            <a:lvl1pPr marL="54864" indent="0" algn="r" rtl="1">
              <a:buNone/>
              <a:defRPr sz="1800"/>
            </a:lvl1pPr>
            <a:lvl2pPr algn="r" rtl="1">
              <a:buNone/>
              <a:defRPr sz="1200"/>
            </a:lvl2pPr>
            <a:lvl3pPr algn="r" rtl="1">
              <a:buNone/>
              <a:defRPr sz="1000"/>
            </a:lvl3pPr>
            <a:lvl4pPr algn="r" rtl="1">
              <a:buNone/>
              <a:defRPr sz="900"/>
            </a:lvl4pPr>
            <a:lvl5pPr algn="r" rtl="1">
              <a:buNone/>
              <a:defRPr sz="900"/>
            </a:lvl5pPr>
            <a:extLst/>
          </a:lstStyle>
          <a:p>
            <a:pPr lvl="0" rtl="1" eaLnBrk="1" latinLnBrk="0" hangingPunct="1"/>
            <a:r>
              <a:rPr lang="ar-SA" noProof="0" smtClean="0"/>
              <a:t>تحرير أنماط النص الرئيسي</a:t>
            </a:r>
          </a:p>
        </p:txBody>
      </p:sp>
      <p:sp>
        <p:nvSpPr>
          <p:cNvPr id="4" name="عنصر نائب للمحتوى 3"/>
          <p:cNvSpPr>
            <a:spLocks noGrp="1"/>
          </p:cNvSpPr>
          <p:nvPr>
            <p:ph sz="half" idx="1"/>
          </p:nvPr>
        </p:nvSpPr>
        <p:spPr>
          <a:xfrm>
            <a:off x="304800" y="1435100"/>
            <a:ext cx="7315200" cy="4572000"/>
          </a:xfrm>
        </p:spPr>
        <p:txBody>
          <a:bodyPr rtlCol="1"/>
          <a:lstStyle>
            <a:lvl1pPr algn="r" rtl="1">
              <a:defRPr sz="3200"/>
            </a:lvl1pPr>
            <a:lvl2pPr algn="r" rtl="1">
              <a:defRPr sz="2800"/>
            </a:lvl2pPr>
            <a:lvl3pPr algn="r" rtl="1">
              <a:defRPr sz="2400"/>
            </a:lvl3pPr>
            <a:lvl4pPr algn="r" rtl="1">
              <a:defRPr sz="2000"/>
            </a:lvl4pPr>
            <a:lvl5pPr algn="r" rtl="1">
              <a:defRPr sz="2000"/>
            </a:lvl5pPr>
            <a:extLst/>
          </a:lstStyle>
          <a:p>
            <a:pPr lvl="0" rtl="1" eaLnBrk="1" latinLnBrk="0" hangingPunct="1"/>
            <a:r>
              <a:rPr lang="ar-SA" noProof="0" smtClean="0"/>
              <a:t>تحرير أنماط النص الرئيسي</a:t>
            </a:r>
          </a:p>
          <a:p>
            <a:pPr lvl="1" rtl="1" eaLnBrk="1" latinLnBrk="0" hangingPunct="1"/>
            <a:r>
              <a:rPr lang="ar-SA" noProof="0" smtClean="0"/>
              <a:t>المستوى الثاني</a:t>
            </a:r>
          </a:p>
          <a:p>
            <a:pPr lvl="2" rtl="1" eaLnBrk="1" latinLnBrk="0" hangingPunct="1"/>
            <a:r>
              <a:rPr lang="ar-SA" noProof="0" smtClean="0"/>
              <a:t>المستوى الثالث</a:t>
            </a:r>
          </a:p>
          <a:p>
            <a:pPr lvl="3" rtl="1" eaLnBrk="1" latinLnBrk="0" hangingPunct="1"/>
            <a:r>
              <a:rPr lang="ar-SA" noProof="0" smtClean="0"/>
              <a:t>المستوى الرابع</a:t>
            </a:r>
          </a:p>
          <a:p>
            <a:pPr lvl="4" rtl="1" eaLnBrk="1" latinLnBrk="0" hangingPunct="1"/>
            <a:r>
              <a:rPr lang="ar-SA" noProof="0" smtClean="0"/>
              <a:t>المستوى الخامس</a:t>
            </a:r>
            <a:endParaRPr kumimoji="0" lang="ar-SA" noProof="0" dirty="0"/>
          </a:p>
        </p:txBody>
      </p:sp>
      <p:sp>
        <p:nvSpPr>
          <p:cNvPr id="6" name="عنصر نائب للتذييل 5"/>
          <p:cNvSpPr>
            <a:spLocks noGrp="1"/>
          </p:cNvSpPr>
          <p:nvPr>
            <p:ph type="ftr" sz="quarter" idx="11"/>
          </p:nvPr>
        </p:nvSpPr>
        <p:spPr>
          <a:xfrm>
            <a:off x="3556000" y="6416676"/>
            <a:ext cx="7416800" cy="365125"/>
          </a:xfrm>
        </p:spPr>
        <p:txBody>
          <a:bodyPr rtlCol="1"/>
          <a:lstStyle>
            <a:lvl1pPr algn="l" rtl="1">
              <a:defRPr/>
            </a:lvl1pPr>
          </a:lstStyle>
          <a:p>
            <a:r>
              <a:rPr lang="ar-SA"/>
              <a:t>إضافة تذييل</a:t>
            </a:r>
            <a:endParaRPr lang="ar-SA" dirty="0"/>
          </a:p>
        </p:txBody>
      </p:sp>
      <p:sp>
        <p:nvSpPr>
          <p:cNvPr id="5" name="عنصر نائب للتاريخ 4"/>
          <p:cNvSpPr>
            <a:spLocks noGrp="1"/>
          </p:cNvSpPr>
          <p:nvPr>
            <p:ph type="dt" sz="half" idx="10"/>
          </p:nvPr>
        </p:nvSpPr>
        <p:spPr>
          <a:xfrm>
            <a:off x="711200" y="6416676"/>
            <a:ext cx="2844800" cy="365125"/>
          </a:xfrm>
        </p:spPr>
        <p:txBody>
          <a:bodyPr rtlCol="1"/>
          <a:lstStyle>
            <a:lvl1pPr algn="r" rtl="1">
              <a:defRPr/>
            </a:lvl1pPr>
          </a:lstStyle>
          <a:p>
            <a:pPr rtl="1"/>
            <a:fld id="{A0A660FF-7D4A-4D53-B4BE-0639B6D7699F}" type="datetime1">
              <a:rPr lang="ar-SA" noProof="0" smtClean="0"/>
              <a:t>12/10/1442</a:t>
            </a:fld>
            <a:endParaRPr lang="ar-SA" noProof="0" dirty="0"/>
          </a:p>
        </p:txBody>
      </p:sp>
      <p:sp>
        <p:nvSpPr>
          <p:cNvPr id="7" name="عنصر نائب لرقم الشريحة 6"/>
          <p:cNvSpPr>
            <a:spLocks noGrp="1"/>
          </p:cNvSpPr>
          <p:nvPr>
            <p:ph type="sldNum" sz="quarter" idx="12"/>
          </p:nvPr>
        </p:nvSpPr>
        <p:spPr>
          <a:xfrm>
            <a:off x="101600" y="6416676"/>
            <a:ext cx="609600" cy="365125"/>
          </a:xfrm>
        </p:spPr>
        <p:txBody>
          <a:bodyPr rtlCol="1"/>
          <a:lstStyle>
            <a:lvl1pPr algn="r" rtl="1">
              <a:defRPr sz="1100"/>
            </a:lvl1pPr>
          </a:lstStyle>
          <a:p>
            <a:pPr rtl="1"/>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121128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8" name="مستطيل 7"/>
          <p:cNvSpPr/>
          <p:nvPr userDrawn="1"/>
        </p:nvSpPr>
        <p:spPr>
          <a:xfrm>
            <a:off x="-302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rtlCol="1" anchor="ctr"/>
          <a:lstStyle/>
          <a:p>
            <a:pPr algn="ctr" rtl="1" eaLnBrk="1" latinLnBrk="0" hangingPunct="1"/>
            <a:endParaRPr kumimoji="0" lang="ar-SA" sz="1800" noProof="0" dirty="0">
              <a:latin typeface="Tahoma" panose="020B0604030504040204" pitchFamily="34" charset="0"/>
              <a:ea typeface="Tahoma" panose="020B0604030504040204" pitchFamily="34" charset="0"/>
              <a:cs typeface="Tahoma" panose="020B0604030504040204" pitchFamily="34" charset="0"/>
            </a:endParaRPr>
          </a:p>
        </p:txBody>
      </p:sp>
      <p:cxnSp>
        <p:nvCxnSpPr>
          <p:cNvPr id="9" name="موصل مستقيم 8"/>
          <p:cNvCxnSpPr/>
          <p:nvPr/>
        </p:nvCxnSpPr>
        <p:spPr>
          <a:xfrm flipV="1">
            <a:off x="-2423"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2" name="العنوان 1"/>
          <p:cNvSpPr>
            <a:spLocks noGrp="1"/>
          </p:cNvSpPr>
          <p:nvPr>
            <p:ph type="title"/>
          </p:nvPr>
        </p:nvSpPr>
        <p:spPr bwMode="grayWhite">
          <a:xfrm>
            <a:off x="1828800" y="441252"/>
            <a:ext cx="9144000" cy="701749"/>
          </a:xfrm>
        </p:spPr>
        <p:txBody>
          <a:bodyPr rtlCol="1" anchor="b"/>
          <a:lstStyle>
            <a:lvl1pPr algn="r" rtl="1">
              <a:buNone/>
              <a:defRPr sz="2100" b="0">
                <a:latin typeface="Tahoma" panose="020B0604030504040204" pitchFamily="34" charset="0"/>
                <a:ea typeface="Tahoma" panose="020B0604030504040204" pitchFamily="34" charset="0"/>
                <a:cs typeface="Tahoma" panose="020B0604030504040204" pitchFamily="34" charset="0"/>
              </a:defRPr>
            </a:lvl1pPr>
            <a:extLst/>
          </a:lstStyle>
          <a:p>
            <a:pPr rtl="1"/>
            <a:r>
              <a:rPr lang="ar-SA" noProof="0" smtClean="0"/>
              <a:t>انقر لتحرير نمط العنوان الرئيسي</a:t>
            </a:r>
            <a:endParaRPr lang="ar-SA" noProof="0" dirty="0"/>
          </a:p>
        </p:txBody>
      </p:sp>
      <p:sp>
        <p:nvSpPr>
          <p:cNvPr id="3" name="عنصر نائب للصورة 2" descr="عنصر نائب فارغ لإضافة صورة. انقر فوق العنصر النائب ثم حدد الصورة التي ترغب بإضافتها."/>
          <p:cNvSpPr>
            <a:spLocks noGrp="1"/>
          </p:cNvSpPr>
          <p:nvPr>
            <p:ph type="pic" idx="1"/>
          </p:nvPr>
        </p:nvSpPr>
        <p:spPr>
          <a:xfrm>
            <a:off x="-3029" y="1893781"/>
            <a:ext cx="11704320" cy="4960144"/>
          </a:xfrm>
          <a:solidFill>
            <a:schemeClr val="bg2"/>
          </a:solidFill>
        </p:spPr>
        <p:txBody>
          <a:bodyPr rtlCol="1"/>
          <a:lstStyle>
            <a:lvl1pPr marL="0" indent="0" algn="r" rtl="1">
              <a:buNone/>
              <a:defRPr sz="3200">
                <a:latin typeface="Tahoma" panose="020B0604030504040204" pitchFamily="34" charset="0"/>
                <a:ea typeface="Tahoma" panose="020B0604030504040204" pitchFamily="34" charset="0"/>
                <a:cs typeface="Tahoma" panose="020B0604030504040204" pitchFamily="34" charset="0"/>
              </a:defRPr>
            </a:lvl1pPr>
            <a:extLst/>
          </a:lstStyle>
          <a:p>
            <a:pPr rtl="1"/>
            <a:r>
              <a:rPr lang="ar-SA" noProof="0" smtClean="0"/>
              <a:t>انقر فوق الأيقونة لإضافة صورة</a:t>
            </a:r>
            <a:endParaRPr lang="ar-SA" noProof="0" dirty="0"/>
          </a:p>
        </p:txBody>
      </p:sp>
      <p:sp>
        <p:nvSpPr>
          <p:cNvPr id="4" name="عنصر نائب للنص 3"/>
          <p:cNvSpPr>
            <a:spLocks noGrp="1"/>
          </p:cNvSpPr>
          <p:nvPr>
            <p:ph type="body" sz="half" idx="2"/>
          </p:nvPr>
        </p:nvSpPr>
        <p:spPr bwMode="grayWhite">
          <a:xfrm>
            <a:off x="1828800" y="1150144"/>
            <a:ext cx="9144000" cy="685800"/>
          </a:xfrm>
        </p:spPr>
        <p:txBody>
          <a:bodyPr rtlCol="1"/>
          <a:lstStyle>
            <a:lvl1pPr marL="27432" indent="0" algn="r" rtl="1">
              <a:spcBef>
                <a:spcPts val="0"/>
              </a:spcBef>
              <a:buNone/>
              <a:defRPr sz="1400">
                <a:solidFill>
                  <a:srgbClr val="FFFFFF"/>
                </a:solidFill>
                <a:latin typeface="Tahoma" panose="020B0604030504040204" pitchFamily="34" charset="0"/>
                <a:ea typeface="Tahoma" panose="020B0604030504040204" pitchFamily="34" charset="0"/>
                <a:cs typeface="Tahoma" panose="020B0604030504040204" pitchFamily="34" charset="0"/>
              </a:defRPr>
            </a:lvl1pPr>
            <a:lvl2pPr algn="r" rtl="1">
              <a:defRPr sz="1200"/>
            </a:lvl2pPr>
            <a:lvl3pPr algn="r" rtl="1">
              <a:defRPr sz="1000"/>
            </a:lvl3pPr>
            <a:lvl4pPr algn="r" rtl="1">
              <a:defRPr sz="900"/>
            </a:lvl4pPr>
            <a:lvl5pPr algn="r" rtl="1">
              <a:defRPr sz="900"/>
            </a:lvl5pPr>
            <a:extLst/>
          </a:lstStyle>
          <a:p>
            <a:pPr lvl="0" rtl="1" eaLnBrk="1" latinLnBrk="0" hangingPunct="1"/>
            <a:r>
              <a:rPr lang="ar-SA" noProof="0" smtClean="0"/>
              <a:t>تحرير أنماط النص الرئيسي</a:t>
            </a:r>
          </a:p>
        </p:txBody>
      </p:sp>
      <p:sp>
        <p:nvSpPr>
          <p:cNvPr id="6" name="عنصر نائب للتذييل 5"/>
          <p:cNvSpPr>
            <a:spLocks noGrp="1"/>
          </p:cNvSpPr>
          <p:nvPr>
            <p:ph type="ftr" sz="quarter" idx="11"/>
          </p:nvPr>
        </p:nvSpPr>
        <p:spPr>
          <a:xfrm>
            <a:off x="3556000" y="55499"/>
            <a:ext cx="7416800" cy="365125"/>
          </a:xfrm>
        </p:spPr>
        <p:txBody>
          <a:bodyPr rtlCol="1"/>
          <a:lstStyle>
            <a:lvl1pPr algn="l" rtl="1">
              <a:defRPr>
                <a:latin typeface="Tahoma" panose="020B0604030504040204" pitchFamily="34" charset="0"/>
                <a:ea typeface="Tahoma" panose="020B0604030504040204" pitchFamily="34" charset="0"/>
                <a:cs typeface="Tahoma" panose="020B0604030504040204" pitchFamily="34" charset="0"/>
              </a:defRPr>
            </a:lvl1pPr>
          </a:lstStyle>
          <a:p>
            <a:r>
              <a:rPr lang="ar-SA" noProof="0" dirty="0"/>
              <a:t>إضافة تذييل</a:t>
            </a:r>
          </a:p>
        </p:txBody>
      </p:sp>
      <p:sp>
        <p:nvSpPr>
          <p:cNvPr id="5" name="عنصر نائب للتاريخ 4"/>
          <p:cNvSpPr>
            <a:spLocks noGrp="1"/>
          </p:cNvSpPr>
          <p:nvPr>
            <p:ph type="dt" sz="half" idx="10"/>
          </p:nvPr>
        </p:nvSpPr>
        <p:spPr>
          <a:xfrm>
            <a:off x="711200" y="55499"/>
            <a:ext cx="2844800" cy="365125"/>
          </a:xfrm>
        </p:spPr>
        <p:txBody>
          <a:bodyPr rtlCol="1"/>
          <a:lstStyle>
            <a:lvl1pPr algn="r" rtl="1">
              <a:defRPr>
                <a:latin typeface="Tahoma" panose="020B0604030504040204" pitchFamily="34" charset="0"/>
                <a:ea typeface="Tahoma" panose="020B0604030504040204" pitchFamily="34" charset="0"/>
                <a:cs typeface="Tahoma" panose="020B0604030504040204" pitchFamily="34" charset="0"/>
              </a:defRPr>
            </a:lvl1pPr>
          </a:lstStyle>
          <a:p>
            <a:fld id="{FC388F0A-5E84-4845-98C7-9867E9E72516}" type="datetime1">
              <a:rPr lang="ar-SA" noProof="0" smtClean="0"/>
              <a:pPr/>
              <a:t>12/10/1442</a:t>
            </a:fld>
            <a:endParaRPr lang="ar-SA" noProof="0" dirty="0"/>
          </a:p>
        </p:txBody>
      </p:sp>
      <p:sp>
        <p:nvSpPr>
          <p:cNvPr id="7" name="عنصر نائب لرقم الشريحة 6"/>
          <p:cNvSpPr>
            <a:spLocks noGrp="1"/>
          </p:cNvSpPr>
          <p:nvPr>
            <p:ph type="sldNum" sz="quarter" idx="12"/>
          </p:nvPr>
        </p:nvSpPr>
        <p:spPr>
          <a:xfrm>
            <a:off x="101600" y="55499"/>
            <a:ext cx="609600" cy="365125"/>
          </a:xfrm>
        </p:spPr>
        <p:txBody>
          <a:bodyPr rtlCol="1"/>
          <a:lstStyle>
            <a:lvl1pPr algn="r" rtl="1">
              <a:defRPr sz="1100">
                <a:latin typeface="Tahoma" panose="020B0604030504040204" pitchFamily="34" charset="0"/>
                <a:ea typeface="Tahoma" panose="020B0604030504040204" pitchFamily="34" charset="0"/>
                <a:cs typeface="Tahoma" panose="020B0604030504040204" pitchFamily="34" charset="0"/>
              </a:defRPr>
            </a:lvl1pPr>
          </a:lstStyle>
          <a:p>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184392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512064"/>
            <a:ext cx="10363200" cy="914400"/>
          </a:xfrm>
          <a:prstGeom prst="rect">
            <a:avLst/>
          </a:prstGeom>
        </p:spPr>
        <p:txBody>
          <a:bodyPr vert="horz" rtlCol="1" anchor="t">
            <a:noAutofit/>
          </a:bodyPr>
          <a:lstStyle/>
          <a:p>
            <a:pPr rtl="1"/>
            <a:r>
              <a:rPr lang="ar-SA" noProof="0" dirty="0"/>
              <a:t>انقر لتحرير نمط العنوان الرئيسي</a:t>
            </a:r>
          </a:p>
        </p:txBody>
      </p:sp>
      <p:sp>
        <p:nvSpPr>
          <p:cNvPr id="13" name="عنصر نائب للنص 12"/>
          <p:cNvSpPr>
            <a:spLocks noGrp="1"/>
          </p:cNvSpPr>
          <p:nvPr>
            <p:ph type="body" idx="1"/>
          </p:nvPr>
        </p:nvSpPr>
        <p:spPr>
          <a:xfrm>
            <a:off x="609600" y="1783560"/>
            <a:ext cx="10363200" cy="4572000"/>
          </a:xfrm>
          <a:prstGeom prst="rect">
            <a:avLst/>
          </a:prstGeom>
        </p:spPr>
        <p:txBody>
          <a:bodyPr vert="horz" rtlCol="1">
            <a:normAutofit/>
          </a:bodyPr>
          <a:lstStyle/>
          <a:p>
            <a:pPr lvl="0" rtl="1" eaLnBrk="1" latinLnBrk="0" hangingPunct="1"/>
            <a:r>
              <a:rPr lang="ar-SA" noProof="0" dirty="0"/>
              <a:t>انقر لتحرير أنماط النص الرئيسي</a:t>
            </a:r>
          </a:p>
          <a:p>
            <a:pPr lvl="1" rtl="1" eaLnBrk="1" latinLnBrk="0" hangingPunct="1"/>
            <a:r>
              <a:rPr lang="ar-SA" noProof="0" dirty="0"/>
              <a:t>المستوى الثاني</a:t>
            </a:r>
          </a:p>
          <a:p>
            <a:pPr lvl="2" rtl="1" eaLnBrk="1" latinLnBrk="0" hangingPunct="1"/>
            <a:r>
              <a:rPr lang="ar-SA" noProof="0" dirty="0"/>
              <a:t>المستوى الثالث</a:t>
            </a:r>
          </a:p>
          <a:p>
            <a:pPr lvl="3" rtl="1" eaLnBrk="1" latinLnBrk="0" hangingPunct="1"/>
            <a:r>
              <a:rPr lang="ar-SA" noProof="0" dirty="0"/>
              <a:t>المستوى الرابع</a:t>
            </a:r>
          </a:p>
          <a:p>
            <a:pPr lvl="4" rtl="1" eaLnBrk="1" latinLnBrk="0" hangingPunct="1"/>
            <a:r>
              <a:rPr lang="ar-SA" noProof="0" dirty="0"/>
              <a:t>المستوى الخامس</a:t>
            </a:r>
          </a:p>
        </p:txBody>
      </p:sp>
      <p:sp>
        <p:nvSpPr>
          <p:cNvPr id="3" name="عنصر نائب للتذييل 2"/>
          <p:cNvSpPr>
            <a:spLocks noGrp="1"/>
          </p:cNvSpPr>
          <p:nvPr>
            <p:ph type="ftr" sz="quarter" idx="3"/>
          </p:nvPr>
        </p:nvSpPr>
        <p:spPr>
          <a:xfrm>
            <a:off x="3556000" y="6416676"/>
            <a:ext cx="7416800" cy="365125"/>
          </a:xfrm>
          <a:prstGeom prst="rect">
            <a:avLst/>
          </a:prstGeom>
        </p:spPr>
        <p:txBody>
          <a:bodyPr vert="horz" rtlCol="1" anchor="b"/>
          <a:lstStyle>
            <a:lvl1pPr algn="l" rtl="1" eaLnBrk="1" latinLnBrk="0" hangingPunct="1">
              <a:defRPr kumimoji="0" sz="1100">
                <a:solidFill>
                  <a:schemeClr val="tx2"/>
                </a:solidFill>
                <a:latin typeface="Tahoma" panose="020B0604030504040204" pitchFamily="34" charset="0"/>
                <a:ea typeface="Tahoma" panose="020B0604030504040204" pitchFamily="34" charset="0"/>
                <a:cs typeface="Tahoma" panose="020B0604030504040204" pitchFamily="34" charset="0"/>
              </a:defRPr>
            </a:lvl1pPr>
            <a:extLst/>
          </a:lstStyle>
          <a:p>
            <a:r>
              <a:rPr lang="ar-SA" noProof="0" dirty="0"/>
              <a:t>إضافة تذييل</a:t>
            </a:r>
          </a:p>
        </p:txBody>
      </p:sp>
      <p:sp>
        <p:nvSpPr>
          <p:cNvPr id="14" name="عنصر نائب للتاريخ 13"/>
          <p:cNvSpPr>
            <a:spLocks noGrp="1"/>
          </p:cNvSpPr>
          <p:nvPr>
            <p:ph type="dt" sz="half" idx="2"/>
          </p:nvPr>
        </p:nvSpPr>
        <p:spPr>
          <a:xfrm>
            <a:off x="711200" y="6416676"/>
            <a:ext cx="2844800" cy="365125"/>
          </a:xfrm>
          <a:prstGeom prst="rect">
            <a:avLst/>
          </a:prstGeom>
        </p:spPr>
        <p:txBody>
          <a:bodyPr vert="horz" rtlCol="1" anchor="b"/>
          <a:lstStyle>
            <a:lvl1pPr algn="r" rtl="1" eaLnBrk="1" latinLnBrk="0" hangingPunct="1">
              <a:defRPr kumimoji="0" sz="1100">
                <a:solidFill>
                  <a:schemeClr val="tx2"/>
                </a:solidFill>
                <a:latin typeface="Tahoma" panose="020B0604030504040204" pitchFamily="34" charset="0"/>
                <a:ea typeface="Tahoma" panose="020B0604030504040204" pitchFamily="34" charset="0"/>
                <a:cs typeface="Tahoma" panose="020B0604030504040204" pitchFamily="34" charset="0"/>
              </a:defRPr>
            </a:lvl1pPr>
            <a:extLst/>
          </a:lstStyle>
          <a:p>
            <a:fld id="{F6440C5D-D0B9-4FC0-9CC4-85C279045D8A}" type="datetime1">
              <a:rPr lang="ar-SA" noProof="0" smtClean="0"/>
              <a:t>12/10/1442</a:t>
            </a:fld>
            <a:endParaRPr lang="ar-SA" noProof="0" dirty="0"/>
          </a:p>
        </p:txBody>
      </p:sp>
      <p:sp>
        <p:nvSpPr>
          <p:cNvPr id="23" name="عنصر نائب لرقم الشريحة 22"/>
          <p:cNvSpPr>
            <a:spLocks noGrp="1"/>
          </p:cNvSpPr>
          <p:nvPr>
            <p:ph type="sldNum" sz="quarter" idx="4"/>
          </p:nvPr>
        </p:nvSpPr>
        <p:spPr>
          <a:xfrm>
            <a:off x="101600" y="6416676"/>
            <a:ext cx="609600" cy="365125"/>
          </a:xfrm>
          <a:prstGeom prst="rect">
            <a:avLst/>
          </a:prstGeom>
        </p:spPr>
        <p:txBody>
          <a:bodyPr vert="horz" rtlCol="1" anchor="b"/>
          <a:lstStyle>
            <a:lvl1pPr algn="r" rtl="1" eaLnBrk="1" latinLnBrk="0" hangingPunct="1">
              <a:defRPr kumimoji="0" sz="1100">
                <a:solidFill>
                  <a:schemeClr val="tx2"/>
                </a:solidFill>
                <a:latin typeface="Tahoma" panose="020B0604030504040204" pitchFamily="34" charset="0"/>
                <a:ea typeface="Tahoma" panose="020B0604030504040204" pitchFamily="34" charset="0"/>
                <a:cs typeface="Tahoma" panose="020B0604030504040204" pitchFamily="34" charset="0"/>
              </a:defRPr>
            </a:lvl1pPr>
            <a:extLst/>
          </a:lstStyle>
          <a:p>
            <a:fld id="{401CF334-2D5C-4859-84A6-CA7E6E43FAEB}" type="slidenum">
              <a:rPr lang="ar-SA" noProof="0" smtClean="0"/>
              <a:pPr/>
              <a:t>‹#›</a:t>
            </a:fld>
            <a:endParaRPr lang="ar-SA" noProof="0" dirty="0"/>
          </a:p>
        </p:txBody>
      </p:sp>
    </p:spTree>
    <p:extLst>
      <p:ext uri="{BB962C8B-B14F-4D97-AF65-F5344CB8AC3E}">
        <p14:creationId xmlns:p14="http://schemas.microsoft.com/office/powerpoint/2010/main" val="13380654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rtl="1" eaLnBrk="1" latinLnBrk="0" hangingPunct="1">
        <a:spcBef>
          <a:spcPct val="0"/>
        </a:spcBef>
        <a:buNone/>
        <a:defRPr kumimoji="0" sz="4000" kern="1200" spc="-100" baseline="0">
          <a:solidFill>
            <a:schemeClr val="tx2"/>
          </a:solidFill>
          <a:latin typeface="Tahoma" panose="020B0604030504040204" pitchFamily="34" charset="0"/>
          <a:ea typeface="Tahoma" panose="020B0604030504040204" pitchFamily="34" charset="0"/>
          <a:cs typeface="Tahoma" panose="020B0604030504040204" pitchFamily="34" charset="0"/>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31.jpg"/></Relationships>
</file>

<file path=ppt/slides/_rels/slide11.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5.jpg"/><Relationship Id="rId1" Type="http://schemas.openxmlformats.org/officeDocument/2006/relationships/slideLayout" Target="../slideLayouts/slideLayout2.xml"/><Relationship Id="rId4" Type="http://schemas.openxmlformats.org/officeDocument/2006/relationships/image" Target="../media/image36.jpg"/></Relationships>
</file>

<file path=ppt/slides/_rels/slide15.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9.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8" Type="http://schemas.openxmlformats.org/officeDocument/2006/relationships/image" Target="../media/image18.jpg"/><Relationship Id="rId3" Type="http://schemas.openxmlformats.org/officeDocument/2006/relationships/image" Target="../media/image13.jpg"/><Relationship Id="rId7" Type="http://schemas.openxmlformats.org/officeDocument/2006/relationships/image" Target="../media/image17.jpg"/><Relationship Id="rId2" Type="http://schemas.openxmlformats.org/officeDocument/2006/relationships/image" Target="../media/image12.jpg"/><Relationship Id="rId1" Type="http://schemas.openxmlformats.org/officeDocument/2006/relationships/slideLayout" Target="../slideLayouts/slideLayout7.xml"/><Relationship Id="rId6" Type="http://schemas.openxmlformats.org/officeDocument/2006/relationships/image" Target="../media/image16.jpg"/><Relationship Id="rId11" Type="http://schemas.openxmlformats.org/officeDocument/2006/relationships/image" Target="../media/image21.jpg"/><Relationship Id="rId5" Type="http://schemas.openxmlformats.org/officeDocument/2006/relationships/image" Target="../media/image15.jpg"/><Relationship Id="rId10" Type="http://schemas.openxmlformats.org/officeDocument/2006/relationships/image" Target="../media/image20.png"/><Relationship Id="rId4" Type="http://schemas.openxmlformats.org/officeDocument/2006/relationships/image" Target="../media/image14.jpg"/><Relationship Id="rId9" Type="http://schemas.openxmlformats.org/officeDocument/2006/relationships/image" Target="../media/image19.jpg"/></Relationships>
</file>

<file path=ppt/slides/_rels/slide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g"/><Relationship Id="rId1" Type="http://schemas.openxmlformats.org/officeDocument/2006/relationships/slideLayout" Target="../slideLayouts/slideLayout2.xml"/><Relationship Id="rId5" Type="http://schemas.openxmlformats.org/officeDocument/2006/relationships/image" Target="../media/image25.jpg"/><Relationship Id="rId4" Type="http://schemas.openxmlformats.org/officeDocument/2006/relationships/image" Target="../media/image24.png"/></Relationships>
</file>

<file path=ppt/slides/_rels/slide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02784" y="1522927"/>
            <a:ext cx="10363200" cy="1975104"/>
          </a:xfrm>
        </p:spPr>
        <p:txBody>
          <a:bodyPr rtlCol="1"/>
          <a:lstStyle/>
          <a:p>
            <a:pPr rtl="1"/>
            <a:r>
              <a:rPr lang="ar-SA" sz="6000" dirty="0" smtClean="0">
                <a:latin typeface="Arial" panose="020B0604020202020204" pitchFamily="34" charset="0"/>
                <a:cs typeface="Arial" panose="020B0604020202020204" pitchFamily="34" charset="0"/>
              </a:rPr>
              <a:t>- مركز ثقل الجسم</a:t>
            </a:r>
            <a:br>
              <a:rPr lang="ar-SA" sz="6000" dirty="0" smtClean="0">
                <a:latin typeface="Arial" panose="020B0604020202020204" pitchFamily="34" charset="0"/>
                <a:cs typeface="Arial" panose="020B0604020202020204" pitchFamily="34" charset="0"/>
              </a:rPr>
            </a:br>
            <a:r>
              <a:rPr lang="ar-SA" sz="6000" dirty="0" smtClean="0">
                <a:latin typeface="Arial" panose="020B0604020202020204" pitchFamily="34" charset="0"/>
                <a:cs typeface="Arial" panose="020B0604020202020204" pitchFamily="34" charset="0"/>
              </a:rPr>
              <a:t>- الثبات</a:t>
            </a:r>
            <a:br>
              <a:rPr lang="ar-SA" sz="6000" dirty="0" smtClean="0">
                <a:latin typeface="Arial" panose="020B0604020202020204" pitchFamily="34" charset="0"/>
                <a:cs typeface="Arial" panose="020B0604020202020204" pitchFamily="34" charset="0"/>
              </a:rPr>
            </a:br>
            <a:r>
              <a:rPr lang="ar-SA" sz="6000" dirty="0" smtClean="0">
                <a:latin typeface="Arial" panose="020B0604020202020204" pitchFamily="34" charset="0"/>
                <a:cs typeface="Arial" panose="020B0604020202020204" pitchFamily="34" charset="0"/>
              </a:rPr>
              <a:t> </a:t>
            </a:r>
            <a:endParaRPr lang="ar-SA" sz="6000" dirty="0">
              <a:latin typeface="Arial" panose="020B0604020202020204" pitchFamily="34" charset="0"/>
              <a:cs typeface="Arial" panose="020B0604020202020204" pitchFamily="34" charset="0"/>
            </a:endParaRPr>
          </a:p>
        </p:txBody>
      </p:sp>
      <p:sp>
        <p:nvSpPr>
          <p:cNvPr id="3" name="العنوان الفرعي 2"/>
          <p:cNvSpPr>
            <a:spLocks noGrp="1"/>
          </p:cNvSpPr>
          <p:nvPr>
            <p:ph type="subTitle" idx="1"/>
          </p:nvPr>
        </p:nvSpPr>
        <p:spPr>
          <a:xfrm>
            <a:off x="900545" y="4026131"/>
            <a:ext cx="10363200" cy="1508760"/>
          </a:xfrm>
        </p:spPr>
        <p:txBody>
          <a:bodyPr rtlCol="1">
            <a:normAutofit/>
          </a:bodyPr>
          <a:lstStyle/>
          <a:p>
            <a:pPr algn="r" rtl="1"/>
            <a:r>
              <a:rPr lang="ar-SA" sz="3200" b="1" dirty="0" smtClean="0">
                <a:latin typeface="Arial" panose="020B0604020202020204" pitchFamily="34" charset="0"/>
                <a:cs typeface="Arial" panose="020B0604020202020204" pitchFamily="34" charset="0"/>
              </a:rPr>
              <a:t>اعداد و تقديم:</a:t>
            </a:r>
            <a:br>
              <a:rPr lang="ar-SA" sz="3200" b="1" dirty="0" smtClean="0">
                <a:latin typeface="Arial" panose="020B0604020202020204" pitchFamily="34" charset="0"/>
                <a:cs typeface="Arial" panose="020B0604020202020204" pitchFamily="34" charset="0"/>
              </a:rPr>
            </a:br>
            <a:r>
              <a:rPr lang="ar-SA" sz="3200" b="1" dirty="0" smtClean="0">
                <a:latin typeface="Arial" panose="020B0604020202020204" pitchFamily="34" charset="0"/>
                <a:cs typeface="Arial" panose="020B0604020202020204" pitchFamily="34" charset="0"/>
              </a:rPr>
              <a:t>د. محمد مطلك بدر الحاج لازم</a:t>
            </a:r>
          </a:p>
        </p:txBody>
      </p:sp>
    </p:spTree>
    <p:extLst>
      <p:ext uri="{BB962C8B-B14F-4D97-AF65-F5344CB8AC3E}">
        <p14:creationId xmlns:p14="http://schemas.microsoft.com/office/powerpoint/2010/main" val="176694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31818" y="179555"/>
            <a:ext cx="10363200" cy="914400"/>
          </a:xfrm>
        </p:spPr>
        <p:txBody>
          <a:bodyPr/>
          <a:lstStyle/>
          <a:p>
            <a:r>
              <a:rPr lang="ar-SA" dirty="0">
                <a:latin typeface="Arial" panose="020B0604020202020204" pitchFamily="34" charset="0"/>
                <a:cs typeface="Arial" panose="020B0604020202020204" pitchFamily="34" charset="0"/>
              </a:rPr>
              <a:t>مركز ثقل الجسم                              </a:t>
            </a:r>
            <a:r>
              <a:rPr lang="en-US" dirty="0">
                <a:latin typeface="Arial" panose="020B0604020202020204" pitchFamily="34" charset="0"/>
                <a:cs typeface="Arial" panose="020B0604020202020204" pitchFamily="34" charset="0"/>
              </a:rPr>
              <a:t>Center of Gravity </a:t>
            </a:r>
            <a:endParaRPr lang="ar-IQ" dirty="0"/>
          </a:p>
        </p:txBody>
      </p:sp>
      <p:sp>
        <p:nvSpPr>
          <p:cNvPr id="3" name="عنصر نائب للمحتوى 2"/>
          <p:cNvSpPr>
            <a:spLocks noGrp="1"/>
          </p:cNvSpPr>
          <p:nvPr>
            <p:ph idx="1"/>
          </p:nvPr>
        </p:nvSpPr>
        <p:spPr>
          <a:xfrm>
            <a:off x="6165272" y="1395633"/>
            <a:ext cx="5929745" cy="4572000"/>
          </a:xfrm>
        </p:spPr>
        <p:txBody>
          <a:bodyPr/>
          <a:lstStyle/>
          <a:p>
            <a:r>
              <a:rPr lang="ar-SA" dirty="0" smtClean="0">
                <a:latin typeface="Arial" panose="020B0604020202020204" pitchFamily="34" charset="0"/>
                <a:cs typeface="Arial" panose="020B0604020202020204" pitchFamily="34" charset="0"/>
              </a:rPr>
              <a:t>من اهم الملاحظات التي يجب الاخذ بها بنظر الاعتبار هو ان مركز الثقل يختلف تبعا للنمط الجسمي فمثلا ان لاعب </a:t>
            </a:r>
            <a:r>
              <a:rPr lang="ar-SA" dirty="0" err="1" smtClean="0">
                <a:latin typeface="Arial" panose="020B0604020202020204" pitchFamily="34" charset="0"/>
                <a:cs typeface="Arial" panose="020B0604020202020204" pitchFamily="34" charset="0"/>
              </a:rPr>
              <a:t>الاركاض</a:t>
            </a:r>
            <a:r>
              <a:rPr lang="ar-SA" dirty="0" smtClean="0">
                <a:latin typeface="Arial" panose="020B0604020202020204" pitchFamily="34" charset="0"/>
                <a:cs typeface="Arial" panose="020B0604020202020204" pitchFamily="34" charset="0"/>
              </a:rPr>
              <a:t> القصيرة الذي يتميز طرفه السفلي بكتلة عضلية كبيرة نجد ان مركز ثقله منخفض بالمقارنة مع لاعب الجمباز الذي يتميز جسمه بكتلة عضلة كبيرة من الاعلى و نفس هؤلاء الاعبين يختلف مركز ثقل جسمهم تبعا للوضع او للحركة.</a:t>
            </a:r>
            <a:endParaRPr lang="ar-IQ"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764" y="1093955"/>
            <a:ext cx="2905125" cy="1787790"/>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638" y="4969452"/>
            <a:ext cx="3381375" cy="1352550"/>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55013" y="2538633"/>
            <a:ext cx="2000250" cy="2286000"/>
          </a:xfrm>
          <a:prstGeom prst="rect">
            <a:avLst/>
          </a:prstGeom>
        </p:spPr>
      </p:pic>
    </p:spTree>
    <p:extLst>
      <p:ext uri="{BB962C8B-B14F-4D97-AF65-F5344CB8AC3E}">
        <p14:creationId xmlns:p14="http://schemas.microsoft.com/office/powerpoint/2010/main" val="195060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04109" y="0"/>
            <a:ext cx="10363200" cy="914400"/>
          </a:xfrm>
        </p:spPr>
        <p:txBody>
          <a:bodyPr/>
          <a:lstStyle/>
          <a:p>
            <a:r>
              <a:rPr lang="ar-SA" dirty="0">
                <a:latin typeface="Arial" panose="020B0604020202020204" pitchFamily="34" charset="0"/>
                <a:cs typeface="Arial" panose="020B0604020202020204" pitchFamily="34" charset="0"/>
              </a:rPr>
              <a:t>مركز ثقل الجسم                              </a:t>
            </a:r>
            <a:r>
              <a:rPr lang="en-US" dirty="0">
                <a:latin typeface="Arial" panose="020B0604020202020204" pitchFamily="34" charset="0"/>
                <a:cs typeface="Arial" panose="020B0604020202020204" pitchFamily="34" charset="0"/>
              </a:rPr>
              <a:t>Center of Gravity </a:t>
            </a:r>
            <a:endParaRPr lang="ar-IQ" dirty="0"/>
          </a:p>
        </p:txBody>
      </p:sp>
      <p:sp>
        <p:nvSpPr>
          <p:cNvPr id="3" name="عنصر نائب للمحتوى 2"/>
          <p:cNvSpPr>
            <a:spLocks noGrp="1"/>
          </p:cNvSpPr>
          <p:nvPr>
            <p:ph idx="1"/>
          </p:nvPr>
        </p:nvSpPr>
        <p:spPr>
          <a:xfrm>
            <a:off x="6954982" y="1080101"/>
            <a:ext cx="5112327" cy="5639354"/>
          </a:xfrm>
        </p:spPr>
        <p:txBody>
          <a:bodyPr>
            <a:normAutofit fontScale="70000" lnSpcReduction="20000"/>
          </a:bodyPr>
          <a:lstStyle/>
          <a:p>
            <a:r>
              <a:rPr lang="ar-SA" dirty="0" smtClean="0">
                <a:latin typeface="Arial" panose="020B0604020202020204" pitchFamily="34" charset="0"/>
                <a:cs typeface="Arial" panose="020B0604020202020204" pitchFamily="34" charset="0"/>
              </a:rPr>
              <a:t>من ابرز الطرق الميكانيكية  لتحديد مركز ثقل الجسم البشري وهي من ابتكار العالمين </a:t>
            </a:r>
            <a:r>
              <a:rPr lang="ar-SA" dirty="0" err="1" smtClean="0">
                <a:latin typeface="Arial" panose="020B0604020202020204" pitchFamily="34" charset="0"/>
                <a:cs typeface="Arial" panose="020B0604020202020204" pitchFamily="34" charset="0"/>
              </a:rPr>
              <a:t>رينولدز</a:t>
            </a:r>
            <a:r>
              <a:rPr lang="ar-SA" dirty="0" smtClean="0">
                <a:latin typeface="Arial" panose="020B0604020202020204" pitchFamily="34" charset="0"/>
                <a:cs typeface="Arial" panose="020B0604020202020204" pitchFamily="34" charset="0"/>
              </a:rPr>
              <a:t> و لوفت.</a:t>
            </a:r>
          </a:p>
          <a:p>
            <a:r>
              <a:rPr lang="ar-SA" dirty="0" smtClean="0">
                <a:latin typeface="Arial" panose="020B0604020202020204" pitchFamily="34" charset="0"/>
                <a:cs typeface="Arial" panose="020B0604020202020204" pitchFamily="34" charset="0"/>
              </a:rPr>
              <a:t>جهاز القياس عبارة عن لوح معدني صلب بطول 2.50 متر و عرضه 1 متر و يرتكز على حافتين حادتين.</a:t>
            </a:r>
          </a:p>
          <a:p>
            <a:r>
              <a:rPr lang="ar-SA" dirty="0" smtClean="0">
                <a:latin typeface="Arial" panose="020B0604020202020204" pitchFamily="34" charset="0"/>
                <a:cs typeface="Arial" panose="020B0604020202020204" pitchFamily="34" charset="0"/>
              </a:rPr>
              <a:t>ترتبط احدى الحافتين بميزان (النقطة أ) و الحافة الثانية (النقطة ب) تكون مرتكزة على قاعدة منزلقة عادة ما تكون مصنوعة من مادة لا تسبب الانحشار.</a:t>
            </a:r>
          </a:p>
          <a:p>
            <a:r>
              <a:rPr lang="ar-SA" dirty="0" smtClean="0">
                <a:latin typeface="Arial" panose="020B0604020202020204" pitchFamily="34" charset="0"/>
                <a:cs typeface="Arial" panose="020B0604020202020204" pitchFamily="34" charset="0"/>
              </a:rPr>
              <a:t>طريقة الاستخدام:</a:t>
            </a:r>
          </a:p>
          <a:p>
            <a:r>
              <a:rPr lang="ar-SA" dirty="0" smtClean="0">
                <a:latin typeface="Arial" panose="020B0604020202020204" pitchFamily="34" charset="0"/>
                <a:cs typeface="Arial" panose="020B0604020202020204" pitchFamily="34" charset="0"/>
              </a:rPr>
              <a:t>1 تثبت نقطتي الارتكاز بموضعها الصحيح بحيث يكون وزن اللوح موزع على النقطتين بالتساوي و تثبت قراءة الميزان ق1.</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2 يستلقي شخص على اللوح و تؤخذ قراءة الميزان ق2.</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3 حساب المسافة الافقية بين الخط النازل من مركز ثقل الجسم و النقطة ب التي تمثل اسفل القدمين من خلال المعادلة التالية:</a:t>
            </a:r>
            <a:br>
              <a:rPr lang="ar-SA" dirty="0" smtClean="0">
                <a:latin typeface="Arial" panose="020B0604020202020204" pitchFamily="34" charset="0"/>
                <a:cs typeface="Arial" panose="020B0604020202020204" pitchFamily="34" charset="0"/>
              </a:rPr>
            </a:br>
            <a:r>
              <a:rPr lang="ar-SA" dirty="0" smtClean="0">
                <a:latin typeface="Arial" panose="020B0604020202020204" pitchFamily="34" charset="0"/>
                <a:cs typeface="Arial" panose="020B0604020202020204" pitchFamily="34" charset="0"/>
              </a:rPr>
              <a:t>البعد بين اسفل القدمين و مسطح مركز الثقل=(القراءة 2 – القراءة1)</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المسافة بين الحافتين/الوزن</a:t>
            </a:r>
            <a:r>
              <a:rPr lang="ar-SA" dirty="0" smtClean="0">
                <a:latin typeface="Arial" panose="020B0604020202020204" pitchFamily="34" charset="0"/>
                <a:cs typeface="Arial" panose="020B0604020202020204" pitchFamily="34" charset="0"/>
              </a:rPr>
              <a:t/>
            </a:r>
            <a:br>
              <a:rPr lang="ar-SA" dirty="0" smtClean="0">
                <a:latin typeface="Arial" panose="020B0604020202020204" pitchFamily="34" charset="0"/>
                <a:cs typeface="Arial" panose="020B0604020202020204" pitchFamily="34" charset="0"/>
              </a:rPr>
            </a:br>
            <a:endParaRPr lang="ar-IQ"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7420" y="1252969"/>
            <a:ext cx="5652653" cy="1725757"/>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7419" y="3703058"/>
            <a:ext cx="5195454" cy="2392941"/>
          </a:xfrm>
          <a:prstGeom prst="rect">
            <a:avLst/>
          </a:prstGeom>
        </p:spPr>
      </p:pic>
    </p:spTree>
    <p:extLst>
      <p:ext uri="{BB962C8B-B14F-4D97-AF65-F5344CB8AC3E}">
        <p14:creationId xmlns:p14="http://schemas.microsoft.com/office/powerpoint/2010/main" val="219917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latin typeface="Arial" panose="020B0604020202020204" pitchFamily="34" charset="0"/>
                <a:cs typeface="Arial" panose="020B0604020202020204" pitchFamily="34" charset="0"/>
              </a:rPr>
              <a:t>مركز ثقل الجسم                              </a:t>
            </a:r>
            <a:r>
              <a:rPr lang="en-US" dirty="0">
                <a:latin typeface="Arial" panose="020B0604020202020204" pitchFamily="34" charset="0"/>
                <a:cs typeface="Arial" panose="020B0604020202020204" pitchFamily="34" charset="0"/>
              </a:rPr>
              <a:t>Center of Gravity </a:t>
            </a:r>
            <a:endParaRPr lang="ar-IQ" dirty="0"/>
          </a:p>
        </p:txBody>
      </p:sp>
      <p:sp>
        <p:nvSpPr>
          <p:cNvPr id="3" name="عنصر نائب للمحتوى 2"/>
          <p:cNvSpPr>
            <a:spLocks noGrp="1"/>
          </p:cNvSpPr>
          <p:nvPr>
            <p:ph idx="1"/>
          </p:nvPr>
        </p:nvSpPr>
        <p:spPr/>
        <p:txBody>
          <a:bodyPr>
            <a:normAutofit/>
          </a:bodyPr>
          <a:lstStyle/>
          <a:p>
            <a:r>
              <a:rPr lang="ar-SA" dirty="0" smtClean="0">
                <a:latin typeface="Arial" panose="020B0604020202020204" pitchFamily="34" charset="0"/>
                <a:cs typeface="Arial" panose="020B0604020202020204" pitchFamily="34" charset="0"/>
              </a:rPr>
              <a:t>مثال:</a:t>
            </a:r>
          </a:p>
          <a:p>
            <a:r>
              <a:rPr lang="ar-SA" dirty="0" smtClean="0">
                <a:latin typeface="Arial" panose="020B0604020202020204" pitchFamily="34" charset="0"/>
                <a:cs typeface="Arial" panose="020B0604020202020204" pitchFamily="34" charset="0"/>
              </a:rPr>
              <a:t>شخص وزنه 800 نت و كانت قراءة الميزان في الحالة الاولى 80 نت، و كانت قراءة الميزان الثانية 500 نت، احسب البعد بين مسطح مركز الثقل و اسفل القدمين علما ان المسافة بين حافتي اللوح 2 متر؟</a:t>
            </a:r>
          </a:p>
          <a:p>
            <a:r>
              <a:rPr lang="ar-SA" dirty="0" smtClean="0">
                <a:latin typeface="Arial" panose="020B0604020202020204" pitchFamily="34" charset="0"/>
                <a:cs typeface="Arial" panose="020B0604020202020204" pitchFamily="34" charset="0"/>
              </a:rPr>
              <a:t>الحل:</a:t>
            </a:r>
          </a:p>
          <a:p>
            <a:r>
              <a:rPr lang="ar-SA" dirty="0" smtClean="0">
                <a:latin typeface="Arial" panose="020B0604020202020204" pitchFamily="34" charset="0"/>
                <a:cs typeface="Arial" panose="020B0604020202020204" pitchFamily="34" charset="0"/>
              </a:rPr>
              <a:t>م=(ق2-ق1)</a:t>
            </a:r>
            <a:r>
              <a:rPr lang="en-US" dirty="0" smtClean="0">
                <a:latin typeface="Arial" panose="020B0604020202020204" pitchFamily="34" charset="0"/>
                <a:cs typeface="Arial" panose="020B0604020202020204" pitchFamily="34" charset="0"/>
              </a:rPr>
              <a:t>x</a:t>
            </a:r>
            <a:r>
              <a:rPr lang="ar-SA" dirty="0" smtClean="0">
                <a:latin typeface="Arial" panose="020B0604020202020204" pitchFamily="34" charset="0"/>
                <a:cs typeface="Arial" panose="020B0604020202020204" pitchFamily="34" charset="0"/>
              </a:rPr>
              <a:t>س/و</a:t>
            </a:r>
          </a:p>
          <a:p>
            <a:r>
              <a:rPr lang="ar-SA" dirty="0" smtClean="0">
                <a:latin typeface="Arial" panose="020B0604020202020204" pitchFamily="34" charset="0"/>
                <a:cs typeface="Arial" panose="020B0604020202020204" pitchFamily="34" charset="0"/>
              </a:rPr>
              <a:t>م=(500-80)</a:t>
            </a:r>
            <a:r>
              <a:rPr lang="en-US" dirty="0" smtClean="0">
                <a:latin typeface="Arial" panose="020B0604020202020204" pitchFamily="34" charset="0"/>
                <a:cs typeface="Arial" panose="020B0604020202020204" pitchFamily="34" charset="0"/>
              </a:rPr>
              <a:t>x</a:t>
            </a:r>
            <a:r>
              <a:rPr lang="ar-IQ" dirty="0" smtClean="0">
                <a:latin typeface="Arial" panose="020B0604020202020204" pitchFamily="34" charset="0"/>
                <a:cs typeface="Arial" panose="020B0604020202020204" pitchFamily="34" charset="0"/>
              </a:rPr>
              <a:t>2</a:t>
            </a:r>
            <a:r>
              <a:rPr lang="ar-SA" dirty="0" smtClean="0">
                <a:latin typeface="Arial" panose="020B0604020202020204" pitchFamily="34" charset="0"/>
                <a:cs typeface="Arial" panose="020B0604020202020204" pitchFamily="34" charset="0"/>
              </a:rPr>
              <a:t> / 800</a:t>
            </a:r>
          </a:p>
          <a:p>
            <a:r>
              <a:rPr lang="ar-SA" dirty="0" smtClean="0">
                <a:latin typeface="Arial" panose="020B0604020202020204" pitchFamily="34" charset="0"/>
                <a:cs typeface="Arial" panose="020B0604020202020204" pitchFamily="34" charset="0"/>
              </a:rPr>
              <a:t>1.05 متر البعد من اسفل القدمين و سطح مركز الثقل</a:t>
            </a:r>
            <a:endParaRPr lang="ar-IQ"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330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latin typeface="Arial" panose="020B0604020202020204" pitchFamily="34" charset="0"/>
                <a:cs typeface="Arial" panose="020B0604020202020204" pitchFamily="34" charset="0"/>
              </a:rPr>
              <a:t> الثبات    </a:t>
            </a:r>
            <a:r>
              <a:rPr lang="ar-SA"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stability </a:t>
            </a:r>
            <a:r>
              <a:rPr lang="ar-SA" dirty="0" smtClean="0">
                <a:latin typeface="Arial" panose="020B0604020202020204" pitchFamily="34" charset="0"/>
                <a:cs typeface="Arial" panose="020B0604020202020204" pitchFamily="34" charset="0"/>
              </a:rPr>
              <a:t> </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4779818" y="1783560"/>
            <a:ext cx="6192982" cy="4572000"/>
          </a:xfrm>
        </p:spPr>
        <p:txBody>
          <a:bodyPr>
            <a:normAutofit/>
          </a:bodyPr>
          <a:lstStyle/>
          <a:p>
            <a:r>
              <a:rPr lang="ar-IQ" sz="2400" dirty="0" smtClean="0">
                <a:latin typeface="Arial" panose="020B0604020202020204" pitchFamily="34" charset="0"/>
                <a:cs typeface="Arial" panose="020B0604020202020204" pitchFamily="34" charset="0"/>
              </a:rPr>
              <a:t>في فصول سابقة تناولنا مفهوم الضغط و تحدثنا عن مجموعة من العوامل التي تؤثر فيه منها قاعدة الارتكاز و مقدار القوة و نقطة تأثير هذه القوة او اتجاهها، و هذا النقاط في الحقيقة هي نفسها عوامل الثبات.</a:t>
            </a:r>
          </a:p>
          <a:p>
            <a:r>
              <a:rPr lang="ar-IQ" sz="2400" dirty="0" smtClean="0">
                <a:latin typeface="Arial" panose="020B0604020202020204" pitchFamily="34" charset="0"/>
                <a:cs typeface="Arial" panose="020B0604020202020204" pitchFamily="34" charset="0"/>
              </a:rPr>
              <a:t>قبل التعمق في هذا المصطلح لا بد لنا أولا من التفريق بين الثبات و التوازن، حيث ان الجسم المتزن يحصل على اتزانه عند تساوي عزوم القوى المؤثرة بحيث تصبح كتلة الجسم (مستقرة نسبيا) ان نصح التعبير و مثال على ذلك وضع المسطرة على الاصبع، لكن حالة الاستقرار النسبي هذه يمكن الاخلال بها لحظة زيادة أي من العزوم المؤثرة في الجسم فيخسر الجسم استقراره.</a:t>
            </a:r>
            <a:endParaRPr lang="ar-IQ" sz="2400"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stretch>
            <a:fillRect/>
          </a:stretch>
        </p:blipFill>
        <p:spPr>
          <a:xfrm>
            <a:off x="609600" y="2739791"/>
            <a:ext cx="3645724" cy="1932599"/>
          </a:xfrm>
          <a:prstGeom prst="rect">
            <a:avLst/>
          </a:prstGeom>
        </p:spPr>
      </p:pic>
    </p:spTree>
    <p:extLst>
      <p:ext uri="{BB962C8B-B14F-4D97-AF65-F5344CB8AC3E}">
        <p14:creationId xmlns:p14="http://schemas.microsoft.com/office/powerpoint/2010/main" val="1868782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48691" y="151846"/>
            <a:ext cx="10363200" cy="637863"/>
          </a:xfrm>
        </p:spPr>
        <p:txBody>
          <a:bodyPr/>
          <a:lstStyle/>
          <a:p>
            <a:r>
              <a:rPr lang="ar-SA" dirty="0" smtClean="0">
                <a:latin typeface="Arial" panose="020B0604020202020204" pitchFamily="34" charset="0"/>
                <a:cs typeface="Arial" panose="020B0604020202020204" pitchFamily="34" charset="0"/>
              </a:rPr>
              <a:t>الثبات                                                   </a:t>
            </a:r>
            <a:r>
              <a:rPr lang="en-US" dirty="0" smtClean="0">
                <a:latin typeface="Arial" panose="020B0604020202020204" pitchFamily="34" charset="0"/>
                <a:cs typeface="Arial" panose="020B0604020202020204" pitchFamily="34" charset="0"/>
              </a:rPr>
              <a:t>stability        </a:t>
            </a:r>
            <a:r>
              <a:rPr lang="ar-SA" dirty="0" smtClean="0">
                <a:latin typeface="Arial" panose="020B0604020202020204" pitchFamily="34" charset="0"/>
                <a:cs typeface="Arial" panose="020B0604020202020204" pitchFamily="34" charset="0"/>
              </a:rPr>
              <a:t>            </a:t>
            </a:r>
            <a:endParaRPr lang="ar-IQ" dirty="0"/>
          </a:p>
        </p:txBody>
      </p:sp>
      <p:sp>
        <p:nvSpPr>
          <p:cNvPr id="3" name="عنصر نائب للمحتوى 2"/>
          <p:cNvSpPr>
            <a:spLocks noGrp="1"/>
          </p:cNvSpPr>
          <p:nvPr>
            <p:ph idx="1"/>
          </p:nvPr>
        </p:nvSpPr>
        <p:spPr>
          <a:xfrm>
            <a:off x="4613563" y="927700"/>
            <a:ext cx="7398327" cy="5833318"/>
          </a:xfrm>
        </p:spPr>
        <p:txBody>
          <a:bodyPr>
            <a:normAutofit/>
          </a:bodyPr>
          <a:lstStyle/>
          <a:p>
            <a:r>
              <a:rPr lang="ar-SA" sz="2000" dirty="0" smtClean="0">
                <a:latin typeface="Arial" panose="020B0604020202020204" pitchFamily="34" charset="0"/>
                <a:cs typeface="Arial" panose="020B0604020202020204" pitchFamily="34" charset="0"/>
              </a:rPr>
              <a:t>اما مفهوم الثبات فهو مفهوم اكثر تفصيلا، و نستطيع فهمه من خلال العودة للقصور الذاتي و قانون نيوتن الثاني، فكما هو معلوم هناك علاقة طردية بين مقدار القوة و مقدار كمية الحركة التي يكتسبها الجسم نتيجة هذه القوة.</a:t>
            </a:r>
          </a:p>
          <a:p>
            <a:r>
              <a:rPr lang="ar-SA" sz="2000" dirty="0" smtClean="0">
                <a:latin typeface="Arial" panose="020B0604020202020204" pitchFamily="34" charset="0"/>
                <a:cs typeface="Arial" panose="020B0604020202020204" pitchFamily="34" charset="0"/>
              </a:rPr>
              <a:t>اذا ما ربطنا مفاهيم القصور الذاتي و نقطة تأثير القوة و مركز الثقل نستطيع الانطلاق لفهم مفهوم الثبات</a:t>
            </a:r>
            <a:r>
              <a:rPr lang="ar-SA" sz="2000" dirty="0">
                <a:latin typeface="Arial" panose="020B0604020202020204" pitchFamily="34" charset="0"/>
                <a:cs typeface="Arial" panose="020B0604020202020204" pitchFamily="34" charset="0"/>
              </a:rPr>
              <a:t>.</a:t>
            </a:r>
            <a:endParaRPr lang="ar-SA" sz="2000" dirty="0" smtClean="0">
              <a:latin typeface="Arial" panose="020B0604020202020204" pitchFamily="34" charset="0"/>
              <a:cs typeface="Arial" panose="020B0604020202020204" pitchFamily="34" charset="0"/>
            </a:endParaRPr>
          </a:p>
          <a:p>
            <a:r>
              <a:rPr lang="ar-SA" sz="2000" dirty="0" smtClean="0">
                <a:latin typeface="Arial" panose="020B0604020202020204" pitchFamily="34" charset="0"/>
                <a:cs typeface="Arial" panose="020B0604020202020204" pitchFamily="34" charset="0"/>
              </a:rPr>
              <a:t> فالقصور الذاتي مرتبط بكتلة الجسم فكلما زادت كتلة الجسم فنحتاج لقوة اكبر للتغلب على ثبات الجسم.</a:t>
            </a:r>
          </a:p>
          <a:p>
            <a:r>
              <a:rPr lang="ar-SA" sz="2000" dirty="0" smtClean="0">
                <a:latin typeface="Arial" panose="020B0604020202020204" pitchFamily="34" charset="0"/>
                <a:cs typeface="Arial" panose="020B0604020202020204" pitchFamily="34" charset="0"/>
              </a:rPr>
              <a:t>اما نقطة تأثير القوة فيمكن فهمها من خلال عنصرين اساسيين اولها وزن الجسم بوصفه قوة و العنصر الثاني القوة التي تسلط على هذا الجسم بهدف الاخلال بثباته (توازنه).</a:t>
            </a:r>
          </a:p>
          <a:p>
            <a:r>
              <a:rPr lang="ar-SA" sz="2000" dirty="0" smtClean="0">
                <a:latin typeface="Arial" panose="020B0604020202020204" pitchFamily="34" charset="0"/>
                <a:cs typeface="Arial" panose="020B0604020202020204" pitchFamily="34" charset="0"/>
              </a:rPr>
              <a:t>اخيرا مركز الثقل و علاقته بمتجه تأثير الجاذبية و ايضا علاقته بقاعدة الجسم، فكلما انحرف متجه الجاذبية عن الخط العمودي لمركز الثقل زادت فرصة فقدان الجسم لثباته.</a:t>
            </a:r>
          </a:p>
          <a:p>
            <a:r>
              <a:rPr lang="ar-SA" sz="2000" dirty="0" smtClean="0">
                <a:latin typeface="Arial" panose="020B0604020202020204" pitchFamily="34" charset="0"/>
                <a:cs typeface="Arial" panose="020B0604020202020204" pitchFamily="34" charset="0"/>
              </a:rPr>
              <a:t>اخيرا سعة القادة لها علاقة مباشرة و بديهية بثبات الجسم فكلما زاد اتساعها زادت امكانية ثبات الجسم.</a:t>
            </a:r>
          </a:p>
          <a:p>
            <a:r>
              <a:rPr lang="ar-SA" sz="2000" dirty="0" smtClean="0">
                <a:latin typeface="Arial" panose="020B0604020202020204" pitchFamily="34" charset="0"/>
                <a:cs typeface="Arial" panose="020B0604020202020204" pitchFamily="34" charset="0"/>
              </a:rPr>
              <a:t>يمكن اعتبار امور اخرى من قبيل طبيعة مادة الجسم و طبيعة مادة قاعدة الارتكاز (الارض) لها علاقة بموضوع الثبات. </a:t>
            </a:r>
            <a:endParaRPr lang="ar-IQ" sz="2000"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180" y="927700"/>
            <a:ext cx="3486150" cy="1314450"/>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0155" y="2377509"/>
            <a:ext cx="3124200" cy="1466850"/>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8473" y="4159827"/>
            <a:ext cx="1676400" cy="2448791"/>
          </a:xfrm>
          <a:prstGeom prst="rect">
            <a:avLst/>
          </a:prstGeom>
        </p:spPr>
      </p:pic>
    </p:spTree>
    <p:extLst>
      <p:ext uri="{BB962C8B-B14F-4D97-AF65-F5344CB8AC3E}">
        <p14:creationId xmlns:p14="http://schemas.microsoft.com/office/powerpoint/2010/main" val="2805277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07127" y="207819"/>
            <a:ext cx="10363200" cy="914400"/>
          </a:xfrm>
        </p:spPr>
        <p:txBody>
          <a:bodyPr/>
          <a:lstStyle/>
          <a:p>
            <a:r>
              <a:rPr lang="ar-SA" dirty="0">
                <a:latin typeface="Arial" panose="020B0604020202020204" pitchFamily="34" charset="0"/>
                <a:cs typeface="Arial" panose="020B0604020202020204" pitchFamily="34" charset="0"/>
              </a:rPr>
              <a:t> الثبات                                                        </a:t>
            </a:r>
            <a:r>
              <a:rPr lang="en-US" dirty="0">
                <a:latin typeface="Arial" panose="020B0604020202020204" pitchFamily="34" charset="0"/>
                <a:cs typeface="Arial" panose="020B0604020202020204" pitchFamily="34" charset="0"/>
              </a:rPr>
              <a:t>stability </a:t>
            </a:r>
            <a:endParaRPr lang="ar-IQ" dirty="0"/>
          </a:p>
        </p:txBody>
      </p:sp>
      <p:sp>
        <p:nvSpPr>
          <p:cNvPr id="3" name="عنصر نائب للمحتوى 2"/>
          <p:cNvSpPr>
            <a:spLocks noGrp="1"/>
          </p:cNvSpPr>
          <p:nvPr>
            <p:ph idx="1"/>
          </p:nvPr>
        </p:nvSpPr>
        <p:spPr>
          <a:xfrm>
            <a:off x="5957455" y="886691"/>
            <a:ext cx="6012872" cy="5846617"/>
          </a:xfrm>
        </p:spPr>
        <p:txBody>
          <a:bodyPr>
            <a:noAutofit/>
          </a:bodyPr>
          <a:lstStyle/>
          <a:p>
            <a:r>
              <a:rPr lang="ar-SA" sz="2200" dirty="0" smtClean="0">
                <a:latin typeface="Arial" panose="020B0604020202020204" pitchFamily="34" charset="0"/>
                <a:cs typeface="Arial" panose="020B0604020202020204" pitchFamily="34" charset="0"/>
              </a:rPr>
              <a:t>لتوضيح مفهومي الثبات و الاتزان يمكن مناقشة المثال التالي:</a:t>
            </a:r>
          </a:p>
          <a:p>
            <a:r>
              <a:rPr lang="ar-SA" sz="2200" dirty="0" smtClean="0">
                <a:latin typeface="Arial" panose="020B0604020202020204" pitchFamily="34" charset="0"/>
                <a:cs typeface="Arial" panose="020B0604020202020204" pitchFamily="34" charset="0"/>
              </a:rPr>
              <a:t>في الصورة المجاورة صورة لثلاث حالات لكرة على اسطح مختلفة:</a:t>
            </a:r>
          </a:p>
          <a:p>
            <a:r>
              <a:rPr lang="ar-SA" sz="2200" dirty="0" smtClean="0">
                <a:latin typeface="Arial" panose="020B0604020202020204" pitchFamily="34" charset="0"/>
                <a:cs typeface="Arial" panose="020B0604020202020204" pitchFamily="34" charset="0"/>
              </a:rPr>
              <a:t>في الحالة الاولى عندما يكون السطح محدب فأن اقل قوة من الممكن ان تغير وضع الكرة بفعل وزنها او الجاذبية و تسمى (اتزان قلق او حرج).</a:t>
            </a:r>
          </a:p>
          <a:p>
            <a:r>
              <a:rPr lang="ar-SA" sz="2200" dirty="0" smtClean="0">
                <a:latin typeface="Arial" panose="020B0604020202020204" pitchFamily="34" charset="0"/>
                <a:cs typeface="Arial" panose="020B0604020202020204" pitchFamily="34" charset="0"/>
              </a:rPr>
              <a:t>الحالة الثانية عندما تكون الكرة على سطح مستوي فان قوة رد فعل الارض يكون متعادل او مساوي لوزن الكرة فلو سلطنا قوة ما على الكرة فأنها ستتحرك لمسافة معِينة متناسبة مع مقدار هذه القوة و باتجاه تأثيرها و تسمى (اتزان متعادل).</a:t>
            </a:r>
          </a:p>
          <a:p>
            <a:r>
              <a:rPr lang="ar-SA" sz="2200" dirty="0" smtClean="0">
                <a:latin typeface="Arial" panose="020B0604020202020204" pitchFamily="34" charset="0"/>
                <a:cs typeface="Arial" panose="020B0604020202020204" pitchFamily="34" charset="0"/>
              </a:rPr>
              <a:t>اما في الحالة الثالثة عندما تكون الكرة على سطح مقعر فعند تسليط قوة ما على الكرة ستتحرك بمقدار هذه القوة لكن سرعان ما تعود الى وضعها الاصلي و تسمى (اتزان ثابت).</a:t>
            </a:r>
            <a:endParaRPr lang="ar-IQ" sz="2200"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424" y="1427018"/>
            <a:ext cx="5177703" cy="4306925"/>
          </a:xfrm>
          <a:prstGeom prst="rect">
            <a:avLst/>
          </a:prstGeom>
        </p:spPr>
      </p:pic>
    </p:spTree>
    <p:extLst>
      <p:ext uri="{BB962C8B-B14F-4D97-AF65-F5344CB8AC3E}">
        <p14:creationId xmlns:p14="http://schemas.microsoft.com/office/powerpoint/2010/main" val="3326191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5527" y="248827"/>
            <a:ext cx="11831781" cy="914400"/>
          </a:xfrm>
        </p:spPr>
        <p:txBody>
          <a:bodyPr/>
          <a:lstStyle/>
          <a:p>
            <a:r>
              <a:rPr lang="ar-SA" dirty="0">
                <a:latin typeface="Arial" panose="020B0604020202020204" pitchFamily="34" charset="0"/>
                <a:cs typeface="Arial" panose="020B0604020202020204" pitchFamily="34" charset="0"/>
              </a:rPr>
              <a:t> الثبات                                      </a:t>
            </a:r>
            <a:r>
              <a:rPr lang="ar-SA"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stability </a:t>
            </a:r>
            <a:endParaRPr lang="ar-IQ" dirty="0"/>
          </a:p>
        </p:txBody>
      </p:sp>
      <p:sp>
        <p:nvSpPr>
          <p:cNvPr id="3" name="عنصر نائب للمحتوى 2"/>
          <p:cNvSpPr>
            <a:spLocks noGrp="1"/>
          </p:cNvSpPr>
          <p:nvPr>
            <p:ph idx="1"/>
          </p:nvPr>
        </p:nvSpPr>
        <p:spPr>
          <a:xfrm>
            <a:off x="5555673" y="1426464"/>
            <a:ext cx="6511635" cy="4572000"/>
          </a:xfrm>
        </p:spPr>
        <p:txBody>
          <a:bodyPr>
            <a:normAutofit/>
          </a:bodyPr>
          <a:lstStyle/>
          <a:p>
            <a:r>
              <a:rPr lang="ar-SA" sz="2400" dirty="0" smtClean="0">
                <a:latin typeface="Arial" panose="020B0604020202020204" pitchFamily="34" charset="0"/>
                <a:cs typeface="Arial" panose="020B0604020202020204" pitchFamily="34" charset="0"/>
              </a:rPr>
              <a:t>على العموم يمكننا ان نفهم ما تقدم من خلال مقدار القوة التي نحتاجها للإخلال باتزان جسم ما فالجسم الذي يتطلب 50 نيوتن لإفقاده توازنه هو اكثر تزانا من جسم يحتاج الى 30 نيوتن، و كما هو واضح فأن كل ما تقدم هو مرتبط بقوانين نيوتن الثلاث.</a:t>
            </a:r>
          </a:p>
          <a:p>
            <a:r>
              <a:rPr lang="ar-SA" sz="2400" dirty="0" smtClean="0">
                <a:latin typeface="Arial" panose="020B0604020202020204" pitchFamily="34" charset="0"/>
                <a:cs typeface="Arial" panose="020B0604020202020204" pitchFamily="34" charset="0"/>
              </a:rPr>
              <a:t>و في الرياضة يمكن مناقشة الكثير من الامثلة تنطبق عليها هذه المفاهيم و منها لاعب الجمباز على العقلة، فعندما يكون مركز ثقله فوق العقلة عموديا يكون في اتزان غير ثابت، اما عندما يكون مركز ثقله يساوي زاوية مقدارها 90 درجة مع العلة فانه يكون في حالة اتزان متعادل (تقريبا)، اما عندما يكون اسفل العقلة و بدرجة 180 درجة فانه اصبح في حالة اتزان ثابت.</a:t>
            </a:r>
            <a:endParaRPr lang="ar-IQ" sz="2400"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151" y="1163227"/>
            <a:ext cx="4258540" cy="4489428"/>
          </a:xfrm>
          <a:prstGeom prst="rect">
            <a:avLst/>
          </a:prstGeom>
        </p:spPr>
      </p:pic>
    </p:spTree>
    <p:extLst>
      <p:ext uri="{BB962C8B-B14F-4D97-AF65-F5344CB8AC3E}">
        <p14:creationId xmlns:p14="http://schemas.microsoft.com/office/powerpoint/2010/main" val="962297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latin typeface="Arial" panose="020B0604020202020204" pitchFamily="34" charset="0"/>
                <a:cs typeface="Arial" panose="020B0604020202020204" pitchFamily="34" charset="0"/>
              </a:rPr>
              <a:t> الثبات                                                        </a:t>
            </a:r>
            <a:r>
              <a:rPr lang="en-US" dirty="0">
                <a:latin typeface="Arial" panose="020B0604020202020204" pitchFamily="34" charset="0"/>
                <a:cs typeface="Arial" panose="020B0604020202020204" pitchFamily="34" charset="0"/>
              </a:rPr>
              <a:t>stability  </a:t>
            </a:r>
            <a:endParaRPr lang="ar-IQ" dirty="0"/>
          </a:p>
        </p:txBody>
      </p:sp>
      <p:sp>
        <p:nvSpPr>
          <p:cNvPr id="3" name="عنصر نائب للمحتوى 2"/>
          <p:cNvSpPr>
            <a:spLocks noGrp="1"/>
          </p:cNvSpPr>
          <p:nvPr>
            <p:ph idx="1"/>
          </p:nvPr>
        </p:nvSpPr>
        <p:spPr>
          <a:xfrm>
            <a:off x="6996545" y="1672723"/>
            <a:ext cx="5015345" cy="4572000"/>
          </a:xfrm>
        </p:spPr>
        <p:txBody>
          <a:bodyPr>
            <a:normAutofit fontScale="92500" lnSpcReduction="10000"/>
          </a:bodyPr>
          <a:lstStyle/>
          <a:p>
            <a:r>
              <a:rPr lang="ar-IQ" dirty="0" smtClean="0">
                <a:latin typeface="Arial" panose="020B0604020202020204" pitchFamily="34" charset="0"/>
                <a:cs typeface="Arial" panose="020B0604020202020204" pitchFamily="34" charset="0"/>
              </a:rPr>
              <a:t>لذلك يقوم المصارع </a:t>
            </a:r>
            <a:r>
              <a:rPr lang="ar-IQ" dirty="0" err="1" smtClean="0">
                <a:latin typeface="Arial" panose="020B0604020202020204" pitchFamily="34" charset="0"/>
                <a:cs typeface="Arial" panose="020B0604020202020204" pitchFamily="34" charset="0"/>
              </a:rPr>
              <a:t>بأرجاع</a:t>
            </a:r>
            <a:r>
              <a:rPr lang="ar-IQ" dirty="0" smtClean="0">
                <a:latin typeface="Arial" panose="020B0604020202020204" pitchFamily="34" charset="0"/>
                <a:cs typeface="Arial" panose="020B0604020202020204" pitchFamily="34" charset="0"/>
              </a:rPr>
              <a:t> قدمه للخلف عند مقاومته لمحاولة الخصم بدفعه و أيضا قد يلجأ الى ثني ركبتيه بهدف انزال نقطة مركز ثقله لزيادة الصعوبة على الخصم.</a:t>
            </a:r>
          </a:p>
          <a:p>
            <a:r>
              <a:rPr lang="ar-IQ" dirty="0" smtClean="0">
                <a:latin typeface="Arial" panose="020B0604020202020204" pitchFamily="34" charset="0"/>
                <a:cs typeface="Arial" panose="020B0604020202020204" pitchFamily="34" charset="0"/>
              </a:rPr>
              <a:t>نستنتج الآن اهم العوامل المؤثرة في ثبات الجسم و هي:</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1- ارتفاع مركز الثقل.</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2- وزن الجسم.</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3- مساحة قاعدة الارتكاز</a:t>
            </a:r>
            <a:br>
              <a:rPr lang="ar-IQ" dirty="0" smtClean="0">
                <a:latin typeface="Arial" panose="020B0604020202020204" pitchFamily="34" charset="0"/>
                <a:cs typeface="Arial" panose="020B0604020202020204" pitchFamily="34" charset="0"/>
              </a:rPr>
            </a:br>
            <a:r>
              <a:rPr lang="ar-IQ" dirty="0" smtClean="0">
                <a:latin typeface="Arial" panose="020B0604020202020204" pitchFamily="34" charset="0"/>
                <a:cs typeface="Arial" panose="020B0604020202020204" pitchFamily="34" charset="0"/>
              </a:rPr>
              <a:t>4- زاوية السقوط .</a:t>
            </a:r>
            <a:endParaRPr lang="ar-IQ"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426465"/>
            <a:ext cx="5999018" cy="4267754"/>
          </a:xfrm>
          <a:prstGeom prst="rect">
            <a:avLst/>
          </a:prstGeom>
        </p:spPr>
      </p:pic>
    </p:spTree>
    <p:extLst>
      <p:ext uri="{BB962C8B-B14F-4D97-AF65-F5344CB8AC3E}">
        <p14:creationId xmlns:p14="http://schemas.microsoft.com/office/powerpoint/2010/main" val="271728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latin typeface="Arial" panose="020B0604020202020204" pitchFamily="34" charset="0"/>
                <a:cs typeface="Arial" panose="020B0604020202020204" pitchFamily="34" charset="0"/>
              </a:rPr>
              <a:t> الثبات                                                        </a:t>
            </a:r>
            <a:r>
              <a:rPr lang="en-US" dirty="0">
                <a:latin typeface="Arial" panose="020B0604020202020204" pitchFamily="34" charset="0"/>
                <a:cs typeface="Arial" panose="020B0604020202020204" pitchFamily="34" charset="0"/>
              </a:rPr>
              <a:t>stability </a:t>
            </a:r>
            <a:endParaRPr lang="ar-IQ" dirty="0"/>
          </a:p>
        </p:txBody>
      </p:sp>
      <p:sp>
        <p:nvSpPr>
          <p:cNvPr id="3" name="عنصر نائب للمحتوى 2"/>
          <p:cNvSpPr>
            <a:spLocks noGrp="1"/>
          </p:cNvSpPr>
          <p:nvPr>
            <p:ph idx="1"/>
          </p:nvPr>
        </p:nvSpPr>
        <p:spPr>
          <a:xfrm>
            <a:off x="415636" y="2410138"/>
            <a:ext cx="11429999" cy="3353354"/>
          </a:xfrm>
        </p:spPr>
        <p:txBody>
          <a:bodyPr>
            <a:normAutofit/>
          </a:bodyPr>
          <a:lstStyle/>
          <a:p>
            <a:r>
              <a:rPr lang="ar-IQ" sz="2400" dirty="0" smtClean="0">
                <a:latin typeface="Arial" panose="020B0604020202020204" pitchFamily="34" charset="0"/>
                <a:cs typeface="Arial" panose="020B0604020202020204" pitchFamily="34" charset="0"/>
              </a:rPr>
              <a:t>يمكن قياس درجة ثبات الجسم من خلال ثلاث مقاييس:</a:t>
            </a:r>
          </a:p>
          <a:p>
            <a:r>
              <a:rPr lang="ar-IQ" sz="2400" dirty="0" smtClean="0">
                <a:latin typeface="Arial" panose="020B0604020202020204" pitchFamily="34" charset="0"/>
                <a:cs typeface="Arial" panose="020B0604020202020204" pitchFamily="34" charset="0"/>
              </a:rPr>
              <a:t>أولا المقياس الهندسي: او زاوية السقوط و هي مقدار زاوية ميل زاوية السقوط عن محور مركز الثقل و هي هندسيا تساوي ظل هذه الزاوية.</a:t>
            </a:r>
          </a:p>
          <a:p>
            <a:r>
              <a:rPr lang="ar-IQ" sz="2400" dirty="0" smtClean="0">
                <a:latin typeface="Arial" panose="020B0604020202020204" pitchFamily="34" charset="0"/>
                <a:cs typeface="Arial" panose="020B0604020202020204" pitchFamily="34" charset="0"/>
              </a:rPr>
              <a:t>ثانيا المقياس الديناميكي: و هي العلاقة بين عزم القوة المؤثرة في الجسم مع عزم وزن الجسم او مقدار كتلته، ففي حالة التوازن تكون هذه القوى متعادلة فتكون عزوم هذه القوى تساوي صفرا (محصلتها) و كلما زادت القوة المؤثرة على الجسم زادت احتمالية فقدانه لثباته.</a:t>
            </a:r>
          </a:p>
          <a:p>
            <a:r>
              <a:rPr lang="ar-IQ" sz="2400" dirty="0" smtClean="0">
                <a:latin typeface="Arial" panose="020B0604020202020204" pitchFamily="34" charset="0"/>
                <a:cs typeface="Arial" panose="020B0604020202020204" pitchFamily="34" charset="0"/>
              </a:rPr>
              <a:t>ثالثا مقياس الطاقة: و هو مقدار الطاقة المطلوبة للتغلب على ثبات الجسم او مقدار الشغل المطلوب إنجازه للإفقاد الجسم لتوازنه. </a:t>
            </a:r>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387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FF0000"/>
                </a:solidFill>
                <a:latin typeface="Arial" panose="020B0604020202020204" pitchFamily="34" charset="0"/>
                <a:cs typeface="Arial" panose="020B0604020202020204" pitchFamily="34" charset="0"/>
              </a:rPr>
              <a:t>شـكـرا لـحـسـن الاسـتـمـاع...</a:t>
            </a:r>
            <a:endParaRPr lang="ar-IQ" dirty="0">
              <a:solidFill>
                <a:srgbClr val="FF0000"/>
              </a:solidFill>
              <a:latin typeface="Arial" panose="020B0604020202020204" pitchFamily="34" charset="0"/>
              <a:cs typeface="Arial" panose="020B0604020202020204" pitchFamily="34" charset="0"/>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1" y="1288473"/>
            <a:ext cx="9601200" cy="5334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00283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latin typeface="Arial" panose="020B0604020202020204" pitchFamily="34" charset="0"/>
                <a:cs typeface="Arial" panose="020B0604020202020204" pitchFamily="34" charset="0"/>
              </a:rPr>
              <a:t>مركز ثقل الجسم </a:t>
            </a:r>
            <a:r>
              <a:rPr lang="en-US" dirty="0" smtClean="0">
                <a:latin typeface="Arial" panose="020B0604020202020204" pitchFamily="34" charset="0"/>
                <a:cs typeface="Arial" panose="020B0604020202020204" pitchFamily="34" charset="0"/>
              </a:rPr>
              <a:t>Center of Gravity                               </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p:txBody>
          <a:bodyPr/>
          <a:lstStyle/>
          <a:p>
            <a:r>
              <a:rPr lang="ar-IQ" dirty="0" smtClean="0">
                <a:latin typeface="Arial" panose="020B0604020202020204" pitchFamily="34" charset="0"/>
                <a:cs typeface="Arial" panose="020B0604020202020204" pitchFamily="34" charset="0"/>
              </a:rPr>
              <a:t>من المعلوم ان كل جسم له كتلة معينة و في الحقيقة هذه الكتلة هي ما يمثل وزن الجسم تبعا لتأثير الجاذبية الأرضية (او الجاذبية الكوكبية)، هذه الكتلة تأتي من الجزيئات المكونة لهذه الاجسام او بعبارة اصح فأن الكتلة مكونة من مجموع كتل مكونات هذا الجسم و وزن الجسم يمثل جميع متجهات القوة التي تتجه باتجاه مركز الأرض(الجاذبية).</a:t>
            </a:r>
          </a:p>
          <a:p>
            <a:r>
              <a:rPr lang="ar-IQ" dirty="0" smtClean="0">
                <a:latin typeface="Arial" panose="020B0604020202020204" pitchFamily="34" charset="0"/>
                <a:cs typeface="Arial" panose="020B0604020202020204" pitchFamily="34" charset="0"/>
              </a:rPr>
              <a:t>و في الحقيقة لو اردنا تحليل متجهات القوة هذه لنجد محصلة لها فأننا سنجد ان جميعها تتركز في نقطة واحدة و هي نقطة مركز ثقل الجسم.</a:t>
            </a:r>
          </a:p>
          <a:p>
            <a:r>
              <a:rPr lang="ar-IQ" dirty="0" smtClean="0">
                <a:latin typeface="Arial" panose="020B0604020202020204" pitchFamily="34" charset="0"/>
                <a:cs typeface="Arial" panose="020B0604020202020204" pitchFamily="34" charset="0"/>
              </a:rPr>
              <a:t>من ما تقدم نستطيع تعريف مركز الثقل على انه: </a:t>
            </a:r>
            <a:r>
              <a:rPr lang="ar-IQ" b="1" dirty="0" smtClean="0">
                <a:solidFill>
                  <a:srgbClr val="FF0000"/>
                </a:solidFill>
                <a:latin typeface="Arial" panose="020B0604020202020204" pitchFamily="34" charset="0"/>
                <a:cs typeface="Arial" panose="020B0604020202020204" pitchFamily="34" charset="0"/>
              </a:rPr>
              <a:t>هي النقطة الافتراضية التي تتركز جميع اوزان نقاط الجسم فيها بفعل تأثير الجاذبية.</a:t>
            </a:r>
            <a:endParaRPr lang="ar-IQ"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2628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41689" y="112819"/>
            <a:ext cx="8512935" cy="914400"/>
          </a:xfrm>
        </p:spPr>
        <p:txBody>
          <a:bodyPr/>
          <a:lstStyle/>
          <a:p>
            <a:r>
              <a:rPr lang="ar-IQ" dirty="0" smtClean="0">
                <a:latin typeface="Arial" panose="020B0604020202020204" pitchFamily="34" charset="0"/>
                <a:cs typeface="Arial" panose="020B0604020202020204" pitchFamily="34" charset="0"/>
              </a:rPr>
              <a:t>مركز ثقل الجسم:</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6606862" y="1133340"/>
            <a:ext cx="5447762" cy="5537915"/>
          </a:xfrm>
        </p:spPr>
        <p:txBody>
          <a:bodyPr>
            <a:normAutofit/>
          </a:bodyPr>
          <a:lstStyle/>
          <a:p>
            <a:r>
              <a:rPr lang="ar-IQ" sz="2000" dirty="0" smtClean="0">
                <a:latin typeface="Arial" panose="020B0604020202020204" pitchFamily="34" charset="0"/>
                <a:cs typeface="Arial" panose="020B0604020202020204" pitchFamily="34" charset="0"/>
              </a:rPr>
              <a:t>في المحاضرة السابقة اشرنا ان موضع ثقل الجسم يختلف تبعا لشكل الجسم، فمثلا لو قارنا بين جسمين بنفس الكتلة تماما لكن شكلهما مختلف سنجد ان مركز ثقل الجسم يكون موضعه مختلف من جسم لآخر و من البديهي فأن الاجسام حولنا لها اشكال متعددة لكن على العموم هي تقسم الى نوعين:</a:t>
            </a:r>
            <a:br>
              <a:rPr lang="ar-IQ" sz="2000" dirty="0" smtClean="0">
                <a:latin typeface="Arial" panose="020B0604020202020204" pitchFamily="34" charset="0"/>
                <a:cs typeface="Arial" panose="020B0604020202020204" pitchFamily="34" charset="0"/>
              </a:rPr>
            </a:br>
            <a:r>
              <a:rPr lang="ar-IQ" sz="2000" dirty="0" smtClean="0">
                <a:latin typeface="Arial" panose="020B0604020202020204" pitchFamily="34" charset="0"/>
                <a:cs typeface="Arial" panose="020B0604020202020204" pitchFamily="34" charset="0"/>
              </a:rPr>
              <a:t>1 اجسام منتظمة</a:t>
            </a:r>
            <a:br>
              <a:rPr lang="ar-IQ" sz="2000" dirty="0" smtClean="0">
                <a:latin typeface="Arial" panose="020B0604020202020204" pitchFamily="34" charset="0"/>
                <a:cs typeface="Arial" panose="020B0604020202020204" pitchFamily="34" charset="0"/>
              </a:rPr>
            </a:br>
            <a:r>
              <a:rPr lang="ar-IQ" sz="2000" dirty="0" smtClean="0">
                <a:latin typeface="Arial" panose="020B0604020202020204" pitchFamily="34" charset="0"/>
                <a:cs typeface="Arial" panose="020B0604020202020204" pitchFamily="34" charset="0"/>
              </a:rPr>
              <a:t>2 اجسام غير منتظمة</a:t>
            </a:r>
          </a:p>
          <a:p>
            <a:r>
              <a:rPr lang="ar-IQ" sz="2000" dirty="0" smtClean="0">
                <a:latin typeface="Arial" panose="020B0604020202020204" pitchFamily="34" charset="0"/>
                <a:cs typeface="Arial" panose="020B0604020202020204" pitchFamily="34" charset="0"/>
              </a:rPr>
              <a:t>في الاجسام المنتظمة نجد ان مركز ثقل الجسم على العموم يكون في المنتصف الفراغي لها او في مركزها او في منتصفها، و هذا ما درسناه في موضوع المحاور و المسطحات و في الحقيقة فأن مركز الثقل هو النقطة التي تتقاطع بها جميع المحاور و المسطحات.</a:t>
            </a:r>
          </a:p>
          <a:p>
            <a:r>
              <a:rPr lang="ar-IQ" sz="2000" dirty="0" smtClean="0">
                <a:latin typeface="Arial" panose="020B0604020202020204" pitchFamily="34" charset="0"/>
                <a:cs typeface="Arial" panose="020B0604020202020204" pitchFamily="34" charset="0"/>
              </a:rPr>
              <a:t>اما في الاجسام الغير منتظمة فلإيجاد مركز الثقل نحتاج ان نعلق هذا الجسم من مواضع مختلفة و نرسم خطوطا مستقيمة من نقطة التعليق و باتجاه الأرض(مركز الجاذبية) و نقطة تقاطع هذه الخطوط ستمثل مركز الجاذبية.</a:t>
            </a:r>
            <a:endParaRPr lang="ar-IQ" sz="2000"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6346" y="269422"/>
            <a:ext cx="2140516" cy="3582142"/>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31" y="208319"/>
            <a:ext cx="3867150" cy="1181100"/>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178" y="4350326"/>
            <a:ext cx="4546241" cy="2507673"/>
          </a:xfrm>
          <a:prstGeom prst="rect">
            <a:avLst/>
          </a:prstGeom>
        </p:spPr>
      </p:pic>
      <p:pic>
        <p:nvPicPr>
          <p:cNvPr id="7" name="صورة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406" y="2244946"/>
            <a:ext cx="3762375" cy="1814435"/>
          </a:xfrm>
          <a:prstGeom prst="rect">
            <a:avLst/>
          </a:prstGeom>
        </p:spPr>
      </p:pic>
    </p:spTree>
    <p:extLst>
      <p:ext uri="{BB962C8B-B14F-4D97-AF65-F5344CB8AC3E}">
        <p14:creationId xmlns:p14="http://schemas.microsoft.com/office/powerpoint/2010/main" val="996128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04304" y="0"/>
            <a:ext cx="10363200" cy="914400"/>
          </a:xfrm>
        </p:spPr>
        <p:txBody>
          <a:bodyPr/>
          <a:lstStyle/>
          <a:p>
            <a:r>
              <a:rPr lang="ar-IQ" dirty="0" smtClean="0">
                <a:latin typeface="Arial" panose="020B0604020202020204" pitchFamily="34" charset="0"/>
                <a:cs typeface="Arial" panose="020B0604020202020204" pitchFamily="34" charset="0"/>
              </a:rPr>
              <a:t>مركز ثقل الجسم</a:t>
            </a:r>
            <a:endParaRPr lang="ar-IQ" dirty="0">
              <a:latin typeface="Arial" panose="020B0604020202020204" pitchFamily="34" charset="0"/>
              <a:cs typeface="Arial" panose="020B0604020202020204" pitchFamily="34" charset="0"/>
            </a:endParaRPr>
          </a:p>
        </p:txBody>
      </p:sp>
      <p:sp>
        <p:nvSpPr>
          <p:cNvPr id="3" name="عنصر نائب للمحتوى 2"/>
          <p:cNvSpPr>
            <a:spLocks noGrp="1"/>
          </p:cNvSpPr>
          <p:nvPr>
            <p:ph idx="1"/>
          </p:nvPr>
        </p:nvSpPr>
        <p:spPr>
          <a:xfrm>
            <a:off x="7272641" y="595745"/>
            <a:ext cx="4794863" cy="6262255"/>
          </a:xfrm>
        </p:spPr>
        <p:txBody>
          <a:bodyPr>
            <a:noAutofit/>
          </a:bodyPr>
          <a:lstStyle/>
          <a:p>
            <a:r>
              <a:rPr lang="ar-SA" sz="2400" dirty="0" smtClean="0">
                <a:latin typeface="Arial" panose="020B0604020202020204" pitchFamily="34" charset="0"/>
                <a:cs typeface="Arial" panose="020B0604020202020204" pitchFamily="34" charset="0"/>
              </a:rPr>
              <a:t>في حياتنا الرياضية نستطيع الاستفادة من ايجاد مركز ثقل الجسم في عدة جوانب مثل تطوير الانجاز بصفة عامة او بهدف التعامل مع الادوات المختلفة او حتى في الجانب </a:t>
            </a:r>
            <a:r>
              <a:rPr lang="ar-SA" sz="2400" dirty="0" err="1" smtClean="0">
                <a:latin typeface="Arial" panose="020B0604020202020204" pitchFamily="34" charset="0"/>
                <a:cs typeface="Arial" panose="020B0604020202020204" pitchFamily="34" charset="0"/>
              </a:rPr>
              <a:t>التحكيمي</a:t>
            </a:r>
            <a:r>
              <a:rPr lang="ar-SA" sz="2400" dirty="0" smtClean="0">
                <a:latin typeface="Arial" panose="020B0604020202020204" pitchFamily="34" charset="0"/>
                <a:cs typeface="Arial" panose="020B0604020202020204" pitchFamily="34" charset="0"/>
              </a:rPr>
              <a:t> لبعض الفعاليات مثل </a:t>
            </a:r>
            <a:r>
              <a:rPr lang="ar-SA" sz="2400" dirty="0" err="1" smtClean="0">
                <a:latin typeface="Arial" panose="020B0604020202020204" pitchFamily="34" charset="0"/>
                <a:cs typeface="Arial" panose="020B0604020202020204" pitchFamily="34" charset="0"/>
              </a:rPr>
              <a:t>الجمناستك</a:t>
            </a:r>
            <a:r>
              <a:rPr lang="ar-SA" sz="2400" dirty="0" smtClean="0">
                <a:latin typeface="Arial" panose="020B0604020202020204" pitchFamily="34" charset="0"/>
                <a:cs typeface="Arial" panose="020B0604020202020204" pitchFamily="34" charset="0"/>
              </a:rPr>
              <a:t> او فعالية القفز الى الماء.</a:t>
            </a:r>
          </a:p>
          <a:p>
            <a:r>
              <a:rPr lang="ar-SA" sz="2400" dirty="0" smtClean="0">
                <a:latin typeface="Arial" panose="020B0604020202020204" pitchFamily="34" charset="0"/>
                <a:cs typeface="Arial" panose="020B0604020202020204" pitchFamily="34" charset="0"/>
              </a:rPr>
              <a:t>في حركة جسم الانسان بشكل عام و في الحركات الرياضية بشكل خاص لا بد من ان ندرك ان موضع مركز الثقل يختلف تبعا للحركة التي يؤديها الجسم او تبعا للوضع الجسمي و الحركي.</a:t>
            </a:r>
          </a:p>
          <a:p>
            <a:r>
              <a:rPr lang="ar-SA" sz="2400" dirty="0" smtClean="0">
                <a:latin typeface="Arial" panose="020B0604020202020204" pitchFamily="34" charset="0"/>
                <a:cs typeface="Arial" panose="020B0604020202020204" pitchFamily="34" charset="0"/>
              </a:rPr>
              <a:t>و حتى لنفس الشخص فأن مركز الثقل يتغير تبعا لمراحل نموه المختلفة و يختلف ايضا بالنسبة للرجل و المرأة .</a:t>
            </a:r>
          </a:p>
          <a:p>
            <a:r>
              <a:rPr lang="ar-SA" sz="2400" dirty="0" smtClean="0">
                <a:latin typeface="Arial" panose="020B0604020202020204" pitchFamily="34" charset="0"/>
                <a:cs typeface="Arial" panose="020B0604020202020204" pitchFamily="34" charset="0"/>
              </a:rPr>
              <a:t>و تنطبق نفس هذه المبادئ بالنسبة للأدوات التي تستخدم في حياتنا العامة و الرياضية.</a:t>
            </a:r>
          </a:p>
          <a:p>
            <a:endParaRPr lang="ar-IQ" sz="2400" dirty="0">
              <a:latin typeface="Arial" panose="020B0604020202020204" pitchFamily="34" charset="0"/>
              <a:cs typeface="Arial" panose="020B0604020202020204" pitchFamily="34" charset="0"/>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363" y="267504"/>
            <a:ext cx="2466975" cy="1847850"/>
          </a:xfrm>
          <a:prstGeom prst="rect">
            <a:avLst/>
          </a:prstGeom>
        </p:spPr>
      </p:pic>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262" y="357726"/>
            <a:ext cx="2905125" cy="1571625"/>
          </a:xfrm>
          <a:prstGeom prst="rect">
            <a:avLst/>
          </a:prstGeom>
        </p:spPr>
      </p:pic>
      <p:pic>
        <p:nvPicPr>
          <p:cNvPr id="7" name="صورة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5363" y="2714050"/>
            <a:ext cx="2333625" cy="1952625"/>
          </a:xfrm>
          <a:prstGeom prst="rect">
            <a:avLst/>
          </a:prstGeom>
        </p:spPr>
      </p:pic>
      <p:pic>
        <p:nvPicPr>
          <p:cNvPr id="8" name="صورة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33104" y="2654426"/>
            <a:ext cx="3352800" cy="1362075"/>
          </a:xfrm>
          <a:prstGeom prst="rect">
            <a:avLst/>
          </a:prstGeom>
        </p:spPr>
      </p:pic>
      <p:pic>
        <p:nvPicPr>
          <p:cNvPr id="9" name="صورة 8"/>
          <p:cNvPicPr>
            <a:picLocks noChangeAspect="1"/>
          </p:cNvPicPr>
          <p:nvPr/>
        </p:nvPicPr>
        <p:blipFill rotWithShape="1">
          <a:blip r:embed="rId6">
            <a:extLst>
              <a:ext uri="{28A0092B-C50C-407E-A947-70E740481C1C}">
                <a14:useLocalDpi xmlns:a14="http://schemas.microsoft.com/office/drawing/2010/main" val="0"/>
              </a:ext>
            </a:extLst>
          </a:blip>
          <a:srcRect l="11992" t="15986"/>
          <a:stretch/>
        </p:blipFill>
        <p:spPr>
          <a:xfrm>
            <a:off x="3271335" y="4247477"/>
            <a:ext cx="3688959" cy="1931832"/>
          </a:xfrm>
          <a:prstGeom prst="rect">
            <a:avLst/>
          </a:prstGeom>
        </p:spPr>
      </p:pic>
    </p:spTree>
    <p:extLst>
      <p:ext uri="{BB962C8B-B14F-4D97-AF65-F5344CB8AC3E}">
        <p14:creationId xmlns:p14="http://schemas.microsoft.com/office/powerpoint/2010/main" val="1726348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25815" y="108531"/>
            <a:ext cx="3502852" cy="2235424"/>
          </a:xfrm>
          <a:prstGeom prst="rect">
            <a:avLst/>
          </a:prstGeom>
        </p:spPr>
      </p:pic>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0967" y="597593"/>
            <a:ext cx="3638550" cy="1257300"/>
          </a:xfrm>
          <a:prstGeom prst="rect">
            <a:avLst/>
          </a:prstGeom>
        </p:spPr>
      </p:pic>
      <p:pic>
        <p:nvPicPr>
          <p:cNvPr id="4" name="صورة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9125" y="2551225"/>
            <a:ext cx="2124075" cy="1840471"/>
          </a:xfrm>
          <a:prstGeom prst="rect">
            <a:avLst/>
          </a:prstGeom>
        </p:spPr>
      </p:pic>
      <p:pic>
        <p:nvPicPr>
          <p:cNvPr id="5" name="صورة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6529" y="0"/>
            <a:ext cx="2466975" cy="1847850"/>
          </a:xfrm>
          <a:prstGeom prst="rect">
            <a:avLst/>
          </a:prstGeom>
        </p:spPr>
      </p:pic>
      <p:pic>
        <p:nvPicPr>
          <p:cNvPr id="6" name="صورة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06559" y="2778818"/>
            <a:ext cx="3381375" cy="1352550"/>
          </a:xfrm>
          <a:prstGeom prst="rect">
            <a:avLst/>
          </a:prstGeom>
        </p:spPr>
      </p:pic>
      <p:pic>
        <p:nvPicPr>
          <p:cNvPr id="7" name="صورة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4026" y="2140576"/>
            <a:ext cx="2952750" cy="1552575"/>
          </a:xfrm>
          <a:prstGeom prst="rect">
            <a:avLst/>
          </a:prstGeom>
        </p:spPr>
      </p:pic>
      <p:pic>
        <p:nvPicPr>
          <p:cNvPr id="8" name="صورة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22829" y="3985877"/>
            <a:ext cx="2195111" cy="1445050"/>
          </a:xfrm>
          <a:prstGeom prst="rect">
            <a:avLst/>
          </a:prstGeom>
        </p:spPr>
      </p:pic>
      <p:pic>
        <p:nvPicPr>
          <p:cNvPr id="9" name="صورة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50967" y="4535745"/>
            <a:ext cx="3362325" cy="1362075"/>
          </a:xfrm>
          <a:prstGeom prst="rect">
            <a:avLst/>
          </a:prstGeom>
        </p:spPr>
      </p:pic>
      <p:pic>
        <p:nvPicPr>
          <p:cNvPr id="10" name="صورة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5242" y="6050153"/>
            <a:ext cx="5715000" cy="647700"/>
          </a:xfrm>
          <a:prstGeom prst="rect">
            <a:avLst/>
          </a:prstGeom>
        </p:spPr>
      </p:pic>
      <p:pic>
        <p:nvPicPr>
          <p:cNvPr id="11" name="صورة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405703" y="4535745"/>
            <a:ext cx="1743075" cy="2306157"/>
          </a:xfrm>
          <a:prstGeom prst="rect">
            <a:avLst/>
          </a:prstGeom>
        </p:spPr>
      </p:pic>
    </p:spTree>
    <p:extLst>
      <p:ext uri="{BB962C8B-B14F-4D97-AF65-F5344CB8AC3E}">
        <p14:creationId xmlns:p14="http://schemas.microsoft.com/office/powerpoint/2010/main" val="2119119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20982" y="124136"/>
            <a:ext cx="10363200" cy="914400"/>
          </a:xfrm>
        </p:spPr>
        <p:txBody>
          <a:bodyPr/>
          <a:lstStyle/>
          <a:p>
            <a:r>
              <a:rPr lang="ar-SA" dirty="0">
                <a:latin typeface="Arial" panose="020B0604020202020204" pitchFamily="34" charset="0"/>
                <a:cs typeface="Arial" panose="020B0604020202020204" pitchFamily="34" charset="0"/>
              </a:rPr>
              <a:t>مركز ثقل </a:t>
            </a:r>
            <a:r>
              <a:rPr lang="ar-SA" dirty="0" smtClean="0">
                <a:latin typeface="Arial" panose="020B0604020202020204" pitchFamily="34" charset="0"/>
                <a:cs typeface="Arial" panose="020B0604020202020204" pitchFamily="34" charset="0"/>
              </a:rPr>
              <a:t>الجسم                              </a:t>
            </a:r>
            <a:r>
              <a:rPr lang="en-US" dirty="0">
                <a:latin typeface="Arial" panose="020B0604020202020204" pitchFamily="34" charset="0"/>
                <a:cs typeface="Arial" panose="020B0604020202020204" pitchFamily="34" charset="0"/>
              </a:rPr>
              <a:t>Center of Gravity </a:t>
            </a:r>
            <a:r>
              <a:rPr lang="ar-SA" dirty="0" smtClean="0">
                <a:latin typeface="Arial" panose="020B0604020202020204" pitchFamily="34" charset="0"/>
                <a:cs typeface="Arial" panose="020B0604020202020204" pitchFamily="34" charset="0"/>
              </a:rPr>
              <a:t>     </a:t>
            </a:r>
            <a:endParaRPr lang="ar-IQ" dirty="0"/>
          </a:p>
        </p:txBody>
      </p:sp>
      <p:sp>
        <p:nvSpPr>
          <p:cNvPr id="3" name="عنصر نائب للمحتوى 2"/>
          <p:cNvSpPr>
            <a:spLocks noGrp="1"/>
          </p:cNvSpPr>
          <p:nvPr>
            <p:ph idx="1"/>
          </p:nvPr>
        </p:nvSpPr>
        <p:spPr>
          <a:xfrm>
            <a:off x="7716982" y="1038536"/>
            <a:ext cx="3976254" cy="5317024"/>
          </a:xfrm>
        </p:spPr>
        <p:txBody>
          <a:bodyPr>
            <a:normAutofit/>
          </a:bodyPr>
          <a:lstStyle/>
          <a:p>
            <a:r>
              <a:rPr lang="ar-SA" sz="2400" dirty="0" smtClean="0">
                <a:latin typeface="Arial" panose="020B0604020202020204" pitchFamily="34" charset="0"/>
                <a:cs typeface="Arial" panose="020B0604020202020204" pitchFamily="34" charset="0"/>
              </a:rPr>
              <a:t>مثلا لتحديد مركز ثقل مسطرة نجد ان النقطة التي ترتكز عليها بتوازن هي مركز ثقلها.</a:t>
            </a:r>
          </a:p>
          <a:p>
            <a:r>
              <a:rPr lang="ar-SA" sz="2400" dirty="0" smtClean="0">
                <a:latin typeface="Arial" panose="020B0604020202020204" pitchFamily="34" charset="0"/>
                <a:cs typeface="Arial" panose="020B0604020202020204" pitchFamily="34" charset="0"/>
              </a:rPr>
              <a:t>من خلال الصورة نجد ان عزم القوة1=عزم القوة2 أي ان عند تساوي العزوم يصبح الجسم في حالة اتزان.</a:t>
            </a:r>
          </a:p>
          <a:p>
            <a:r>
              <a:rPr lang="ar-SA" sz="2400" dirty="0" smtClean="0">
                <a:latin typeface="Arial" panose="020B0604020202020204" pitchFamily="34" charset="0"/>
                <a:cs typeface="Arial" panose="020B0604020202020204" pitchFamily="34" charset="0"/>
              </a:rPr>
              <a:t>و هنا تصبح نقطة ارتكازه هي مركز ثقله.</a:t>
            </a:r>
          </a:p>
          <a:p>
            <a:r>
              <a:rPr lang="ar-SA" sz="2400" dirty="0" smtClean="0">
                <a:latin typeface="Arial" panose="020B0604020202020204" pitchFamily="34" charset="0"/>
                <a:cs typeface="Arial" panose="020B0604020202020204" pitchFamily="34" charset="0"/>
              </a:rPr>
              <a:t>في حالات كثيرة من الممكن ان يكون مركز الثقل خارج الجسم و هذا يعتمد على شكل الجسم او حالته الحركية او وضعه العام.</a:t>
            </a:r>
            <a:endParaRPr lang="ar-IQ" sz="2400"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l="5245" t="2862" r="7110" b="10943"/>
          <a:stretch/>
        </p:blipFill>
        <p:spPr>
          <a:xfrm>
            <a:off x="4073236" y="1132175"/>
            <a:ext cx="3643746" cy="1933576"/>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038536"/>
            <a:ext cx="2691245" cy="2027215"/>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01836" y="3907092"/>
            <a:ext cx="3124200" cy="1862570"/>
          </a:xfrm>
          <a:prstGeom prst="rect">
            <a:avLst/>
          </a:prstGeom>
        </p:spPr>
      </p:pic>
      <p:pic>
        <p:nvPicPr>
          <p:cNvPr id="8" name="صورة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 y="3505200"/>
            <a:ext cx="3553690" cy="2632364"/>
          </a:xfrm>
          <a:prstGeom prst="rect">
            <a:avLst/>
          </a:prstGeom>
        </p:spPr>
      </p:pic>
    </p:spTree>
    <p:extLst>
      <p:ext uri="{BB962C8B-B14F-4D97-AF65-F5344CB8AC3E}">
        <p14:creationId xmlns:p14="http://schemas.microsoft.com/office/powerpoint/2010/main" val="3019696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90255" y="207264"/>
            <a:ext cx="10363200" cy="914400"/>
          </a:xfrm>
        </p:spPr>
        <p:txBody>
          <a:bodyPr/>
          <a:lstStyle/>
          <a:p>
            <a:r>
              <a:rPr lang="ar-SA" dirty="0">
                <a:latin typeface="Arial" panose="020B0604020202020204" pitchFamily="34" charset="0"/>
                <a:cs typeface="Arial" panose="020B0604020202020204" pitchFamily="34" charset="0"/>
              </a:rPr>
              <a:t>مركز ثقل </a:t>
            </a:r>
            <a:r>
              <a:rPr lang="ar-SA" dirty="0" smtClean="0">
                <a:latin typeface="Arial" panose="020B0604020202020204" pitchFamily="34" charset="0"/>
                <a:cs typeface="Arial" panose="020B0604020202020204" pitchFamily="34" charset="0"/>
              </a:rPr>
              <a:t>الجسم                              </a:t>
            </a:r>
            <a:r>
              <a:rPr lang="en-US" dirty="0">
                <a:latin typeface="Arial" panose="020B0604020202020204" pitchFamily="34" charset="0"/>
                <a:cs typeface="Arial" panose="020B0604020202020204" pitchFamily="34" charset="0"/>
              </a:rPr>
              <a:t>Center of Gravity </a:t>
            </a:r>
            <a:endParaRPr lang="ar-IQ" dirty="0"/>
          </a:p>
        </p:txBody>
      </p:sp>
      <p:sp>
        <p:nvSpPr>
          <p:cNvPr id="3" name="عنصر نائب للمحتوى 2"/>
          <p:cNvSpPr>
            <a:spLocks noGrp="1"/>
          </p:cNvSpPr>
          <p:nvPr>
            <p:ph idx="1"/>
          </p:nvPr>
        </p:nvSpPr>
        <p:spPr>
          <a:xfrm>
            <a:off x="7107381" y="1354068"/>
            <a:ext cx="4946073" cy="5406949"/>
          </a:xfrm>
        </p:spPr>
        <p:txBody>
          <a:bodyPr>
            <a:normAutofit/>
          </a:bodyPr>
          <a:lstStyle/>
          <a:p>
            <a:r>
              <a:rPr lang="ar-SA" sz="2400" dirty="0" smtClean="0">
                <a:latin typeface="Arial" panose="020B0604020202020204" pitchFamily="34" charset="0"/>
                <a:cs typeface="Arial" panose="020B0604020202020204" pitchFamily="34" charset="0"/>
              </a:rPr>
              <a:t>بالنسبة للجسم البشري فكما هو معلوم هو مؤلف من اجزاء عديدة تمثل بمجموعها الجسم ككل و من البديهي فأن لكل جزء كتلة معينة و ان مجموع هذه الكتل يمثل كتلة الجسم ككل او بعبارة اخرى ان وزن كل جزء من هذه الاجزاء يمثل وزن الجسم ككل.</a:t>
            </a:r>
          </a:p>
          <a:p>
            <a:pPr marL="68580" indent="0">
              <a:buNone/>
            </a:pPr>
            <a:endParaRPr lang="ar-SA" sz="2400" dirty="0" smtClean="0">
              <a:latin typeface="Arial" panose="020B0604020202020204" pitchFamily="34" charset="0"/>
              <a:cs typeface="Arial" panose="020B0604020202020204" pitchFamily="34" charset="0"/>
            </a:endParaRPr>
          </a:p>
          <a:p>
            <a:r>
              <a:rPr lang="ar-SA" sz="2400" dirty="0" smtClean="0">
                <a:latin typeface="Arial" panose="020B0604020202020204" pitchFamily="34" charset="0"/>
                <a:cs typeface="Arial" panose="020B0604020202020204" pitchFamily="34" charset="0"/>
              </a:rPr>
              <a:t>من ابرز الامثلة على الجسم البشري ان موضع مركز ثقل الجسم يتغير مع التقدم بالعمر و ذلك تبعا لنموه و التغير في القياسات الجسمية (</a:t>
            </a:r>
            <a:r>
              <a:rPr lang="ar-SA" sz="2400" dirty="0" err="1" smtClean="0">
                <a:latin typeface="Arial" panose="020B0604020202020204" pitchFamily="34" charset="0"/>
                <a:cs typeface="Arial" panose="020B0604020202020204" pitchFamily="34" charset="0"/>
              </a:rPr>
              <a:t>الانثروبومترية</a:t>
            </a:r>
            <a:r>
              <a:rPr lang="ar-SA" sz="2400" dirty="0" smtClean="0">
                <a:latin typeface="Arial" panose="020B0604020202020204" pitchFamily="34" charset="0"/>
                <a:cs typeface="Arial" panose="020B0604020202020204" pitchFamily="34" charset="0"/>
              </a:rPr>
              <a:t>) و لاختلاف كتلته.</a:t>
            </a:r>
            <a:endParaRPr lang="ar-IQ" sz="2400"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stretch>
            <a:fillRect/>
          </a:stretch>
        </p:blipFill>
        <p:spPr>
          <a:xfrm>
            <a:off x="608054" y="1589864"/>
            <a:ext cx="5141581" cy="2261700"/>
          </a:xfrm>
          <a:prstGeom prst="rect">
            <a:avLst/>
          </a:prstGeom>
        </p:spPr>
      </p:pic>
      <p:pic>
        <p:nvPicPr>
          <p:cNvPr id="5" name="صورة 4"/>
          <p:cNvPicPr>
            <a:picLocks noChangeAspect="1"/>
          </p:cNvPicPr>
          <p:nvPr/>
        </p:nvPicPr>
        <p:blipFill>
          <a:blip r:embed="rId3"/>
          <a:stretch>
            <a:fillRect/>
          </a:stretch>
        </p:blipFill>
        <p:spPr>
          <a:xfrm>
            <a:off x="608054" y="4319764"/>
            <a:ext cx="4946365" cy="2191871"/>
          </a:xfrm>
          <a:prstGeom prst="rect">
            <a:avLst/>
          </a:prstGeom>
        </p:spPr>
      </p:pic>
    </p:spTree>
    <p:extLst>
      <p:ext uri="{BB962C8B-B14F-4D97-AF65-F5344CB8AC3E}">
        <p14:creationId xmlns:p14="http://schemas.microsoft.com/office/powerpoint/2010/main" val="1247321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latin typeface="Arial" panose="020B0604020202020204" pitchFamily="34" charset="0"/>
                <a:cs typeface="Arial" panose="020B0604020202020204" pitchFamily="34" charset="0"/>
              </a:rPr>
              <a:t>مركز ثقل الجسم                              </a:t>
            </a:r>
            <a:r>
              <a:rPr lang="en-US" dirty="0">
                <a:latin typeface="Arial" panose="020B0604020202020204" pitchFamily="34" charset="0"/>
                <a:cs typeface="Arial" panose="020B0604020202020204" pitchFamily="34" charset="0"/>
              </a:rPr>
              <a:t>Center of Gravity </a:t>
            </a:r>
            <a:endParaRPr lang="ar-IQ" dirty="0"/>
          </a:p>
        </p:txBody>
      </p:sp>
      <p:sp>
        <p:nvSpPr>
          <p:cNvPr id="3" name="عنصر نائب للمحتوى 2"/>
          <p:cNvSpPr>
            <a:spLocks noGrp="1"/>
          </p:cNvSpPr>
          <p:nvPr>
            <p:ph idx="1"/>
          </p:nvPr>
        </p:nvSpPr>
        <p:spPr>
          <a:xfrm>
            <a:off x="6830290" y="1783560"/>
            <a:ext cx="4959927" cy="4572000"/>
          </a:xfrm>
        </p:spPr>
        <p:txBody>
          <a:bodyPr>
            <a:normAutofit lnSpcReduction="10000"/>
          </a:bodyPr>
          <a:lstStyle/>
          <a:p>
            <a:r>
              <a:rPr lang="ar-SA" sz="2400" dirty="0" smtClean="0">
                <a:latin typeface="Arial" panose="020B0604020202020204" pitchFamily="34" charset="0"/>
                <a:cs typeface="Arial" panose="020B0604020202020204" pitchFamily="34" charset="0"/>
              </a:rPr>
              <a:t>لا بد من الاشارة لأمر مهم في هذا الخصوص و هو بما ان لكل جزء من جسم الانسان كتلة لذلك فان لكل جزء من الجسم مركز ثقل مستقل.</a:t>
            </a:r>
          </a:p>
          <a:p>
            <a:r>
              <a:rPr lang="ar-SA" sz="2400" dirty="0" smtClean="0">
                <a:latin typeface="Arial" panose="020B0604020202020204" pitchFamily="34" charset="0"/>
                <a:cs typeface="Arial" panose="020B0604020202020204" pitchFamily="34" charset="0"/>
              </a:rPr>
              <a:t>و لتحديد هذا المركز فقد وضع العلماء المختصون جداول معدة مسبقا لبيان مركز الثقل و هذه الجداول تطبق معادلات خاصة متضمنة لمتغيرات القياسات </a:t>
            </a:r>
            <a:r>
              <a:rPr lang="ar-SA" sz="2400" dirty="0" err="1" smtClean="0">
                <a:latin typeface="Arial" panose="020B0604020202020204" pitchFamily="34" charset="0"/>
                <a:cs typeface="Arial" panose="020B0604020202020204" pitchFamily="34" charset="0"/>
              </a:rPr>
              <a:t>الانثروبومترية</a:t>
            </a:r>
            <a:r>
              <a:rPr lang="ar-SA" sz="2400" dirty="0" smtClean="0">
                <a:latin typeface="Arial" panose="020B0604020202020204" pitchFamily="34" charset="0"/>
                <a:cs typeface="Arial" panose="020B0604020202020204" pitchFamily="34" charset="0"/>
              </a:rPr>
              <a:t> فتعطينا نقاط مركز الثقل لكل جزء بصورة تقريبية لكن بنسبة كبيرة من الصحة. </a:t>
            </a:r>
          </a:p>
          <a:p>
            <a:r>
              <a:rPr lang="ar-SA" sz="2400" dirty="0" smtClean="0">
                <a:latin typeface="Arial" panose="020B0604020202020204" pitchFamily="34" charset="0"/>
                <a:cs typeface="Arial" panose="020B0604020202020204" pitchFamily="34" charset="0"/>
              </a:rPr>
              <a:t>و حديثا هناك برامج حاسوبية لتحديد مركز ثقل اجزاء الجسم المختلفة على نفس هذا الاساس.</a:t>
            </a:r>
            <a:endParaRPr lang="ar-IQ" sz="2400"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430" y="1260764"/>
            <a:ext cx="4044662" cy="1856509"/>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594" y="3408219"/>
            <a:ext cx="5028334" cy="3103418"/>
          </a:xfrm>
          <a:prstGeom prst="rect">
            <a:avLst/>
          </a:prstGeom>
        </p:spPr>
      </p:pic>
    </p:spTree>
    <p:extLst>
      <p:ext uri="{BB962C8B-B14F-4D97-AF65-F5344CB8AC3E}">
        <p14:creationId xmlns:p14="http://schemas.microsoft.com/office/powerpoint/2010/main" val="1817051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latin typeface="Arial" panose="020B0604020202020204" pitchFamily="34" charset="0"/>
                <a:cs typeface="Arial" panose="020B0604020202020204" pitchFamily="34" charset="0"/>
              </a:rPr>
              <a:t>مركز ثقل الجسم                              </a:t>
            </a:r>
            <a:r>
              <a:rPr lang="en-US" dirty="0">
                <a:latin typeface="Arial" panose="020B0604020202020204" pitchFamily="34" charset="0"/>
                <a:cs typeface="Arial" panose="020B0604020202020204" pitchFamily="34" charset="0"/>
              </a:rPr>
              <a:t>Center of Gravity </a:t>
            </a:r>
            <a:endParaRPr lang="ar-IQ" dirty="0"/>
          </a:p>
        </p:txBody>
      </p:sp>
      <p:sp>
        <p:nvSpPr>
          <p:cNvPr id="3" name="عنصر نائب للمحتوى 2"/>
          <p:cNvSpPr>
            <a:spLocks noGrp="1"/>
          </p:cNvSpPr>
          <p:nvPr>
            <p:ph idx="1"/>
          </p:nvPr>
        </p:nvSpPr>
        <p:spPr>
          <a:xfrm>
            <a:off x="6968835" y="1783560"/>
            <a:ext cx="4835237" cy="3411895"/>
          </a:xfrm>
        </p:spPr>
        <p:txBody>
          <a:bodyPr/>
          <a:lstStyle/>
          <a:p>
            <a:r>
              <a:rPr lang="ar-SA" dirty="0" smtClean="0">
                <a:latin typeface="Arial" panose="020B0604020202020204" pitchFamily="34" charset="0"/>
                <a:cs typeface="Arial" panose="020B0604020202020204" pitchFamily="34" charset="0"/>
              </a:rPr>
              <a:t>على العموم سنتعلم في الدروس المقبلة طريقة استخراج مركز الثقل للجسم بطريقة حسابية يدوية ان شاء الله.</a:t>
            </a:r>
            <a:endParaRPr lang="ar-IQ" dirty="0">
              <a:latin typeface="Arial" panose="020B0604020202020204" pitchFamily="34" charset="0"/>
              <a:cs typeface="Arial" panose="020B0604020202020204"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709" y="1426464"/>
            <a:ext cx="5403273" cy="4420154"/>
          </a:xfrm>
          <a:prstGeom prst="rect">
            <a:avLst/>
          </a:prstGeom>
        </p:spPr>
      </p:pic>
    </p:spTree>
    <p:extLst>
      <p:ext uri="{BB962C8B-B14F-4D97-AF65-F5344CB8AC3E}">
        <p14:creationId xmlns:p14="http://schemas.microsoft.com/office/powerpoint/2010/main" val="1892118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قالب ذو تصميم هبوط الليل">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4010287_TF03460533" id="{382FBC9D-398F-4E93-853D-E80BD5600644}" vid="{E5012EB6-D245-47B2-9514-EC820CF5789C}"/>
    </a:ext>
  </a:extLst>
</a:theme>
</file>

<file path=ppt/theme/theme2.xml><?xml version="1.0" encoding="utf-8"?>
<a:theme xmlns:a="http://schemas.openxmlformats.org/drawingml/2006/main" name="نسق Offic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B6B1B62E-928A-4006-B97D-326E5E8B4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C28D37-012A-4F78-8189-E37D3400689D}">
  <ds:schemaRefs>
    <ds:schemaRef ds:uri="http://schemas.microsoft.com/sharepoint/v3/contenttype/forms"/>
  </ds:schemaRefs>
</ds:datastoreItem>
</file>

<file path=customXml/itemProps3.xml><?xml version="1.0" encoding="utf-8"?>
<ds:datastoreItem xmlns:ds="http://schemas.openxmlformats.org/officeDocument/2006/customXml" ds:itemID="{8AFFFBF3-BB42-47F7-806D-D5417A96E6A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40262f94-9f35-4ac3-9a90-690165a166b7"/>
    <ds:schemaRef ds:uri="a4f35948-e619-41b3-aa29-22878b09cf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شرائح بتصميم هبوط الليل</Template>
  <TotalTime>375</TotalTime>
  <Words>1490</Words>
  <Application>Microsoft Office PowerPoint</Application>
  <PresentationFormat>شاشة عريضة</PresentationFormat>
  <Paragraphs>75</Paragraphs>
  <Slides>19</Slides>
  <Notes>1</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19</vt:i4>
      </vt:variant>
    </vt:vector>
  </HeadingPairs>
  <TitlesOfParts>
    <vt:vector size="25" baseType="lpstr">
      <vt:lpstr>Arial</vt:lpstr>
      <vt:lpstr>Tahoma</vt:lpstr>
      <vt:lpstr>Wingdings</vt:lpstr>
      <vt:lpstr>Wingdings 2</vt:lpstr>
      <vt:lpstr>Wingdings 3</vt:lpstr>
      <vt:lpstr>قالب ذو تصميم هبوط الليل</vt:lpstr>
      <vt:lpstr>- مركز ثقل الجسم - الثبات  </vt:lpstr>
      <vt:lpstr>مركز ثقل الجسم Center of Gravity                               </vt:lpstr>
      <vt:lpstr>مركز ثقل الجسم:</vt:lpstr>
      <vt:lpstr>مركز ثقل الجسم</vt:lpstr>
      <vt:lpstr>عرض تقديمي في PowerPoint</vt:lpstr>
      <vt:lpstr>مركز ثقل الجسم                              Center of Gravity      </vt:lpstr>
      <vt:lpstr>مركز ثقل الجسم                              Center of Gravity </vt:lpstr>
      <vt:lpstr>مركز ثقل الجسم                              Center of Gravity </vt:lpstr>
      <vt:lpstr>مركز ثقل الجسم                              Center of Gravity </vt:lpstr>
      <vt:lpstr>مركز ثقل الجسم                              Center of Gravity </vt:lpstr>
      <vt:lpstr>مركز ثقل الجسم                              Center of Gravity </vt:lpstr>
      <vt:lpstr>مركز ثقل الجسم                              Center of Gravity </vt:lpstr>
      <vt:lpstr> الثبات                                                        stability  </vt:lpstr>
      <vt:lpstr>الثبات                                                   stability                    </vt:lpstr>
      <vt:lpstr> الثبات                                                        stability </vt:lpstr>
      <vt:lpstr> الثبات                                                                    stability </vt:lpstr>
      <vt:lpstr> الثبات                                                        stability  </vt:lpstr>
      <vt:lpstr> الثبات                                                        stability </vt:lpstr>
      <vt:lpstr>شـكـرا لـحـسـن الاسـتـمـاع...</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مركز الثقل</dc:title>
  <dc:creator>hp</dc:creator>
  <cp:lastModifiedBy>hp</cp:lastModifiedBy>
  <cp:revision>43</cp:revision>
  <dcterms:created xsi:type="dcterms:W3CDTF">2021-05-16T17:52:10Z</dcterms:created>
  <dcterms:modified xsi:type="dcterms:W3CDTF">2021-05-23T07:12:56Z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