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5" r:id="rId11"/>
    <p:sldId id="267" r:id="rId12"/>
    <p:sldId id="268" r:id="rId13"/>
    <p:sldId id="286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9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1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3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32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5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5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3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4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3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6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6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5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934ED9-AC46-48F6-B7F2-9F009B8638F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7DF7A0F-EF2B-4103-BE91-528CBC42A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0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340" y="568036"/>
            <a:ext cx="8825658" cy="5292437"/>
          </a:xfrm>
        </p:spPr>
        <p:txBody>
          <a:bodyPr/>
          <a:lstStyle/>
          <a:p>
            <a:pPr algn="ctr"/>
            <a:r>
              <a:rPr lang="ar-IQ" sz="7200" b="1" dirty="0">
                <a:solidFill>
                  <a:srgbClr val="FFFF00"/>
                </a:solidFill>
              </a:rPr>
              <a:t>دورة تقييم الاداء</a:t>
            </a:r>
            <a:br>
              <a:rPr lang="ar-IQ" sz="7200" b="1" dirty="0">
                <a:solidFill>
                  <a:srgbClr val="FFFF00"/>
                </a:solidFill>
              </a:rPr>
            </a:br>
            <a:r>
              <a:rPr lang="ar-IQ" sz="7200" b="1" dirty="0">
                <a:solidFill>
                  <a:srgbClr val="FFFF00"/>
                </a:solidFill>
              </a:rPr>
              <a:t>أسماء التدريسيين للمرحلة الثالثة</a:t>
            </a:r>
            <a:r>
              <a:rPr lang="ar-IQ" dirty="0">
                <a:solidFill>
                  <a:srgbClr val="EBEBEB"/>
                </a:solidFill>
              </a:rPr>
              <a:t/>
            </a:r>
            <a:br>
              <a:rPr lang="ar-IQ" dirty="0">
                <a:solidFill>
                  <a:srgbClr val="EBEBEB"/>
                </a:solidFill>
              </a:rPr>
            </a:br>
            <a:r>
              <a:rPr lang="ar-IQ" b="1" dirty="0">
                <a:solidFill>
                  <a:srgbClr val="FFFF00"/>
                </a:solidFill>
              </a:rPr>
              <a:t/>
            </a:r>
            <a:br>
              <a:rPr lang="ar-IQ" b="1" dirty="0">
                <a:solidFill>
                  <a:srgbClr val="FFFF00"/>
                </a:solidFill>
              </a:rPr>
            </a:br>
            <a:r>
              <a:rPr lang="ar-IQ" b="1" dirty="0">
                <a:solidFill>
                  <a:srgbClr val="FFFF00"/>
                </a:solidFill>
              </a:rPr>
              <a:t>م . أية هيثم خزعل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9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حسين علاء محسن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السلة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18" y="928255"/>
            <a:ext cx="2507673" cy="2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علاء محمد جاسم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اليد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5" y="942109"/>
            <a:ext cx="2590799" cy="27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6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ا.م.د</a:t>
            </a:r>
            <a:r>
              <a:rPr lang="ar-IQ" dirty="0" smtClean="0"/>
              <a:t> كريم عبيس محمد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العاب قوى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73" y="872835"/>
            <a:ext cx="2507672" cy="27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ا.م.د</a:t>
            </a:r>
            <a:r>
              <a:rPr lang="ar-IQ" dirty="0" smtClean="0"/>
              <a:t> كريم عبيس محمد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رياضة خواص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73" y="872835"/>
            <a:ext cx="2507672" cy="27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حيدر حسن محمد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حاسوب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4" y="928255"/>
            <a:ext cx="2632363" cy="26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2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/>
              <a:t>أسم </a:t>
            </a:r>
            <a:r>
              <a:rPr lang="ar-IQ" dirty="0" smtClean="0"/>
              <a:t>التدريسي: </a:t>
            </a:r>
            <a:r>
              <a:rPr lang="ar-IQ" dirty="0" err="1" smtClean="0"/>
              <a:t>م.د</a:t>
            </a:r>
            <a:r>
              <a:rPr lang="ar-IQ" dirty="0" smtClean="0"/>
              <a:t> حيدر علي سلمان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رياض خواص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886691"/>
            <a:ext cx="2660072" cy="26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7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حسن نوري طارش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07335" y="689312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latin typeface="+mj-lt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العاب قوى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92" y="872836"/>
            <a:ext cx="2604654" cy="26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8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فريال سامي خليل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العاب قوى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91" y="858983"/>
            <a:ext cx="2660073" cy="281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53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زينب فلاح حسن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600" b="1" dirty="0">
              <a:solidFill>
                <a:prstClr val="white"/>
              </a:solidFill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إدارة وتنظيم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2" y="845127"/>
            <a:ext cx="2687782" cy="272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11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حيدر حسن لفته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إدارة وتنظيم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9" y="886691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2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6801" y="2202873"/>
            <a:ext cx="10474036" cy="3816927"/>
          </a:xfrm>
        </p:spPr>
        <p:txBody>
          <a:bodyPr/>
          <a:lstStyle/>
          <a:p>
            <a:pPr marL="0" lvl="0" indent="0" algn="ctr">
              <a:buClr>
                <a:srgbClr val="B31166"/>
              </a:buClr>
              <a:buNone/>
            </a:pPr>
            <a:r>
              <a:rPr lang="ar-IQ" sz="4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قامت دورة تعليمية لمدة بعنوان (ملى استمارة رأي الطالب بالتدريسي) لمدة (7 أيام ) للتدريسين ولكافة المراحل الدراسية للعام الدراسي (2022-2023) من خلال عرض تدريسين لكل مرحلة دراسية </a:t>
            </a:r>
            <a:r>
              <a:rPr lang="ar-IQ" sz="4800" b="1">
                <a:solidFill>
                  <a:prstClr val="black">
                    <a:lumMod val="75000"/>
                    <a:lumOff val="25000"/>
                  </a:prstClr>
                </a:solidFill>
              </a:rPr>
              <a:t>يقومون </a:t>
            </a:r>
            <a:r>
              <a:rPr lang="ar-IQ" sz="4800" b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بتدريسها على الطلبة</a:t>
            </a:r>
            <a:endParaRPr lang="en-US" sz="4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51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الاسم:أ.م.د زينب حسن فليح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علم النفس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35" y="900545"/>
            <a:ext cx="2604655" cy="26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41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/>
              <a:t> </a:t>
            </a:r>
            <a:r>
              <a:rPr lang="ar-IQ" dirty="0" smtClean="0"/>
              <a:t>أسيل ناجي فهد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علم النفس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44" y="914400"/>
            <a:ext cx="2646220" cy="27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59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م.م</a:t>
            </a:r>
            <a:r>
              <a:rPr lang="ar-IQ" dirty="0" smtClean="0"/>
              <a:t> أحمد محمد عبدالله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العاب قوى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73" y="845126"/>
            <a:ext cx="2535382" cy="27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36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أ.د</a:t>
            </a:r>
            <a:r>
              <a:rPr lang="ar-IQ" dirty="0" smtClean="0"/>
              <a:t> غصون فاضل هادي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اللغة الانكليزية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2" y="900545"/>
            <a:ext cx="2660073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8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8299" y="2632364"/>
            <a:ext cx="8761413" cy="1334268"/>
          </a:xfrm>
        </p:spPr>
        <p:txBody>
          <a:bodyPr/>
          <a:lstStyle/>
          <a:p>
            <a:pPr algn="ctr"/>
            <a:r>
              <a:rPr lang="ar-IQ" sz="5400" b="1">
                <a:solidFill>
                  <a:srgbClr val="C00000"/>
                </a:solidFill>
              </a:rPr>
              <a:t>وشكرا لحسن اصغائكم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علي سبهان صخي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الطائرة</a:t>
            </a:r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5" y="900546"/>
            <a:ext cx="2618509" cy="27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4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م.م</a:t>
            </a:r>
            <a:r>
              <a:rPr lang="ar-IQ" dirty="0" smtClean="0"/>
              <a:t> عقيل بهجت عباس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403718" y="594733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الطائرة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162" y="789316"/>
            <a:ext cx="2505673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3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م.د</a:t>
            </a:r>
            <a:r>
              <a:rPr lang="ar-IQ" dirty="0" smtClean="0"/>
              <a:t> سوسن جدوع كاظم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</a:t>
            </a:r>
            <a:r>
              <a:rPr lang="ar-IQ" dirty="0" err="1" smtClean="0"/>
              <a:t>الطئرة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36" y="831273"/>
            <a:ext cx="2660073" cy="284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7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err="1" smtClean="0"/>
              <a:t>ألاسم</a:t>
            </a:r>
            <a:r>
              <a:rPr lang="ar-IQ" dirty="0" smtClean="0"/>
              <a:t>: </a:t>
            </a:r>
            <a:r>
              <a:rPr lang="ar-IQ" dirty="0" err="1" smtClean="0"/>
              <a:t>أ.م.د</a:t>
            </a:r>
            <a:r>
              <a:rPr lang="ar-IQ" dirty="0" smtClean="0"/>
              <a:t> تيسير ناظم </a:t>
            </a:r>
            <a:r>
              <a:rPr lang="ar-IQ" dirty="0" err="1" smtClean="0"/>
              <a:t>جاسور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القدم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2" y="817418"/>
            <a:ext cx="266007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1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 : </a:t>
            </a:r>
            <a:r>
              <a:rPr lang="ar-IQ" dirty="0" err="1" smtClean="0"/>
              <a:t>أ.د</a:t>
            </a:r>
            <a:r>
              <a:rPr lang="ar-IQ" dirty="0" smtClean="0"/>
              <a:t> حسام سعيد المؤمن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كرة القدم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2" y="858981"/>
            <a:ext cx="2715491" cy="27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2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عمر علي مهدي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علم التدريب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46" y="886691"/>
            <a:ext cx="2590800" cy="26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0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BA22B-6C6D-0E52-005C-C836CB2CE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770" y="3861626"/>
            <a:ext cx="8825658" cy="766130"/>
          </a:xfrm>
        </p:spPr>
        <p:txBody>
          <a:bodyPr/>
          <a:lstStyle/>
          <a:p>
            <a:pPr algn="ctr"/>
            <a:r>
              <a:rPr lang="ar-IQ" dirty="0" smtClean="0"/>
              <a:t>الاسم: </a:t>
            </a:r>
            <a:r>
              <a:rPr lang="ar-IQ" dirty="0" err="1" smtClean="0"/>
              <a:t>أ.م.د</a:t>
            </a:r>
            <a:r>
              <a:rPr lang="ar-IQ" dirty="0" smtClean="0"/>
              <a:t> حسين علاء محسن</a:t>
            </a:r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66A1F62-B009-5EE1-82B3-C144B3684479}"/>
              </a:ext>
            </a:extLst>
          </p:cNvPr>
          <p:cNvSpPr/>
          <p:nvPr/>
        </p:nvSpPr>
        <p:spPr>
          <a:xfrm>
            <a:off x="4237463" y="702527"/>
            <a:ext cx="2988527" cy="3077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3C22264-AA16-F818-F523-5714C32E86B9}"/>
              </a:ext>
            </a:extLst>
          </p:cNvPr>
          <p:cNvSpPr txBox="1">
            <a:spLocks/>
          </p:cNvSpPr>
          <p:nvPr/>
        </p:nvSpPr>
        <p:spPr bwMode="gray">
          <a:xfrm>
            <a:off x="1441170" y="4816913"/>
            <a:ext cx="8825658" cy="766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/>
              <a:t>المادة: علم التدريب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18" y="928255"/>
            <a:ext cx="2507673" cy="2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06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جلس إدارة أيون">
  <a:themeElements>
    <a:clrScheme name="مجلس إدارة أيون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مجلس إدارة 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جلس إدارة 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130</TotalTime>
  <Words>263</Words>
  <Application>Microsoft Office PowerPoint</Application>
  <PresentationFormat>شاشة عريضة</PresentationFormat>
  <Paragraphs>45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Times New Roman</vt:lpstr>
      <vt:lpstr>Wingdings 3</vt:lpstr>
      <vt:lpstr>مجلس إدارة أيون</vt:lpstr>
      <vt:lpstr>دورة تقييم الاداء أسماء التدريسيين للمرحلة الثالثة  م . أية هيثم خزعل</vt:lpstr>
      <vt:lpstr>عرض تقديمي في PowerPoint</vt:lpstr>
      <vt:lpstr>الاسم: أ.م.د علي سبهان صخي</vt:lpstr>
      <vt:lpstr>الاسم: م.م عقيل بهجت عباس</vt:lpstr>
      <vt:lpstr>الاسم: م.د سوسن جدوع كاظم</vt:lpstr>
      <vt:lpstr>ألاسم: أ.م.د تيسير ناظم جاسور</vt:lpstr>
      <vt:lpstr>الاسم : أ.د حسام سعيد المؤمن</vt:lpstr>
      <vt:lpstr>الاسم: أ.م.د عمر علي مهدي</vt:lpstr>
      <vt:lpstr>الاسم: أ.م.د حسين علاء محسن</vt:lpstr>
      <vt:lpstr>الاسم: أ.م.د حسين علاء محسن</vt:lpstr>
      <vt:lpstr>الاسم: أ.م.د علاء محمد جاسم</vt:lpstr>
      <vt:lpstr>الاسم: ا.م.د كريم عبيس محمد</vt:lpstr>
      <vt:lpstr>الاسم: ا.م.د كريم عبيس محمد</vt:lpstr>
      <vt:lpstr>الاسم: أ.م.د حيدر حسن محمد</vt:lpstr>
      <vt:lpstr>أسم التدريسي: م.د حيدر علي سلمان</vt:lpstr>
      <vt:lpstr>الاسم: أ.م.د حسن نوري طارش</vt:lpstr>
      <vt:lpstr>الاسم: أ.م.د فريال سامي خليل</vt:lpstr>
      <vt:lpstr>الاسم: م.د زينب فلاح حسن</vt:lpstr>
      <vt:lpstr>الاسم: أ.م.د حيدر حسن لفته</vt:lpstr>
      <vt:lpstr>الاسم:أ.م.د زينب حسن فليح</vt:lpstr>
      <vt:lpstr>الاسم: أ.م.د أسيل ناجي فهد</vt:lpstr>
      <vt:lpstr>الاسم: م.م أحمد محمد عبدالله</vt:lpstr>
      <vt:lpstr>الاسم: أ.د غصون فاضل هادي</vt:lpstr>
      <vt:lpstr>وشكرا لحسن اصغائكم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Alpha 2</dc:creator>
  <cp:lastModifiedBy>Dr. Aya</cp:lastModifiedBy>
  <cp:revision>22</cp:revision>
  <dcterms:created xsi:type="dcterms:W3CDTF">2023-03-12T07:10:35Z</dcterms:created>
  <dcterms:modified xsi:type="dcterms:W3CDTF">2023-11-05T20:31:32Z</dcterms:modified>
</cp:coreProperties>
</file>