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1" r:id="rId5"/>
    <p:sldId id="264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  <p:hf sldNum="0" hdr="0" ftr="0" dt="0"/>
  <p:txStyles>
    <p:titleStyle>
      <a:lvl1pPr algn="l" defTabSz="457200" rtl="1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00100" y="1079500"/>
            <a:ext cx="9715500" cy="3898901"/>
          </a:xfrm>
        </p:spPr>
        <p:txBody>
          <a:bodyPr/>
          <a:lstStyle/>
          <a:p>
            <a:pPr algn="ctr"/>
            <a:r>
              <a:rPr lang="ar-IQ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المخالفة ( 5 ثواني ) في لعبة كرة السلة</a:t>
            </a:r>
            <a:endParaRPr lang="ar-IQ" b="1" i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938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27112" y="1930400"/>
            <a:ext cx="9767888" cy="5092699"/>
          </a:xfrm>
        </p:spPr>
        <p:txBody>
          <a:bodyPr>
            <a:normAutofit/>
          </a:bodyPr>
          <a:lstStyle/>
          <a:p>
            <a:r>
              <a:rPr lang="ar-IQ" sz="5400" b="1" u="sng" dirty="0" smtClean="0">
                <a:solidFill>
                  <a:srgbClr val="FFFF00"/>
                </a:solidFill>
              </a:rPr>
              <a:t>المخالفة :</a:t>
            </a:r>
          </a:p>
          <a:p>
            <a:pPr marL="0" indent="0" algn="ctr">
              <a:buNone/>
            </a:pPr>
            <a:r>
              <a:rPr lang="ar-IQ" sz="5400" b="1" dirty="0" smtClean="0"/>
              <a:t>  نقصد بها هو كسر للقواعد او قوانين اللعبة .</a:t>
            </a:r>
            <a:endParaRPr lang="ar-IQ" sz="5400" b="1" dirty="0"/>
          </a:p>
        </p:txBody>
      </p:sp>
    </p:spTree>
    <p:extLst>
      <p:ext uri="{BB962C8B-B14F-4D97-AF65-F5344CB8AC3E}">
        <p14:creationId xmlns:p14="http://schemas.microsoft.com/office/powerpoint/2010/main" val="1920151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09600" y="393700"/>
            <a:ext cx="10833100" cy="5930900"/>
          </a:xfrm>
        </p:spPr>
        <p:txBody>
          <a:bodyPr/>
          <a:lstStyle/>
          <a:p>
            <a:pPr algn="just"/>
            <a:r>
              <a:rPr lang="ar-IQ" sz="4400" b="1" u="sng" dirty="0" smtClean="0">
                <a:solidFill>
                  <a:srgbClr val="FFFF00"/>
                </a:solidFill>
              </a:rPr>
              <a:t>-- مخالفة (5 ثواني ) :</a:t>
            </a:r>
          </a:p>
          <a:p>
            <a:pPr marL="0" indent="0" algn="just">
              <a:buNone/>
            </a:pPr>
            <a:r>
              <a:rPr lang="ar-IQ" sz="4400" dirty="0"/>
              <a:t> </a:t>
            </a:r>
            <a:r>
              <a:rPr lang="ar-IQ" sz="4400" dirty="0" smtClean="0"/>
              <a:t> </a:t>
            </a:r>
            <a:r>
              <a:rPr lang="ar-IQ" sz="4400" b="1" dirty="0" smtClean="0"/>
              <a:t>تواجد لهذه المخالفة ثلاث حالات وهي :</a:t>
            </a:r>
          </a:p>
          <a:p>
            <a:pPr marL="0" indent="0" algn="just">
              <a:buNone/>
            </a:pPr>
            <a:r>
              <a:rPr lang="ar-IQ" sz="4400" b="1" dirty="0"/>
              <a:t> </a:t>
            </a:r>
            <a:r>
              <a:rPr lang="ar-IQ" sz="4400" b="1" dirty="0" smtClean="0"/>
              <a:t>1- مسك اللاعب الكرة </a:t>
            </a:r>
            <a:r>
              <a:rPr lang="ar-IQ" sz="4400" b="1" smtClean="0"/>
              <a:t>لمدة ( 5 </a:t>
            </a:r>
            <a:r>
              <a:rPr lang="ar-IQ" sz="4400" b="1" dirty="0" smtClean="0"/>
              <a:t>ثواني ) بدون مناولتها للزميل او التهديف.</a:t>
            </a:r>
          </a:p>
          <a:p>
            <a:pPr marL="0" indent="0" algn="just">
              <a:buNone/>
            </a:pPr>
            <a:r>
              <a:rPr lang="ar-IQ" sz="4400" b="1" dirty="0" smtClean="0"/>
              <a:t>2- عند أداء رمية الادخال او الجانبية بمعنى يجب ان تعطى مناولة للزميل وعدم تجاوز المدة لكي لا تصبح مخالفة على اللاعب .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17998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50900" y="1219200"/>
            <a:ext cx="10439400" cy="44957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ar-IQ" sz="4000" b="1" u="sng" dirty="0" smtClean="0">
                <a:solidFill>
                  <a:srgbClr val="FFFF00"/>
                </a:solidFill>
              </a:rPr>
              <a:t> </a:t>
            </a:r>
            <a:endParaRPr lang="ar-IQ" sz="4000" b="1" dirty="0" smtClean="0"/>
          </a:p>
        </p:txBody>
      </p:sp>
      <p:sp>
        <p:nvSpPr>
          <p:cNvPr id="2" name="مستطيل 1"/>
          <p:cNvSpPr/>
          <p:nvPr/>
        </p:nvSpPr>
        <p:spPr>
          <a:xfrm>
            <a:off x="685800" y="1379720"/>
            <a:ext cx="10604500" cy="4411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>
              <a:spcBef>
                <a:spcPts val="1000"/>
              </a:spcBef>
              <a:buClr>
                <a:srgbClr val="1E5155">
                  <a:lumMod val="40000"/>
                  <a:lumOff val="60000"/>
                </a:srgbClr>
              </a:buClr>
              <a:buSzPct val="80000"/>
            </a:pPr>
            <a:r>
              <a:rPr lang="ar-IQ" sz="3600" b="1" dirty="0" smtClean="0">
                <a:solidFill>
                  <a:prstClr val="white"/>
                </a:solidFill>
                <a:ea typeface="+mj-ea"/>
                <a:cs typeface="Times New Roman" panose="02020603050405020304" pitchFamily="18" charset="0"/>
              </a:rPr>
              <a:t>3- </a:t>
            </a:r>
            <a:r>
              <a:rPr lang="ar-IQ" sz="4400" b="1" dirty="0" smtClean="0">
                <a:solidFill>
                  <a:prstClr val="white"/>
                </a:solidFill>
                <a:ea typeface="+mj-ea"/>
                <a:cs typeface="Times New Roman" panose="02020603050405020304" pitchFamily="18" charset="0"/>
              </a:rPr>
              <a:t>عند </a:t>
            </a:r>
            <a:r>
              <a:rPr lang="ar-IQ" sz="4400" b="1" dirty="0">
                <a:solidFill>
                  <a:prstClr val="white"/>
                </a:solidFill>
                <a:ea typeface="+mj-ea"/>
                <a:cs typeface="Times New Roman" panose="02020603050405020304" pitchFamily="18" charset="0"/>
              </a:rPr>
              <a:t>أداء ( الرمية الحرة ) حيث يجب أداء الرمية الحرة خلال هذه المدة وعدم تجاوزها لتصبح مخالفة </a:t>
            </a:r>
            <a:r>
              <a:rPr lang="ar-IQ" sz="4400" b="1" dirty="0" smtClean="0">
                <a:solidFill>
                  <a:prstClr val="white"/>
                </a:solidFill>
                <a:ea typeface="+mj-ea"/>
                <a:cs typeface="Times New Roman" panose="02020603050405020304" pitchFamily="18" charset="0"/>
              </a:rPr>
              <a:t>.</a:t>
            </a:r>
          </a:p>
          <a:p>
            <a:pPr lvl="0" algn="ctr" rtl="1">
              <a:spcBef>
                <a:spcPts val="1000"/>
              </a:spcBef>
              <a:buClr>
                <a:srgbClr val="1E5155">
                  <a:lumMod val="40000"/>
                  <a:lumOff val="60000"/>
                </a:srgbClr>
              </a:buClr>
              <a:buSzPct val="80000"/>
            </a:pPr>
            <a:endParaRPr lang="ar-IQ" sz="4400" b="1" dirty="0">
              <a:solidFill>
                <a:prstClr val="white"/>
              </a:solidFill>
              <a:ea typeface="+mj-ea"/>
              <a:cs typeface="Times New Roman" panose="02020603050405020304" pitchFamily="18" charset="0"/>
            </a:endParaRPr>
          </a:p>
          <a:p>
            <a:pPr lvl="0" algn="ctr" rtl="1">
              <a:spcBef>
                <a:spcPts val="1000"/>
              </a:spcBef>
              <a:buClr>
                <a:srgbClr val="1E5155">
                  <a:lumMod val="40000"/>
                  <a:lumOff val="60000"/>
                </a:srgbClr>
              </a:buClr>
              <a:buSzPct val="80000"/>
            </a:pPr>
            <a:r>
              <a:rPr lang="ar-IQ" sz="4400" b="1" dirty="0">
                <a:solidFill>
                  <a:prstClr val="white"/>
                </a:solidFill>
                <a:ea typeface="+mj-ea"/>
                <a:cs typeface="Times New Roman" panose="02020603050405020304" pitchFamily="18" charset="0"/>
              </a:rPr>
              <a:t>اذا لم يقوم اللاعب بالتهديف تعطى للحكم ويتم ارجاعها </a:t>
            </a:r>
            <a:r>
              <a:rPr lang="ar-IQ" sz="4400" b="1" dirty="0" smtClean="0">
                <a:solidFill>
                  <a:prstClr val="white"/>
                </a:solidFill>
                <a:ea typeface="+mj-ea"/>
                <a:cs typeface="Times New Roman" panose="02020603050405020304" pitchFamily="18" charset="0"/>
              </a:rPr>
              <a:t>للاعب </a:t>
            </a:r>
            <a:r>
              <a:rPr lang="ar-IQ" sz="4400" b="1" dirty="0">
                <a:solidFill>
                  <a:prstClr val="white"/>
                </a:solidFill>
                <a:ea typeface="+mj-ea"/>
                <a:cs typeface="Times New Roman" panose="02020603050405020304" pitchFamily="18" charset="0"/>
              </a:rPr>
              <a:t>للأداء الرمية الحرة الثانية  ، أي تعطى الرمية الحرة مرتين للاعب .</a:t>
            </a:r>
          </a:p>
        </p:txBody>
      </p:sp>
    </p:spTree>
    <p:extLst>
      <p:ext uri="{BB962C8B-B14F-4D97-AF65-F5344CB8AC3E}">
        <p14:creationId xmlns:p14="http://schemas.microsoft.com/office/powerpoint/2010/main" val="511622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60436" y="1952905"/>
            <a:ext cx="9404723" cy="3462057"/>
          </a:xfrm>
        </p:spPr>
        <p:txBody>
          <a:bodyPr/>
          <a:lstStyle/>
          <a:p>
            <a:pPr lvl="0" algn="ctr">
              <a:spcBef>
                <a:spcPts val="1000"/>
              </a:spcBef>
            </a:pPr>
            <a:r>
              <a:rPr lang="ar-IQ" sz="6000" b="1" u="sng" dirty="0">
                <a:solidFill>
                  <a:srgbClr val="FFFF00"/>
                </a:solidFill>
              </a:rPr>
              <a:t>جزاءها : </a:t>
            </a:r>
            <a:br>
              <a:rPr lang="ar-IQ" sz="6000" b="1" u="sng" dirty="0">
                <a:solidFill>
                  <a:srgbClr val="FFFF00"/>
                </a:solidFill>
              </a:rPr>
            </a:br>
            <a:r>
              <a:rPr lang="ar-IQ" sz="6000" dirty="0">
                <a:solidFill>
                  <a:prstClr val="white"/>
                </a:solidFill>
              </a:rPr>
              <a:t> </a:t>
            </a:r>
            <a:r>
              <a:rPr lang="ar-IQ" sz="6000" dirty="0" smtClean="0">
                <a:solidFill>
                  <a:prstClr val="white"/>
                </a:solidFill>
              </a:rPr>
              <a:t>- يكون </a:t>
            </a:r>
            <a:r>
              <a:rPr lang="ar-IQ" sz="6000" dirty="0">
                <a:solidFill>
                  <a:prstClr val="white"/>
                </a:solidFill>
              </a:rPr>
              <a:t>جزاءها هو ذهاب الكرة للفريق الاخر .</a:t>
            </a:r>
            <a:br>
              <a:rPr lang="ar-IQ" sz="6000" dirty="0">
                <a:solidFill>
                  <a:prstClr val="white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383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ar-IQ" sz="9600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شكــــــــرا لكـــــــــم </a:t>
            </a:r>
            <a:endParaRPr lang="ar-IQ" sz="9600" b="1" i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482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Tm="15000">
        <p14:ferris dir="l"/>
      </p:transition>
    </mc:Choice>
    <mc:Fallback xmlns="">
      <p:transition spd="slow" advTm="15000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يون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62</TotalTime>
  <Words>134</Words>
  <Application>Microsoft Office PowerPoint</Application>
  <PresentationFormat>شاشة عريضة</PresentationFormat>
  <Paragraphs>13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Times New Roman</vt:lpstr>
      <vt:lpstr>Wingdings 3</vt:lpstr>
      <vt:lpstr>أيون</vt:lpstr>
      <vt:lpstr>المخالفة ( 5 ثواني ) في لعبة كرة السلة</vt:lpstr>
      <vt:lpstr>عرض تقديمي في PowerPoint</vt:lpstr>
      <vt:lpstr>عرض تقديمي في PowerPoint</vt:lpstr>
      <vt:lpstr>عرض تقديمي في PowerPoint</vt:lpstr>
      <vt:lpstr>جزاءها :   - يكون جزاءها هو ذهاب الكرة للفريق الاخر . </vt:lpstr>
      <vt:lpstr>عرض تقديمي في PowerPoint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المخالفات ( 3 ثواني ، 5 ثواني ، 8 ثواني ، 24 ثانية ) في لعبة كرة السلة</dc:title>
  <dc:creator>DR.Ahmed Saker 2O14</dc:creator>
  <cp:lastModifiedBy>Dr. Aya</cp:lastModifiedBy>
  <cp:revision>11</cp:revision>
  <dcterms:created xsi:type="dcterms:W3CDTF">2018-11-17T19:13:14Z</dcterms:created>
  <dcterms:modified xsi:type="dcterms:W3CDTF">2024-04-02T21:05:50Z</dcterms:modified>
</cp:coreProperties>
</file>