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46" d="100"/>
          <a:sy n="46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103-00CC-41B5-AF47-14E1315BA9A1}" type="datetimeFigureOut">
              <a:rPr lang="ar-IQ" smtClean="0"/>
              <a:t>05/03/1446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CF1-AE49-4BA4-B4AF-571598D15A7A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103-00CC-41B5-AF47-14E1315BA9A1}" type="datetimeFigureOut">
              <a:rPr lang="ar-IQ" smtClean="0"/>
              <a:t>05/03/1446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CF1-AE49-4BA4-B4AF-571598D15A7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103-00CC-41B5-AF47-14E1315BA9A1}" type="datetimeFigureOut">
              <a:rPr lang="ar-IQ" smtClean="0"/>
              <a:t>05/03/1446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CF1-AE49-4BA4-B4AF-571598D15A7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103-00CC-41B5-AF47-14E1315BA9A1}" type="datetimeFigureOut">
              <a:rPr lang="ar-IQ" smtClean="0"/>
              <a:t>05/03/1446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CF1-AE49-4BA4-B4AF-571598D15A7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103-00CC-41B5-AF47-14E1315BA9A1}" type="datetimeFigureOut">
              <a:rPr lang="ar-IQ" smtClean="0"/>
              <a:t>05/03/1446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CF1-AE49-4BA4-B4AF-571598D15A7A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103-00CC-41B5-AF47-14E1315BA9A1}" type="datetimeFigureOut">
              <a:rPr lang="ar-IQ" smtClean="0"/>
              <a:t>05/03/1446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CF1-AE49-4BA4-B4AF-571598D15A7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103-00CC-41B5-AF47-14E1315BA9A1}" type="datetimeFigureOut">
              <a:rPr lang="ar-IQ" smtClean="0"/>
              <a:t>05/03/1446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CF1-AE49-4BA4-B4AF-571598D15A7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103-00CC-41B5-AF47-14E1315BA9A1}" type="datetimeFigureOut">
              <a:rPr lang="ar-IQ" smtClean="0"/>
              <a:t>05/03/1446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CF1-AE49-4BA4-B4AF-571598D15A7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103-00CC-41B5-AF47-14E1315BA9A1}" type="datetimeFigureOut">
              <a:rPr lang="ar-IQ" smtClean="0"/>
              <a:t>05/03/1446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CF1-AE49-4BA4-B4AF-571598D15A7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103-00CC-41B5-AF47-14E1315BA9A1}" type="datetimeFigureOut">
              <a:rPr lang="ar-IQ" smtClean="0"/>
              <a:t>05/03/1446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2CF1-AE49-4BA4-B4AF-571598D15A7A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0103-00CC-41B5-AF47-14E1315BA9A1}" type="datetimeFigureOut">
              <a:rPr lang="ar-IQ" smtClean="0"/>
              <a:t>05/03/1446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EF2CF1-AE49-4BA4-B4AF-571598D15A7A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D60103-00CC-41B5-AF47-14E1315BA9A1}" type="datetimeFigureOut">
              <a:rPr lang="ar-IQ" smtClean="0"/>
              <a:t>05/03/1446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EF2CF1-AE49-4BA4-B4AF-571598D15A7A}" type="slidenum">
              <a:rPr lang="ar-IQ" smtClean="0"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عنوان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4400" dirty="0" smtClean="0"/>
              <a:t>قانون </a:t>
            </a:r>
            <a:br>
              <a:rPr lang="ar-IQ" sz="4400" dirty="0" smtClean="0"/>
            </a:br>
            <a:r>
              <a:rPr lang="ar-IQ" sz="4400" dirty="0" smtClean="0"/>
              <a:t>الكرة الطائرة</a:t>
            </a:r>
            <a:endParaRPr lang="ar-IQ" sz="4400" dirty="0"/>
          </a:p>
        </p:txBody>
      </p:sp>
      <p:sp>
        <p:nvSpPr>
          <p:cNvPr id="17" name="عنصر نائب للنص 16"/>
          <p:cNvSpPr>
            <a:spLocks noGrp="1"/>
          </p:cNvSpPr>
          <p:nvPr>
            <p:ph type="body" sz="half" idx="2"/>
          </p:nvPr>
        </p:nvSpPr>
        <p:spPr>
          <a:xfrm>
            <a:off x="107504" y="3573016"/>
            <a:ext cx="3155908" cy="2179320"/>
          </a:xfrm>
        </p:spPr>
        <p:txBody>
          <a:bodyPr>
            <a:norm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م . د. سوسن جدوع</a:t>
            </a:r>
            <a:endParaRPr lang="ar-SA" sz="2800" b="1" dirty="0">
              <a:solidFill>
                <a:srgbClr val="FF0000"/>
              </a:solidFill>
            </a:endParaRPr>
          </a:p>
          <a:p>
            <a:r>
              <a:rPr lang="ar-SA" sz="2800" b="1" dirty="0" smtClean="0">
                <a:solidFill>
                  <a:srgbClr val="FF0000"/>
                </a:solidFill>
              </a:rPr>
              <a:t>م . م. </a:t>
            </a:r>
            <a:r>
              <a:rPr lang="ar-IQ" sz="2800" b="1" dirty="0" smtClean="0">
                <a:solidFill>
                  <a:srgbClr val="FF0000"/>
                </a:solidFill>
              </a:rPr>
              <a:t>حسن حيدر البياتي</a:t>
            </a:r>
            <a:endParaRPr lang="ar-IQ" sz="2800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صورة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 r="12404"/>
          <a:stretch>
            <a:fillRect/>
          </a:stretch>
        </p:blipFill>
        <p:spPr>
          <a:xfrm rot="420000">
            <a:off x="3513323" y="1175444"/>
            <a:ext cx="4617720" cy="3931920"/>
          </a:xfrm>
        </p:spPr>
      </p:pic>
    </p:spTree>
    <p:extLst>
      <p:ext uri="{BB962C8B-B14F-4D97-AF65-F5344CB8AC3E}">
        <p14:creationId xmlns:p14="http://schemas.microsoft.com/office/powerpoint/2010/main" val="25948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993"/>
    </mc:Choice>
    <mc:Fallback xmlns="">
      <p:transition advTm="399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97834" y="2780928"/>
            <a:ext cx="6731330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شكرا لحسن استماعكم</a:t>
            </a:r>
            <a:endParaRPr lang="ar-IQ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392">
        <p14:ripple/>
      </p:transition>
    </mc:Choice>
    <mc:Fallback xmlns="">
      <p:transition spd="slow" advTm="33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د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إشارة مرجعية 1" time="67653.0001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941168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018456" y="1124744"/>
            <a:ext cx="71070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chemeClr val="accent1"/>
                </a:solidFill>
              </a:rPr>
              <a:t>الفصل الثالث : شكل اللعب</a:t>
            </a:r>
            <a:endParaRPr lang="ar-SA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89346"/>
      </p:ext>
    </p:extLst>
  </p:cSld>
  <p:clrMapOvr>
    <a:masterClrMapping/>
  </p:clrMapOvr>
  <p:transition spd="slow" advTm="1251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95837"/>
      </p:ext>
    </p:extLst>
  </p:cSld>
  <p:clrMapOvr>
    <a:masterClrMapping/>
  </p:clrMapOvr>
  <p:transition spd="slow" advTm="536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5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331">
        <p:circle/>
      </p:transition>
    </mc:Choice>
    <mc:Fallback xmlns="">
      <p:transition spd="slow" advTm="533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8072"/>
      </p:ext>
    </p:extLst>
  </p:cSld>
  <p:clrMapOvr>
    <a:masterClrMapping/>
  </p:clrMapOvr>
  <p:transition spd="slow" advTm="1788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67544" y="1124744"/>
            <a:ext cx="8249627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7- نظام اللعب</a:t>
            </a:r>
          </a:p>
          <a:p>
            <a:r>
              <a:rPr lang="ar-SA" sz="3600" dirty="0" smtClean="0"/>
              <a:t>7-1  القرعة</a:t>
            </a:r>
          </a:p>
          <a:p>
            <a:r>
              <a:rPr lang="ar-SA" sz="3600" dirty="0" smtClean="0"/>
              <a:t>تجري القرعة بحضور رئيسي الفريقين و يختار الفائز بالقرعة </a:t>
            </a:r>
          </a:p>
          <a:p>
            <a:r>
              <a:rPr lang="ar-SA" sz="3600" dirty="0" smtClean="0"/>
              <a:t>اما الحق في الارسال او استقبال الارسال</a:t>
            </a:r>
          </a:p>
          <a:p>
            <a:r>
              <a:rPr lang="ar-SA" sz="3600" dirty="0" smtClean="0"/>
              <a:t>او جانب الملعب</a:t>
            </a:r>
          </a:p>
          <a:p>
            <a:r>
              <a:rPr lang="ar-SA" sz="3600" dirty="0" smtClean="0"/>
              <a:t>و يأخذ الخاسر الاختيار المتبقي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8486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583">
        <p14:switch dir="l"/>
      </p:transition>
    </mc:Choice>
    <mc:Fallback xmlns="">
      <p:transition spd="slow" advTm="25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652888" y="764704"/>
            <a:ext cx="3805850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>
                <a:solidFill>
                  <a:srgbClr val="0F6FC6"/>
                </a:solidFill>
              </a:rPr>
              <a:t>3-  ترتيب </a:t>
            </a:r>
            <a:r>
              <a:rPr lang="ar-SA" sz="2400" dirty="0">
                <a:solidFill>
                  <a:srgbClr val="0F6FC6"/>
                </a:solidFill>
              </a:rPr>
              <a:t>الدوران الأساسي للفريق </a:t>
            </a:r>
            <a:r>
              <a:rPr lang="ar-SA" sz="2400" dirty="0" smtClean="0">
                <a:solidFill>
                  <a:srgbClr val="0F6FC6"/>
                </a:solidFill>
              </a:rPr>
              <a:t> </a:t>
            </a:r>
          </a:p>
          <a:p>
            <a:r>
              <a:rPr lang="ar-SA" sz="2400" dirty="0" smtClean="0">
                <a:solidFill>
                  <a:schemeClr val="accent1"/>
                </a:solidFill>
              </a:rPr>
              <a:t>4-  المراكز  5- خطأ المركز</a:t>
            </a:r>
          </a:p>
          <a:p>
            <a:r>
              <a:rPr lang="ar-SA" sz="2400" dirty="0" smtClean="0">
                <a:solidFill>
                  <a:schemeClr val="accent1"/>
                </a:solidFill>
              </a:rPr>
              <a:t>6- الدوران </a:t>
            </a:r>
            <a:r>
              <a:rPr lang="ar-SA" sz="2400" dirty="0">
                <a:solidFill>
                  <a:schemeClr val="accent1"/>
                </a:solidFill>
              </a:rPr>
              <a:t> </a:t>
            </a:r>
            <a:r>
              <a:rPr lang="ar-SA" sz="2400" dirty="0" smtClean="0">
                <a:solidFill>
                  <a:schemeClr val="accent1"/>
                </a:solidFill>
              </a:rPr>
              <a:t>7- خطأ الدوران</a:t>
            </a:r>
            <a:endParaRPr lang="ar-SA" sz="2400" dirty="0">
              <a:solidFill>
                <a:schemeClr val="accent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7744" y="332656"/>
            <a:ext cx="4680520" cy="8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586</TotalTime>
  <Words>66</Words>
  <Application>Microsoft Office PowerPoint</Application>
  <PresentationFormat>عرض على الشاشة (3:4)‏</PresentationFormat>
  <Paragraphs>14</Paragraphs>
  <Slides>10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تدفق</vt:lpstr>
      <vt:lpstr>قانون  الكرة الطائرة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المستقبل للحاسبات - سنجار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hassan</dc:creator>
  <cp:lastModifiedBy>Maher</cp:lastModifiedBy>
  <cp:revision>39</cp:revision>
  <dcterms:created xsi:type="dcterms:W3CDTF">2020-03-07T07:18:55Z</dcterms:created>
  <dcterms:modified xsi:type="dcterms:W3CDTF">2024-09-08T13:48:58Z</dcterms:modified>
</cp:coreProperties>
</file>