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6" r:id="rId1"/>
  </p:sldMasterIdLst>
  <p:sldIdLst>
    <p:sldId id="270" r:id="rId2"/>
    <p:sldId id="263" r:id="rId3"/>
    <p:sldId id="271" r:id="rId4"/>
    <p:sldId id="269" r:id="rId5"/>
    <p:sldId id="266" r:id="rId6"/>
    <p:sldId id="267" r:id="rId7"/>
    <p:sldId id="26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-900" y="-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1" y="2647950"/>
            <a:ext cx="4762500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3173" y="-925"/>
            <a:ext cx="12195173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1089484" y="1730403"/>
            <a:ext cx="7531497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616370" y="2470926"/>
            <a:ext cx="8681508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9/18/2023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9/18/2023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9/18/2023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9/18/2023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3173" y="-925"/>
            <a:ext cx="12195173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1" y="2647950"/>
            <a:ext cx="4762500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1092532" y="1726738"/>
            <a:ext cx="7534656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621536" y="2468304"/>
            <a:ext cx="8680704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9/18/2023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097280"/>
            <a:ext cx="42672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6688" y="1097280"/>
            <a:ext cx="42672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9/18/2023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097280"/>
            <a:ext cx="42672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2200" y="1701848"/>
            <a:ext cx="42672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6688" y="1097280"/>
            <a:ext cx="42672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6688" y="1701848"/>
            <a:ext cx="42672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9/18/2023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9/18/2023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9/18/2023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1" y="2647950"/>
            <a:ext cx="4762500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1720852" y="-1720850"/>
            <a:ext cx="6858000" cy="10299704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1046573" y="1576104"/>
            <a:ext cx="694944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2737" y="2618913"/>
            <a:ext cx="507703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730605" y="2253385"/>
            <a:ext cx="7726347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9/18/2023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705101" y="0"/>
            <a:ext cx="9486900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1" y="2647950"/>
            <a:ext cx="4762500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" y="5048250"/>
            <a:ext cx="4762500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94929" y="1717501"/>
            <a:ext cx="73152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524639" y="2180529"/>
            <a:ext cx="8128727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9/18/2023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3175" y="5050633"/>
            <a:ext cx="4765676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3173" y="5051293"/>
            <a:ext cx="12195173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365760"/>
            <a:ext cx="1002792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100629"/>
            <a:ext cx="1002792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68224" y="5870448"/>
            <a:ext cx="2901696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9/18/2023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90019" y="6285122"/>
            <a:ext cx="62992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01384" y="6170822"/>
            <a:ext cx="67056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hf sldNum="0" hdr="0" ftr="0" dt="0"/>
  <p:txStyles>
    <p:titleStyle>
      <a:lvl1pPr algn="l" defTabSz="914400" rtl="1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9484" y="1730403"/>
            <a:ext cx="9419292" cy="1121979"/>
          </a:xfrm>
        </p:spPr>
        <p:txBody>
          <a:bodyPr/>
          <a:lstStyle/>
          <a:p>
            <a:pPr algn="ctr"/>
            <a:r>
              <a:rPr lang="ar-IQ" sz="4000" b="1" dirty="0" smtClean="0"/>
              <a:t>مبادئ ومفاهيم الإعاقة</a:t>
            </a:r>
            <a:endParaRPr lang="ar-IQ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0800000" flipV="1">
            <a:off x="1616370" y="3261815"/>
            <a:ext cx="8681508" cy="1419366"/>
          </a:xfrm>
        </p:spPr>
        <p:txBody>
          <a:bodyPr>
            <a:noAutofit/>
          </a:bodyPr>
          <a:lstStyle/>
          <a:p>
            <a:pPr algn="ctr"/>
            <a:endParaRPr lang="en-US" sz="3200" b="1" dirty="0" smtClean="0"/>
          </a:p>
          <a:p>
            <a:pPr algn="ctr"/>
            <a:r>
              <a:rPr lang="ar-IQ" sz="3200" b="1" dirty="0" smtClean="0"/>
              <a:t>م.م ساره عماد عبدالامير</a:t>
            </a:r>
          </a:p>
          <a:p>
            <a:pPr algn="ctr"/>
            <a:r>
              <a:rPr lang="ar-IQ" sz="3200" b="1" dirty="0" smtClean="0"/>
              <a:t>قسم النشاطات الطلابية/الجامعة المستنصرية</a:t>
            </a:r>
          </a:p>
        </p:txBody>
      </p:sp>
    </p:spTree>
    <p:extLst>
      <p:ext uri="{BB962C8B-B14F-4D97-AF65-F5344CB8AC3E}">
        <p14:creationId xmlns:p14="http://schemas.microsoft.com/office/powerpoint/2010/main" val="3837925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365760"/>
            <a:ext cx="10027920" cy="1094550"/>
          </a:xfrm>
        </p:spPr>
        <p:txBody>
          <a:bodyPr/>
          <a:lstStyle/>
          <a:p>
            <a:pPr algn="ctr"/>
            <a:r>
              <a:rPr lang="ar-IQ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الإعاقة البدنية</a:t>
            </a:r>
            <a:endParaRPr lang="ar-IQ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886" y="1262743"/>
            <a:ext cx="10261600" cy="4182011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endParaRPr lang="ar-IQ" sz="2000" dirty="0" smtClean="0"/>
          </a:p>
        </p:txBody>
      </p:sp>
      <p:sp>
        <p:nvSpPr>
          <p:cNvPr id="5" name="Right Arrow 4"/>
          <p:cNvSpPr/>
          <p:nvPr/>
        </p:nvSpPr>
        <p:spPr>
          <a:xfrm>
            <a:off x="3497944" y="2336801"/>
            <a:ext cx="1972274" cy="1227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dirty="0" smtClean="0">
                <a:solidFill>
                  <a:srgbClr val="C00000"/>
                </a:solidFill>
              </a:rPr>
              <a:t>الهيكل العظمي</a:t>
            </a:r>
            <a:endParaRPr lang="ar-IQ" dirty="0"/>
          </a:p>
        </p:txBody>
      </p:sp>
      <p:sp>
        <p:nvSpPr>
          <p:cNvPr id="6" name="Right Arrow 5"/>
          <p:cNvSpPr/>
          <p:nvPr/>
        </p:nvSpPr>
        <p:spPr>
          <a:xfrm>
            <a:off x="1356723" y="827314"/>
            <a:ext cx="2257334" cy="12059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800" dirty="0" smtClean="0">
                <a:solidFill>
                  <a:srgbClr val="C00000"/>
                </a:solidFill>
              </a:rPr>
              <a:t>الشلل</a:t>
            </a:r>
            <a:endParaRPr lang="ar-IQ" sz="2800" dirty="0">
              <a:solidFill>
                <a:srgbClr val="C00000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5733143" y="3563874"/>
            <a:ext cx="2086872" cy="1370984"/>
          </a:xfrm>
          <a:prstGeom prst="rightArrow">
            <a:avLst>
              <a:gd name="adj1" fmla="val 50000"/>
              <a:gd name="adj2" fmla="val 626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dirty="0" smtClean="0">
                <a:solidFill>
                  <a:srgbClr val="C00000"/>
                </a:solidFill>
              </a:rPr>
              <a:t>اصابات الجهاز العضلي</a:t>
            </a:r>
            <a:endParaRPr lang="ar-IQ" sz="2400" dirty="0">
              <a:solidFill>
                <a:srgbClr val="C00000"/>
              </a:solidFill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8781144" y="4717143"/>
            <a:ext cx="2288558" cy="15006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dirty="0" smtClean="0">
                <a:solidFill>
                  <a:srgbClr val="C00000"/>
                </a:solidFill>
              </a:rPr>
              <a:t>البتر</a:t>
            </a:r>
            <a:endParaRPr lang="ar-IQ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565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ar-IQ" dirty="0" smtClean="0"/>
          </a:p>
          <a:p>
            <a:pPr algn="ctr"/>
            <a:endParaRPr lang="ar-IQ" dirty="0"/>
          </a:p>
          <a:p>
            <a:pPr algn="ctr"/>
            <a:endParaRPr lang="ar-IQ" dirty="0" smtClean="0"/>
          </a:p>
          <a:p>
            <a:pPr algn="ctr"/>
            <a:r>
              <a:rPr lang="ar-IQ" sz="5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الإعاقة العقلية</a:t>
            </a:r>
            <a:endParaRPr lang="ar-IQ" sz="5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28670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أقسام التخلف العقلي</a:t>
            </a:r>
            <a:endParaRPr lang="ar-IQ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IQ" sz="2800" dirty="0" smtClean="0"/>
              <a:t>1- التخلف العقلي البسيط </a:t>
            </a:r>
          </a:p>
          <a:p>
            <a:r>
              <a:rPr lang="ar-IQ" sz="2800" dirty="0" smtClean="0"/>
              <a:t>2- التخلف العقلي المتوسط </a:t>
            </a:r>
          </a:p>
          <a:p>
            <a:r>
              <a:rPr lang="ar-IQ" sz="2800" dirty="0" smtClean="0"/>
              <a:t>3- التخلف العقلي الشديد</a:t>
            </a:r>
          </a:p>
          <a:p>
            <a:r>
              <a:rPr lang="ar-IQ" sz="2800" dirty="0" smtClean="0"/>
              <a:t>4- التخلف العقلي الشديد المبالغ</a:t>
            </a:r>
          </a:p>
        </p:txBody>
      </p:sp>
    </p:spTree>
    <p:extLst>
      <p:ext uri="{BB962C8B-B14F-4D97-AF65-F5344CB8AC3E}">
        <p14:creationId xmlns:p14="http://schemas.microsoft.com/office/powerpoint/2010/main" val="963446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ar-IQ" sz="2400" dirty="0" smtClean="0"/>
              <a:t>الوراثة.</a:t>
            </a:r>
          </a:p>
          <a:p>
            <a:pPr>
              <a:buFont typeface="Arial" pitchFamily="34" charset="0"/>
              <a:buChar char="•"/>
            </a:pPr>
            <a:r>
              <a:rPr lang="ar-IQ" sz="2400" dirty="0" smtClean="0"/>
              <a:t>الامراض والالتهابات</a:t>
            </a:r>
          </a:p>
          <a:p>
            <a:pPr>
              <a:buFont typeface="Arial" pitchFamily="34" charset="0"/>
              <a:buChar char="•"/>
            </a:pPr>
            <a:r>
              <a:rPr lang="ar-IQ" sz="2400" dirty="0" smtClean="0"/>
              <a:t>تصلب الاذن</a:t>
            </a:r>
          </a:p>
          <a:p>
            <a:pPr>
              <a:buFont typeface="Arial" pitchFamily="34" charset="0"/>
              <a:buChar char="•"/>
            </a:pPr>
            <a:r>
              <a:rPr lang="ar-IQ" sz="2400" dirty="0" smtClean="0"/>
              <a:t>مرض مينير</a:t>
            </a:r>
          </a:p>
          <a:p>
            <a:pPr>
              <a:buFont typeface="Arial" pitchFamily="34" charset="0"/>
              <a:buChar char="•"/>
            </a:pPr>
            <a:r>
              <a:rPr lang="ar-IQ" sz="2400" dirty="0" smtClean="0"/>
              <a:t>الحوادث</a:t>
            </a:r>
          </a:p>
          <a:p>
            <a:pPr>
              <a:buFont typeface="Arial" pitchFamily="34" charset="0"/>
              <a:buChar char="•"/>
            </a:pPr>
            <a:r>
              <a:rPr lang="ar-IQ" sz="2400" dirty="0" smtClean="0"/>
              <a:t>البيئة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الاعاقة السمعية</a:t>
            </a:r>
            <a:endParaRPr lang="ar-IQ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568643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الإعاقة البصرية</a:t>
            </a:r>
            <a:endParaRPr lang="ar-IQ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ar-IQ" sz="2000" dirty="0" smtClean="0"/>
              <a:t>إصابة الام الحامل بالالتهابات والفايروسات الرحمية والعدوى الفايروسية </a:t>
            </a:r>
          </a:p>
          <a:p>
            <a:pPr>
              <a:buFont typeface="Arial" pitchFamily="34" charset="0"/>
              <a:buChar char="•"/>
            </a:pPr>
            <a:r>
              <a:rPr lang="ar-IQ" sz="2000" dirty="0" smtClean="0"/>
              <a:t>الاصابة بالامراض كارتفاع ضغط العين أو نزول الماء الأسود فيها أو الحول</a:t>
            </a:r>
          </a:p>
          <a:p>
            <a:pPr>
              <a:buFont typeface="Arial" pitchFamily="34" charset="0"/>
              <a:buChar char="•"/>
            </a:pPr>
            <a:r>
              <a:rPr lang="ar-IQ" sz="2000" dirty="0" smtClean="0"/>
              <a:t>الحوادث والحروب </a:t>
            </a:r>
          </a:p>
          <a:p>
            <a:pPr>
              <a:buFont typeface="Arial" pitchFamily="34" charset="0"/>
              <a:buChar char="•"/>
            </a:pPr>
            <a:r>
              <a:rPr lang="ar-IQ" sz="2000" dirty="0" smtClean="0"/>
              <a:t>التشوه </a:t>
            </a:r>
            <a:r>
              <a:rPr lang="ar-IQ" sz="2000" dirty="0" smtClean="0"/>
              <a:t>الولادي</a:t>
            </a:r>
            <a:endParaRPr lang="ar-IQ" sz="2000" dirty="0"/>
          </a:p>
        </p:txBody>
      </p:sp>
    </p:spTree>
    <p:extLst>
      <p:ext uri="{BB962C8B-B14F-4D97-AF65-F5344CB8AC3E}">
        <p14:creationId xmlns:p14="http://schemas.microsoft.com/office/powerpoint/2010/main" val="20111982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365760"/>
            <a:ext cx="10027920" cy="1326562"/>
          </a:xfrm>
        </p:spPr>
        <p:txBody>
          <a:bodyPr/>
          <a:lstStyle/>
          <a:p>
            <a:pPr algn="ctr"/>
            <a:r>
              <a:rPr lang="ar-IQ" b="1" dirty="0" smtClean="0">
                <a:solidFill>
                  <a:srgbClr val="00B050"/>
                </a:solidFill>
              </a:rPr>
              <a:t>شكراً لإصغائكم </a:t>
            </a:r>
            <a:endParaRPr lang="ar-IQ" b="1" dirty="0">
              <a:solidFill>
                <a:srgbClr val="00B05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3833"/>
            <a:ext cx="12192000" cy="3712191"/>
          </a:xfrm>
        </p:spPr>
      </p:pic>
    </p:spTree>
    <p:extLst>
      <p:ext uri="{BB962C8B-B14F-4D97-AF65-F5344CB8AC3E}">
        <p14:creationId xmlns:p14="http://schemas.microsoft.com/office/powerpoint/2010/main" val="3497976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8057</TotalTime>
  <Words>82</Words>
  <Application>Microsoft Office PowerPoint</Application>
  <PresentationFormat>Custom</PresentationFormat>
  <Paragraphs>31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Angles</vt:lpstr>
      <vt:lpstr>مبادئ ومفاهيم الإعاقة</vt:lpstr>
      <vt:lpstr>الإعاقة البدنية</vt:lpstr>
      <vt:lpstr>PowerPoint Presentation</vt:lpstr>
      <vt:lpstr>أقسام التخلف العقلي</vt:lpstr>
      <vt:lpstr>الاعاقة السمعية</vt:lpstr>
      <vt:lpstr>الإعاقة البصرية</vt:lpstr>
      <vt:lpstr>شكراً لإصغائكم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السيد رئيس اللجنة المحترم السادة أعضاء اللجنة المحترمين الحضور الكرام السلام عليكم ورحمة الله وبركاته</dc:title>
  <dc:creator>i mac</dc:creator>
  <cp:lastModifiedBy>i mac</cp:lastModifiedBy>
  <cp:revision>55</cp:revision>
  <dcterms:created xsi:type="dcterms:W3CDTF">2021-08-28T10:02:07Z</dcterms:created>
  <dcterms:modified xsi:type="dcterms:W3CDTF">2023-09-18T07:44:38Z</dcterms:modified>
</cp:coreProperties>
</file>