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الأخلاق الرياضية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القيم والسلوكيات داخل الملاعب وخارجها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الأخلاق الرياضية أساس نجاح الرياضة واستمرارها، ويجب على الجميع الالتزام بها.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الأخلاق الرياضية تعبر عن مجموعة من القيم والسلوكيات التي يجب أن يتحلى بها الرياضيون داخل وخارج الملعب.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الأخلاق الرياضية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تعزز الروح الرياضية</a:t>
            </a:r>
          </a:p>
          <a:p>
            <a:r>
              <a:t>تقلل من العنف</a:t>
            </a:r>
          </a:p>
          <a:p>
            <a:r>
              <a:t>تزيد من الاحترام بين اللاعبين</a:t>
            </a:r>
          </a:p>
          <a:p>
            <a:r>
              <a:t>تعكس صورة إيجابية عن الرياضة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القيم الأساسية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الاحترام</a:t>
            </a:r>
          </a:p>
          <a:p>
            <a:r>
              <a:t>الصدق</a:t>
            </a:r>
          </a:p>
          <a:p>
            <a:r>
              <a:t>العدل</a:t>
            </a:r>
          </a:p>
          <a:p>
            <a:r>
              <a:t>التعاون</a:t>
            </a:r>
          </a:p>
          <a:p>
            <a:r>
              <a:t>الانضباط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السلوك داخل الملعب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الالتزام بالقوانين</a:t>
            </a:r>
          </a:p>
          <a:p>
            <a:r>
              <a:t>احترام الحكم</a:t>
            </a:r>
          </a:p>
          <a:p>
            <a:r>
              <a:t>عدم الغش</a:t>
            </a:r>
          </a:p>
          <a:p>
            <a:r>
              <a:t>التحلي بالروح الرياضية</a:t>
            </a:r>
          </a:p>
          <a:p>
            <a:r>
              <a:t>تقبل الخسارة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السلوك خارج الملعب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احترام الآخرين</a:t>
            </a:r>
          </a:p>
          <a:p>
            <a:r>
              <a:t>الابتعاد عن التعصب</a:t>
            </a:r>
          </a:p>
          <a:p>
            <a:r>
              <a:t>تمثيل الفريق بصورة إيجابية</a:t>
            </a:r>
          </a:p>
          <a:p>
            <a:r>
              <a:t>الالتزام بالأخلاق العامة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دور المدرب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توجيه اللاعبين</a:t>
            </a:r>
          </a:p>
          <a:p>
            <a:r>
              <a:t>تعزيز القيم</a:t>
            </a:r>
          </a:p>
          <a:p>
            <a:r>
              <a:t>القدوة الحسنة</a:t>
            </a:r>
          </a:p>
          <a:p>
            <a:r>
              <a:t>ضبط السلوك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دور الجمهور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تشجيع إيجابي</a:t>
            </a:r>
          </a:p>
          <a:p>
            <a:r>
              <a:t>عدم الإساءة</a:t>
            </a:r>
          </a:p>
          <a:p>
            <a:r>
              <a:t>دعم الروح الرياضية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نماذج إيجابية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لاعبون يتحلون بالأخلاق</a:t>
            </a:r>
          </a:p>
          <a:p>
            <a:r>
              <a:t>احترام المنافس</a:t>
            </a:r>
          </a:p>
          <a:p>
            <a:r>
              <a:t>مساعدة الآخرين داخل الملعب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