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 الإعلام في نشر التوعية الوقائية من الإعاقة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محاضرة توعوية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الإعلام شريك أساسي في الوقاية من الإعاقة وبناء مجتمع واعي وصحي.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يلعب الإعلام دوراً مهماً في نشر الوعي الصحي والوقاية من الإعاقة من خلال توصيل المعلومات الصحيحة للمجتمع.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الإعلام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نشر الثقافة الصحية</a:t>
            </a:r>
          </a:p>
          <a:p>
            <a:r>
              <a:t>تقليل نسبة الإصابات</a:t>
            </a:r>
          </a:p>
          <a:p>
            <a:r>
              <a:t>تعزيز الوعي المجتمعي</a:t>
            </a:r>
          </a:p>
          <a:p>
            <a:r>
              <a:t>تشجيع الفحص المبكر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وسائل الإعلام المستخدمة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التلفزيون</a:t>
            </a:r>
          </a:p>
          <a:p>
            <a:r>
              <a:t>الراديو</a:t>
            </a:r>
          </a:p>
          <a:p>
            <a:r>
              <a:t>وسائل التواصل الاجتماعي</a:t>
            </a:r>
          </a:p>
          <a:p>
            <a:r>
              <a:t>الصحف والمجلات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أساليب التوعية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حملات إعلامية</a:t>
            </a:r>
          </a:p>
          <a:p>
            <a:r>
              <a:t>برامج توعوية</a:t>
            </a:r>
          </a:p>
          <a:p>
            <a:r>
              <a:t>إعلانات</a:t>
            </a:r>
          </a:p>
          <a:p>
            <a:r>
              <a:t>مقاطع فيديو تعليمية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الوقاية من الإعاقة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التوعية بالحوادث</a:t>
            </a:r>
          </a:p>
          <a:p>
            <a:r>
              <a:t>الرعاية الصحية المبكرة</a:t>
            </a:r>
          </a:p>
          <a:p>
            <a:r>
              <a:t>التطعيمات</a:t>
            </a:r>
          </a:p>
          <a:p>
            <a:r>
              <a:t>الفحوصات الدورية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 وسائل التواصل الاجتماعي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سرعة نشر المعلومات</a:t>
            </a:r>
          </a:p>
          <a:p>
            <a:r>
              <a:t>الوصول إلى فئات واسعة</a:t>
            </a:r>
          </a:p>
          <a:p>
            <a:r>
              <a:t>التفاعل مع الجمهور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التحديات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نشر معلومات خاطئة</a:t>
            </a:r>
          </a:p>
          <a:p>
            <a:r>
              <a:t>ضعف الوصول لبعض الفئات</a:t>
            </a:r>
          </a:p>
          <a:p>
            <a:r>
              <a:t>قلة البرامج المتخصصة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الحلول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التأكد من صحة المعلومات</a:t>
            </a:r>
          </a:p>
          <a:p>
            <a:r>
              <a:t>زيادة الحملات التوعوية</a:t>
            </a:r>
          </a:p>
          <a:p>
            <a:r>
              <a:t>التعاون مع المؤسسات الصحية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