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13/07/1441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المادة التشريعات السياحية </a:t>
            </a:r>
            <a:br>
              <a:rPr lang="ar-IQ" dirty="0" smtClean="0"/>
            </a:br>
            <a:r>
              <a:rPr lang="ar-IQ" dirty="0" smtClean="0"/>
              <a:t>المرحلة الرابعة / قسم السياحة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199" y="3899938"/>
            <a:ext cx="8019143" cy="175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dirty="0" smtClean="0"/>
              <a:t>المدرس المساعد </a:t>
            </a:r>
          </a:p>
          <a:p>
            <a:pPr algn="ctr"/>
            <a:r>
              <a:rPr lang="ar-IQ" sz="3600" dirty="0" smtClean="0"/>
              <a:t>شيماء حميد رشيد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31910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06489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36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28092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85184"/>
            <a:ext cx="820891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01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ar-IQ" sz="4000" dirty="0" smtClean="0"/>
          </a:p>
          <a:p>
            <a:pPr marL="109728" indent="0" algn="ctr">
              <a:buNone/>
            </a:pPr>
            <a:endParaRPr lang="ar-IQ" sz="4000" dirty="0"/>
          </a:p>
          <a:p>
            <a:pPr marL="109728" indent="0" algn="ctr">
              <a:buNone/>
            </a:pPr>
            <a:r>
              <a:rPr lang="ar-IQ" sz="4000" dirty="0" smtClean="0"/>
              <a:t>تمنياتي لكم بالتوفيق </a:t>
            </a:r>
          </a:p>
          <a:p>
            <a:pPr marL="109728" indent="0" algn="ctr">
              <a:buNone/>
            </a:pPr>
            <a:r>
              <a:rPr lang="ar-IQ" sz="4000" dirty="0" smtClean="0"/>
              <a:t>مدرسة المادة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103703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13</Words>
  <Application>Microsoft Office PowerPoint</Application>
  <PresentationFormat>عرض على الشاشة (3:4)‏</PresentationFormat>
  <Paragraphs>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المادة التشريعات السياحية  المرحلة الرابعة / قسم السياحة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التشريعات السياحية  المرحلة الرابعة / قسم السياحة</dc:title>
  <dc:creator>maad</dc:creator>
  <cp:lastModifiedBy>maad</cp:lastModifiedBy>
  <cp:revision>5</cp:revision>
  <dcterms:created xsi:type="dcterms:W3CDTF">2020-03-07T13:48:59Z</dcterms:created>
  <dcterms:modified xsi:type="dcterms:W3CDTF">2020-03-07T14:00:01Z</dcterms:modified>
</cp:coreProperties>
</file>