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المادة التشريعات السياحية </a:t>
            </a:r>
            <a:br>
              <a:rPr lang="ar-IQ" dirty="0"/>
            </a:br>
            <a:r>
              <a:rPr lang="ar-IQ" dirty="0"/>
              <a:t>المرحلة الرابعة / قسم السياحة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المدرس المساعد </a:t>
            </a:r>
          </a:p>
          <a:p>
            <a:r>
              <a:rPr lang="ar-IQ" dirty="0" smtClean="0"/>
              <a:t>شيماء حميد رشيد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753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332656"/>
            <a:ext cx="799288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71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882643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50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9208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38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dirty="0" smtClean="0"/>
          </a:p>
          <a:p>
            <a:pPr algn="ctr"/>
            <a:endParaRPr lang="ar-IQ" dirty="0"/>
          </a:p>
          <a:p>
            <a:pPr algn="ctr"/>
            <a:r>
              <a:rPr lang="ar-IQ" dirty="0" smtClean="0"/>
              <a:t>تمنياتي لكم بالتوفيق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6762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11</Words>
  <Application>Microsoft Office PowerPoint</Application>
  <PresentationFormat>عرض على الشاشة (3:4)‏</PresentationFormat>
  <Paragraphs>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المادة التشريعات السياحية  المرحلة الرابعة / قسم السياحة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التشريعات السياحية  المرحلة الرابعة / قسم السياحة</dc:title>
  <dc:creator>maad</dc:creator>
  <cp:lastModifiedBy>maad</cp:lastModifiedBy>
  <cp:revision>3</cp:revision>
  <dcterms:created xsi:type="dcterms:W3CDTF">2020-03-07T14:15:07Z</dcterms:created>
  <dcterms:modified xsi:type="dcterms:W3CDTF">2020-03-07T14:21:58Z</dcterms:modified>
</cp:coreProperties>
</file>