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306" r:id="rId2"/>
    <p:sldId id="323" r:id="rId3"/>
    <p:sldId id="322" r:id="rId4"/>
    <p:sldId id="307" r:id="rId5"/>
    <p:sldId id="324" r:id="rId6"/>
    <p:sldId id="321" r:id="rId7"/>
    <p:sldId id="314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EFB6FC-C0FF-467A-A686-50A01C1F52EC}" type="datetimeFigureOut">
              <a:rPr lang="ar-SA" smtClean="0"/>
              <a:pPr/>
              <a:t>20/08/1434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E10902B-7DF6-4548-84D3-B853337AA4C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A352-6645-40D2-B42D-5D54FDB96407}" type="datetimeFigureOut">
              <a:rPr lang="ar-SA" smtClean="0"/>
              <a:pPr/>
              <a:t>20/08/1434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C23F-1BDC-4B10-A89B-1695758E22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A352-6645-40D2-B42D-5D54FDB96407}" type="datetimeFigureOut">
              <a:rPr lang="ar-SA" smtClean="0"/>
              <a:pPr/>
              <a:t>20/08/1434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C23F-1BDC-4B10-A89B-1695758E22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A352-6645-40D2-B42D-5D54FDB96407}" type="datetimeFigureOut">
              <a:rPr lang="ar-SA" smtClean="0"/>
              <a:pPr/>
              <a:t>20/08/1434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C23F-1BDC-4B10-A89B-1695758E22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A352-6645-40D2-B42D-5D54FDB96407}" type="datetimeFigureOut">
              <a:rPr lang="ar-SA" smtClean="0"/>
              <a:pPr/>
              <a:t>20/08/1434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C23F-1BDC-4B10-A89B-1695758E22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A352-6645-40D2-B42D-5D54FDB96407}" type="datetimeFigureOut">
              <a:rPr lang="ar-SA" smtClean="0"/>
              <a:pPr/>
              <a:t>20/08/1434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C23F-1BDC-4B10-A89B-1695758E22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A352-6645-40D2-B42D-5D54FDB96407}" type="datetimeFigureOut">
              <a:rPr lang="ar-SA" smtClean="0"/>
              <a:pPr/>
              <a:t>20/08/1434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C23F-1BDC-4B10-A89B-1695758E22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A352-6645-40D2-B42D-5D54FDB96407}" type="datetimeFigureOut">
              <a:rPr lang="ar-SA" smtClean="0"/>
              <a:pPr/>
              <a:t>20/08/1434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C23F-1BDC-4B10-A89B-1695758E22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A352-6645-40D2-B42D-5D54FDB96407}" type="datetimeFigureOut">
              <a:rPr lang="ar-SA" smtClean="0"/>
              <a:pPr/>
              <a:t>20/08/1434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C23F-1BDC-4B10-A89B-1695758E22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A352-6645-40D2-B42D-5D54FDB96407}" type="datetimeFigureOut">
              <a:rPr lang="ar-SA" smtClean="0"/>
              <a:pPr/>
              <a:t>20/08/1434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C23F-1BDC-4B10-A89B-1695758E22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A352-6645-40D2-B42D-5D54FDB96407}" type="datetimeFigureOut">
              <a:rPr lang="ar-SA" smtClean="0"/>
              <a:pPr/>
              <a:t>20/08/1434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C23F-1BDC-4B10-A89B-1695758E22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A352-6645-40D2-B42D-5D54FDB96407}" type="datetimeFigureOut">
              <a:rPr lang="ar-SA" smtClean="0"/>
              <a:pPr/>
              <a:t>20/08/1434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C23F-1BDC-4B10-A89B-1695758E22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7A352-6645-40D2-B42D-5D54FDB96407}" type="datetimeFigureOut">
              <a:rPr lang="ar-SA" smtClean="0"/>
              <a:pPr/>
              <a:t>20/08/1434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0C23F-1BDC-4B10-A89B-1695758E223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Extraction of frank breech using </a:t>
            </a:r>
            <a:r>
              <a:rPr lang="ar-IQ" dirty="0" smtClean="0"/>
              <a:t> </a:t>
            </a:r>
            <a:r>
              <a:rPr lang="en-US" dirty="0" smtClean="0"/>
              <a:t>fingers </a:t>
            </a:r>
            <a:r>
              <a:rPr lang="en-US" dirty="0" smtClean="0"/>
              <a:t>in </a:t>
            </a:r>
            <a:r>
              <a:rPr lang="en-US" dirty="0" smtClean="0"/>
              <a:t>groins in frank breech</a:t>
            </a:r>
            <a:endParaRPr lang="ar-SA" dirty="0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55649"/>
            <a:ext cx="4040188" cy="298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عنصر نائب للنص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655062"/>
            <a:ext cx="4041775" cy="299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7915" y="1600200"/>
            <a:ext cx="51281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Lovset</a:t>
            </a:r>
            <a:r>
              <a:rPr lang="en-US" dirty="0" smtClean="0"/>
              <a:t> maneuver for delivery of arms</a:t>
            </a:r>
            <a:endParaRPr lang="ar-S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3633" y="1600200"/>
            <a:ext cx="377673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Delivery of the </a:t>
            </a:r>
            <a:r>
              <a:rPr lang="en-US" dirty="0" smtClean="0"/>
              <a:t>after coming </a:t>
            </a:r>
            <a:r>
              <a:rPr lang="en-US" dirty="0" smtClean="0"/>
              <a:t>head using the </a:t>
            </a:r>
            <a:r>
              <a:rPr lang="en-US" dirty="0" err="1" smtClean="0"/>
              <a:t>Mauriceau</a:t>
            </a:r>
            <a:r>
              <a:rPr lang="en-US" dirty="0" smtClean="0"/>
              <a:t> maneuver</a:t>
            </a:r>
            <a:endParaRPr lang="ar-SA" dirty="0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4500" y="1777206"/>
            <a:ext cx="5715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Piper forceps </a:t>
            </a:r>
            <a:endParaRPr lang="ar-S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3257" y="1600200"/>
            <a:ext cx="37174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Delivery of the </a:t>
            </a:r>
            <a:r>
              <a:rPr lang="en-US" sz="2400" dirty="0" err="1" smtClean="0"/>
              <a:t>aftercoming</a:t>
            </a:r>
            <a:r>
              <a:rPr lang="en-US" sz="2400" dirty="0" smtClean="0"/>
              <a:t> head using the modified Prague maneuver necessitated by failure of the fetal trunk to rotate </a:t>
            </a:r>
            <a:r>
              <a:rPr lang="en-US" sz="2400" dirty="0" err="1" smtClean="0"/>
              <a:t>anteriorly</a:t>
            </a:r>
            <a:endParaRPr lang="ar-SA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5629" y="1600200"/>
            <a:ext cx="30927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Mauriceou</a:t>
            </a:r>
            <a:r>
              <a:rPr lang="en-US" dirty="0" smtClean="0"/>
              <a:t> maneuver for after coming of head in breech delivery</a:t>
            </a:r>
            <a:endParaRPr lang="ar-SA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Piper forceps for delivery of after coming  head in breech delivery</a:t>
            </a:r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094" y="2755106"/>
            <a:ext cx="32004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1437" y="2788444"/>
            <a:ext cx="30289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70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سمة Office</vt:lpstr>
      <vt:lpstr>Extraction of frank breech using  fingers in groins in frank breech</vt:lpstr>
      <vt:lpstr>Slide 2</vt:lpstr>
      <vt:lpstr>Lovset maneuver for delivery of arms</vt:lpstr>
      <vt:lpstr>Delivery of the after coming head using the Mauriceau maneuver</vt:lpstr>
      <vt:lpstr>Piper forceps </vt:lpstr>
      <vt:lpstr>Delivery of the aftercoming head using the modified Prague maneuver necessitated by failure of the fetal trunk to rotate anteriorly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spider</dc:creator>
  <cp:lastModifiedBy>esraa</cp:lastModifiedBy>
  <cp:revision>82</cp:revision>
  <dcterms:created xsi:type="dcterms:W3CDTF">2011-09-19T16:51:27Z</dcterms:created>
  <dcterms:modified xsi:type="dcterms:W3CDTF">2013-06-28T20:52:11Z</dcterms:modified>
</cp:coreProperties>
</file>