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CC15-AA9C-4AA9-BDF1-1FCA82CBFD5A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726B-2124-42E8-9AA4-11A99EE09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3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CC15-AA9C-4AA9-BDF1-1FCA82CBFD5A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726B-2124-42E8-9AA4-11A99EE09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5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CC15-AA9C-4AA9-BDF1-1FCA82CBFD5A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726B-2124-42E8-9AA4-11A99EE09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CC15-AA9C-4AA9-BDF1-1FCA82CBFD5A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726B-2124-42E8-9AA4-11A99EE09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6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CC15-AA9C-4AA9-BDF1-1FCA82CBFD5A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726B-2124-42E8-9AA4-11A99EE09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4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CC15-AA9C-4AA9-BDF1-1FCA82CBFD5A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726B-2124-42E8-9AA4-11A99EE09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6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CC15-AA9C-4AA9-BDF1-1FCA82CBFD5A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726B-2124-42E8-9AA4-11A99EE09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3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CC15-AA9C-4AA9-BDF1-1FCA82CBFD5A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726B-2124-42E8-9AA4-11A99EE09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6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CC15-AA9C-4AA9-BDF1-1FCA82CBFD5A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726B-2124-42E8-9AA4-11A99EE09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CC15-AA9C-4AA9-BDF1-1FCA82CBFD5A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726B-2124-42E8-9AA4-11A99EE09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2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CC15-AA9C-4AA9-BDF1-1FCA82CBFD5A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726B-2124-42E8-9AA4-11A99EE09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9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1CC15-AA9C-4AA9-BDF1-1FCA82CBFD5A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726B-2124-42E8-9AA4-11A99EE09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5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/>
              <a:t>Avasular</a:t>
            </a:r>
            <a:r>
              <a:rPr lang="en-US" b="1" u="sng" dirty="0"/>
              <a:t> necrosis; AVN( Osteonecrosis, Bone </a:t>
            </a:r>
            <a:r>
              <a:rPr lang="en-US" b="1" u="sng" dirty="0" err="1"/>
              <a:t>infarction,Ischemic</a:t>
            </a:r>
            <a:r>
              <a:rPr lang="en-US" b="1" u="sng" dirty="0"/>
              <a:t> bone necrosis)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17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82" y="908720"/>
            <a:ext cx="7885207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91680" y="476672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dirty="0"/>
              <a:t>Femoral head blood supply</a:t>
            </a:r>
          </a:p>
        </p:txBody>
      </p:sp>
    </p:spTree>
    <p:extLst>
      <p:ext uri="{BB962C8B-B14F-4D97-AF65-F5344CB8AC3E}">
        <p14:creationId xmlns:p14="http://schemas.microsoft.com/office/powerpoint/2010/main" val="64128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en-US" dirty="0"/>
              <a:t> </a:t>
            </a:r>
            <a:br>
              <a:rPr lang="en-US" dirty="0"/>
            </a:br>
            <a:r>
              <a:rPr lang="en-US" dirty="0" err="1"/>
              <a:t>Humerus</a:t>
            </a:r>
            <a:r>
              <a:rPr lang="en-US" dirty="0"/>
              <a:t>  head blood supply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26239"/>
            <a:ext cx="7272807" cy="502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en-US" dirty="0"/>
              <a:t> </a:t>
            </a:r>
            <a:br>
              <a:rPr lang="en-US" dirty="0"/>
            </a:br>
            <a:r>
              <a:rPr lang="en-US" b="1" i="1" u="sng" dirty="0"/>
              <a:t>X-Ray  of hip joint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8136904" cy="4876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14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traction type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5986"/>
            <a:ext cx="4104456" cy="4463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1" descr="Description: 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45986"/>
            <a:ext cx="3384376" cy="446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64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Ostiochonderitis</a:t>
            </a:r>
            <a:r>
              <a:rPr lang="en-US" dirty="0" smtClean="0"/>
              <a:t> </a:t>
            </a:r>
            <a:r>
              <a:rPr lang="en-US" dirty="0" err="1" smtClean="0"/>
              <a:t>dessicans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20754"/>
            <a:ext cx="7709953" cy="464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280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Crushing type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41" y="2060847"/>
            <a:ext cx="3108158" cy="388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4" descr="Description: 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060848"/>
            <a:ext cx="4267053" cy="388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6323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Avasular necrosis; AVN( Osteonecrosis, Bone infarction,Ischemic bone necrosis) </vt:lpstr>
      <vt:lpstr>PowerPoint Presentation</vt:lpstr>
      <vt:lpstr>  Humerus  head blood supply </vt:lpstr>
      <vt:lpstr>  X-Ray  of hip joint </vt:lpstr>
      <vt:lpstr>traction type</vt:lpstr>
      <vt:lpstr>Ostiochonderitis dessicans</vt:lpstr>
      <vt:lpstr>Crushing type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Avasular necrosis; AVN( Osteonecrosis, Bone infarction,Ischemic bone necrosis)</dc:title>
  <dc:creator>user</dc:creator>
  <cp:lastModifiedBy>user</cp:lastModifiedBy>
  <cp:revision>2</cp:revision>
  <dcterms:created xsi:type="dcterms:W3CDTF">2018-12-09T06:31:31Z</dcterms:created>
  <dcterms:modified xsi:type="dcterms:W3CDTF">2018-12-09T06:46:47Z</dcterms:modified>
</cp:coreProperties>
</file>