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062902-879F-48F6-BA8D-16526BF8176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681FA3-493C-4774-A65D-79BF5BD5D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2902-879F-48F6-BA8D-16526BF8176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81FA3-493C-4774-A65D-79BF5BD5D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2902-879F-48F6-BA8D-16526BF8176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81FA3-493C-4774-A65D-79BF5BD5D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2902-879F-48F6-BA8D-16526BF8176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81FA3-493C-4774-A65D-79BF5BD5DD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2902-879F-48F6-BA8D-16526BF8176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81FA3-493C-4774-A65D-79BF5BD5DD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2902-879F-48F6-BA8D-16526BF8176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81FA3-493C-4774-A65D-79BF5BD5DD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2902-879F-48F6-BA8D-16526BF8176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81FA3-493C-4774-A65D-79BF5BD5DD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2902-879F-48F6-BA8D-16526BF8176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81FA3-493C-4774-A65D-79BF5BD5DD4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62902-879F-48F6-BA8D-16526BF8176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81FA3-493C-4774-A65D-79BF5BD5D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062902-879F-48F6-BA8D-16526BF8176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681FA3-493C-4774-A65D-79BF5BD5DD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062902-879F-48F6-BA8D-16526BF8176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681FA3-493C-4774-A65D-79BF5BD5DD4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062902-879F-48F6-BA8D-16526BF81763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681FA3-493C-4774-A65D-79BF5BD5DD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en.wikipedia.org/wiki/File:CalcanealfractCT.pn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url?sa=i&amp;rct=j&amp;q=&amp;esrc=s&amp;source=images&amp;cd=&amp;cad=rja&amp;uact=8&amp;ved=0ahUKEwjQl-TR_fPLAhUGbxQKHbkbCwYQjRwIBw&amp;url=http%3A%2F%2Fheelpain101.com%2Fcalcaneal-fractures&amp;psig=AFQjCNGUkEFJep_G0tdJnnuW7BdeqQ1-9w&amp;ust=1459824889740513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ahUKEwjD366D_vPLAhWHuBQKHQjTBTYQjRwIBw&amp;url=http%3A%2F%2Fwww.anatomybox.com%2Ftag%2Fheel-fracture%2F&amp;bvm=bv.118443451,d.ZWU&amp;psig=AFQjCNHOT_r_bm5V_5mBi6CGxkqx5zDqwA&amp;ust=1459824970890588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rct=j&amp;q=&amp;esrc=s&amp;source=images&amp;cd=&amp;cad=rja&amp;uact=8&amp;ved=0ahUKEwic14HS_vPLAhXMQBQKHbBfAAwQjRwIBw&amp;url=http%3A%2F%2Fwww.hcplive.com%2Fjournals%2Ffamily-practice-recertification%2F2014%2Fseptember2014%2Fbasketball-player-with-left-foot-pain&amp;bvm=bv.118443451,d.ZWU&amp;psig=AFQjCNFvsBIAJVDUMnD7j9pCUrM2v6OVMw&amp;ust=1459825149441147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url?sa=i&amp;rct=j&amp;q=&amp;esrc=s&amp;source=images&amp;cd=&amp;cad=rja&amp;uact=8&amp;ved=0ahUKEwiotbDugPTLAhWDVhQKHQj9BW8QjRwIBw&amp;url=http%3A%2F%2Fradiopaedia.org%2Farticles%2Flisfranc-injury&amp;psig=AFQjCNGTgzyuEb1DC3uHYMA-AyxVYmdW3A&amp;ust=1459825755128725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google.com/imgres?imgurl=http%3A%2F%2Flermagazine.com%2Fwp-content%2Fuploads%2F2012%2F04%2F4lisfranc-Figure_2-cropped-12-14-48.jpg&amp;imgrefurl=http%3A%2F%2Flermagazine.com%2Farticle%2Fclinical-management-of-lisfranc-joint-injuries&amp;docid=98bnlmvxX1wl_M&amp;tbnid=j_r672tZhB2bUM%3A&amp;w=600&amp;h=840&amp;ved=0ahUKEwifm8rugPTLAhXJuhQKHTYZD78QxiAIAygB&amp;iact=c&amp;ictx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etatarsals" TargetMode="External"/><Relationship Id="rId2" Type="http://schemas.openxmlformats.org/officeDocument/2006/relationships/hyperlink" Target="https://en.wikipedia.org/wiki/Fracture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aphysis" TargetMode="External"/><Relationship Id="rId2" Type="http://schemas.openxmlformats.org/officeDocument/2006/relationships/hyperlink" Target="https://en.wikipedia.org/wiki/Fracture_(bone)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iki/Foot" TargetMode="External"/><Relationship Id="rId4" Type="http://schemas.openxmlformats.org/officeDocument/2006/relationships/hyperlink" Target="https://en.wikipedia.org/wiki/Fifth_metatarsa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ahUKEwi6v5C-9vPLAhWBuBQKHdqQDowQjRwIBw&amp;url=http://orthoinfo.aaos.org/topic.cfm?topic=A00170&amp;psig=AFQjCNEY3cpVBiDl7exF5QFTY19NHU90XQ&amp;ust=1459822969312430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&amp;url=https://www2.aofoundation.org/wps/portal/!ut/p/a0/04_Sj9CPykssy0xPLMnMz0vMAfGjzOKN_A0M3D2DDbz9_UMMDRyDXQ3dw9wMDAzMjfULsh0VAbWjLW0!/?approach=Medial%20malleolar%20osteotomy&amp;bone=Foot&amp;segment=Talus&amp;showPage=approach&amp;contentUrl=/srg/81/04-Approaches/8_A06_TalusMedialMalleolusOsteotomy.jsp&amp;psig=AFQjCNEY3cpVBiDl7exF5QFTY19NHU90XQ&amp;ust=145982296931243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ved=0ahUKEwjbwae9-PPLAhWGRhQKHZtBC3wQjRwIBw&amp;url=http://orthoinfo.aaos.org/topic.cfm?topic=A00170&amp;psig=AFQjCNEc3rea7W4QZ1-aej7KTt15DS1RQQ&amp;ust=145982344223302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alcaneus" TargetMode="External"/><Relationship Id="rId2" Type="http://schemas.openxmlformats.org/officeDocument/2006/relationships/hyperlink" Target="https://en.wikipedia.org/wiki/Fracture_(bone)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en.wikipedia.org/wiki/File:Boehler%27s_angle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en.wikipedia.org/wiki/File:Gissane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05690"/>
          </a:xfrm>
        </p:spPr>
        <p:txBody>
          <a:bodyPr>
            <a:noAutofit/>
          </a:bodyPr>
          <a:lstStyle/>
          <a:p>
            <a:pPr algn="l"/>
            <a:r>
              <a:rPr lang="en-US" sz="2000" b="1" dirty="0"/>
              <a:t>Fracture Talus: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A talus fracture is a break in one of the bones that forms the ankle. This type of fracture often occurs during a high-energy event, such as a car collision or a high-velocity fall. Because the talus is important for ankle movement, a fracture often results in significant loss of motion and function. In addition, a talus fracture that does not heal properly can lead to serious complications, including chronic pain. For this reason, many talus fractures require surgery.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1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commons/thumb/3/30/CalcanealfractCT.png/220px-CalcanealfractCT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84784"/>
            <a:ext cx="2887588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8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نتيجة بحث الصور عن ‪images of calcaneal fractures‬‏"/>
          <p:cNvSpPr>
            <a:spLocks noChangeAspect="1" noChangeArrowheads="1"/>
          </p:cNvSpPr>
          <p:nvPr/>
        </p:nvSpPr>
        <p:spPr bwMode="auto">
          <a:xfrm>
            <a:off x="0" y="-136525"/>
            <a:ext cx="154305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s://encrypted-tbn2.gstatic.com/images?q=tbn:ANd9GcQuNUvL8EkWTwpHbLADhUvOcZhsyJaO-6Yb1bhpjHzDpqvL67f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575" y="1412776"/>
            <a:ext cx="28956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7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alcaneus fractures. Status post open reduction 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72816"/>
            <a:ext cx="3619500" cy="266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59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0.gstatic.com/images?q=tbn:ANd9GcSEvjK1xoG7J7ZV_NYo9Myw-HmAZKX_nYvn4_ZvXzKRbUMtCNPzH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60848"/>
            <a:ext cx="318363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8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ncrypted-tbn2.gstatic.com/images?q=tbn:ANd9GcRnnKv4PwxzxDF4hlVY1s6wtf2X5cxZM_57jCnAm13rKgHtSRF25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488" y="1844824"/>
            <a:ext cx="368768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67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condition characterized by disruption between the articulation of the medial cuneiform and base of the second metatarsal </a:t>
            </a:r>
          </a:p>
          <a:p>
            <a:pPr lvl="1"/>
            <a:r>
              <a:rPr lang="en-US" dirty="0"/>
              <a:t>unifying factor is disruption of the TMT joint complex</a:t>
            </a:r>
          </a:p>
          <a:p>
            <a:pPr lvl="1"/>
            <a:r>
              <a:rPr lang="en-US" dirty="0"/>
              <a:t>injuries can range from mild sprains to severe dislocations</a:t>
            </a:r>
          </a:p>
          <a:p>
            <a:pPr lvl="1"/>
            <a:r>
              <a:rPr lang="en-US" dirty="0"/>
              <a:t>may take form of purely ligamentous injuries or fracture-dislocations</a:t>
            </a:r>
          </a:p>
          <a:p>
            <a:pPr lvl="1"/>
            <a:r>
              <a:rPr lang="en-US" dirty="0"/>
              <a:t>ligamentous vs. bony injury pattern has treatment implications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effectLst/>
              </a:rPr>
              <a:t>Lisfranc</a:t>
            </a:r>
            <a:r>
              <a:rPr lang="en-US" b="1" dirty="0" smtClean="0">
                <a:effectLst/>
              </a:rPr>
              <a:t> Injury (</a:t>
            </a:r>
            <a:r>
              <a:rPr lang="en-US" b="1" dirty="0" err="1" smtClean="0">
                <a:effectLst/>
              </a:rPr>
              <a:t>Tarsometatarsal</a:t>
            </a:r>
            <a:r>
              <a:rPr lang="en-US" b="1" dirty="0" smtClean="0">
                <a:effectLst/>
              </a:rPr>
              <a:t> fracture-dislocation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ages.radiopaedia.org/images/550767/0f2621347d6757e99604be6293818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09713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83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صورة ذات صلة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316835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2592288" cy="3366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63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690336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effectLst/>
              </a:rPr>
              <a:t>March fracture</a:t>
            </a:r>
            <a:r>
              <a:rPr lang="en-US" sz="2800" dirty="0" smtClean="0">
                <a:effectLst/>
              </a:rPr>
              <a:t>, also known as </a:t>
            </a:r>
            <a:r>
              <a:rPr lang="en-US" sz="2800" b="1" dirty="0" smtClean="0">
                <a:effectLst/>
              </a:rPr>
              <a:t>fatigue fracture</a:t>
            </a:r>
            <a:r>
              <a:rPr lang="en-US" sz="2800" dirty="0" smtClean="0">
                <a:effectLst/>
              </a:rPr>
              <a:t> or </a:t>
            </a:r>
            <a:r>
              <a:rPr lang="en-US" sz="2800" b="1" dirty="0" smtClean="0">
                <a:effectLst/>
              </a:rPr>
              <a:t>stress fracture of metatarsal bone</a:t>
            </a:r>
            <a:r>
              <a:rPr lang="en-US" sz="2800" dirty="0" smtClean="0">
                <a:effectLst/>
              </a:rPr>
              <a:t>, is the </a:t>
            </a:r>
            <a:r>
              <a:rPr lang="en-US" sz="2800" dirty="0" smtClean="0">
                <a:effectLst/>
                <a:hlinkClick r:id="rId2" tooltip="Fracture"/>
              </a:rPr>
              <a:t>fracture</a:t>
            </a:r>
            <a:r>
              <a:rPr lang="en-US" sz="2800" dirty="0" smtClean="0">
                <a:effectLst/>
              </a:rPr>
              <a:t> of the distal third of one of the </a:t>
            </a:r>
            <a:r>
              <a:rPr lang="en-US" sz="2800" dirty="0" smtClean="0">
                <a:effectLst/>
                <a:hlinkClick r:id="rId3" tooltip="Metatarsals"/>
              </a:rPr>
              <a:t>metatarsals</a:t>
            </a:r>
            <a:r>
              <a:rPr lang="en-US" sz="2800" dirty="0" smtClean="0">
                <a:effectLst/>
              </a:rPr>
              <a:t> occurring because of recurrent stress.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841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2967335"/>
            <a:ext cx="49502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/>
              </a:rPr>
              <a:t>Jones fracture</a:t>
            </a:r>
            <a:r>
              <a:rPr lang="en-US" sz="3200" dirty="0" smtClean="0">
                <a:effectLst/>
              </a:rPr>
              <a:t> is a </a:t>
            </a:r>
            <a:r>
              <a:rPr lang="en-US" sz="3200" dirty="0" smtClean="0">
                <a:effectLst/>
                <a:hlinkClick r:id="rId2" tooltip="Fracture (bone)"/>
              </a:rPr>
              <a:t>fracture</a:t>
            </a:r>
            <a:r>
              <a:rPr lang="en-US" sz="3200" dirty="0" smtClean="0">
                <a:effectLst/>
              </a:rPr>
              <a:t> in the </a:t>
            </a:r>
            <a:r>
              <a:rPr lang="en-US" sz="3200" dirty="0" smtClean="0">
                <a:effectLst/>
                <a:hlinkClick r:id="rId3" tooltip="Diaphysis"/>
              </a:rPr>
              <a:t>meta-</a:t>
            </a:r>
            <a:r>
              <a:rPr lang="en-US" sz="3200" dirty="0" err="1" smtClean="0">
                <a:effectLst/>
                <a:hlinkClick r:id="rId3" tooltip="Diaphysis"/>
              </a:rPr>
              <a:t>diaphyseal</a:t>
            </a:r>
            <a:r>
              <a:rPr lang="en-US" sz="3200" dirty="0" smtClean="0">
                <a:effectLst/>
              </a:rPr>
              <a:t> junction of the </a:t>
            </a:r>
            <a:r>
              <a:rPr lang="en-US" sz="3200" dirty="0" smtClean="0">
                <a:effectLst/>
                <a:hlinkClick r:id="rId4" tooltip="Fifth metatarsal"/>
              </a:rPr>
              <a:t>fifth metatarsal</a:t>
            </a:r>
            <a:r>
              <a:rPr lang="en-US" sz="3200" dirty="0" smtClean="0">
                <a:effectLst/>
              </a:rPr>
              <a:t> of the </a:t>
            </a:r>
            <a:r>
              <a:rPr lang="en-US" sz="3200" dirty="0" smtClean="0">
                <a:effectLst/>
                <a:hlinkClick r:id="rId5" tooltip="Foot"/>
              </a:rPr>
              <a:t>foot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276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ancybox-img" descr="The talus bone sits between the bones of the lower leg and the calcaneus (heel bone).&#10;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143125"/>
            <a:ext cx="6191250" cy="2571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31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upload.wikimedia.org/wikipedia/commons/e/e4/Cropped_version_of_Jonesfra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6264696" cy="628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35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orthoinfo.aaos.org/figures/A00170F03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57350"/>
            <a:ext cx="2895600" cy="3543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59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encrypted-tbn3.gstatic.com/images?q=tbn:ANd9GcTTOA_IXnq3qvwfrJGuOg-Gn5ekgtjkEuTCSTnqODQqGLAOX8Ys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57350"/>
            <a:ext cx="2895600" cy="3543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124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orthoinfo.aaos.org/figures/A00170F04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19375"/>
            <a:ext cx="2895600" cy="1619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155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effectLst/>
              </a:rPr>
              <a:t>Calcaneal fracture</a:t>
            </a:r>
            <a:r>
              <a:rPr lang="en-US" dirty="0" smtClean="0">
                <a:effectLst/>
              </a:rPr>
              <a:t>, also known </a:t>
            </a:r>
            <a:r>
              <a:rPr lang="en-US" b="1" dirty="0" smtClean="0">
                <a:effectLst/>
              </a:rPr>
              <a:t>Don Juan fracture</a:t>
            </a:r>
            <a:r>
              <a:rPr lang="en-US" dirty="0" smtClean="0">
                <a:effectLst/>
              </a:rPr>
              <a:t>, is a </a:t>
            </a:r>
            <a:r>
              <a:rPr lang="en-US" dirty="0" smtClean="0">
                <a:effectLst/>
                <a:hlinkClick r:id="rId2" tooltip="Fracture (bone)"/>
              </a:rPr>
              <a:t>fracture</a:t>
            </a:r>
            <a:r>
              <a:rPr lang="en-US" dirty="0" smtClean="0">
                <a:effectLst/>
              </a:rPr>
              <a:t> of the </a:t>
            </a:r>
            <a:r>
              <a:rPr lang="en-US" dirty="0" smtClean="0">
                <a:effectLst/>
                <a:hlinkClick r:id="rId3" tooltip="Calcaneus"/>
              </a:rPr>
              <a:t>calcaneus</a:t>
            </a:r>
            <a:r>
              <a:rPr lang="en-US" dirty="0" smtClean="0">
                <a:effectLst/>
              </a:rPr>
              <a:t>. It is usually caused by a fall from height when one lands on their feet. These fractures represent approximately 2% of all fractures but 60% of tarsal bone fractures.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lcaneus Fra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96752"/>
            <a:ext cx="5915025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4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0/01/Boehler%27s_angle.jpg/180px-Boehler%27s_angl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832"/>
            <a:ext cx="2938636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47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upload.wikimedia.org/wikipedia/commons/thumb/2/24/Gissane.jpg/189px-Gissan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348880"/>
            <a:ext cx="252028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56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110</Words>
  <Application>Microsoft Office PowerPoint</Application>
  <PresentationFormat>On-screen Show (4:3)</PresentationFormat>
  <Paragraphs>10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Fracture Talus:  A talus fracture is a break in one of the bones that forms the ankle. This type of fracture often occurs during a high-energy event, such as a car collision or a high-velocity fall. Because the talus is important for ankle movement, a fracture often results in significant loss of motion and function. In addition, a talus fracture that does not heal properly can lead to serious complications, including chronic pain. For this reason, many talus fractures require surgery.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Lisfranc Injury (Tarsometatarsal fracture-dislocation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 Talus:  A talus fracture is a break in one of the bones that forms the ankle. This type of fracture often occurs during a high-energy event, such as a car collision or a high-velocity fall. Because the talus is important for ankle movement, a fracture often results in significant loss of motion and function. In addition, a talus fracture that does not heal properly can lead to serious complications, including chronic pain. For this reason, many talus fractures require surgery.</dc:title>
  <dc:creator>user</dc:creator>
  <cp:lastModifiedBy>user</cp:lastModifiedBy>
  <cp:revision>6</cp:revision>
  <dcterms:created xsi:type="dcterms:W3CDTF">2016-04-04T02:35:19Z</dcterms:created>
  <dcterms:modified xsi:type="dcterms:W3CDTF">2016-04-04T03:36:44Z</dcterms:modified>
</cp:coreProperties>
</file>