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B43C8B-9570-4799-B86C-532BF3217C89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102DB77-8D3B-42F5-9C4B-D1CE985E10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3672407"/>
          </a:xfrm>
        </p:spPr>
        <p:txBody>
          <a:bodyPr>
            <a:normAutofit/>
          </a:bodyPr>
          <a:lstStyle/>
          <a:p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352928" cy="280831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Which is the most common nerve injured in each of the following</a:t>
            </a:r>
          </a:p>
        </p:txBody>
      </p:sp>
    </p:spTree>
    <p:extLst>
      <p:ext uri="{BB962C8B-B14F-4D97-AF65-F5344CB8AC3E}">
        <p14:creationId xmlns:p14="http://schemas.microsoft.com/office/powerpoint/2010/main" val="2569002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95232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1-Anterior Dislocation of the shoulder joint.</a:t>
            </a:r>
            <a:br>
              <a:rPr lang="en-US" dirty="0" smtClean="0"/>
            </a:br>
            <a:r>
              <a:rPr lang="en-US" dirty="0" smtClean="0"/>
              <a:t>2-Posterior Dislocation of the hip joint.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683568" y="836712"/>
            <a:ext cx="7344816" cy="403244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9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772400" cy="374441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3-Monttagia # dislocation.</a:t>
            </a:r>
            <a:br>
              <a:rPr lang="en-US" dirty="0" smtClean="0"/>
            </a:br>
            <a:r>
              <a:rPr lang="en-US" dirty="0" smtClean="0"/>
              <a:t>4-Fracture distal 1/3 of humeral shaft.</a:t>
            </a:r>
            <a:br>
              <a:rPr lang="en-US" dirty="0" smtClean="0"/>
            </a:br>
            <a:r>
              <a:rPr lang="en-US" dirty="0" smtClean="0"/>
              <a:t>5-Posterior dislocation of the shoulder joint.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65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37626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6-Carpal tunnel syndrome.</a:t>
            </a:r>
            <a:br>
              <a:rPr lang="en-US" dirty="0" smtClean="0"/>
            </a:br>
            <a:r>
              <a:rPr lang="en-US" dirty="0" smtClean="0"/>
              <a:t>7-Supracondylar humeral #.</a:t>
            </a:r>
            <a:br>
              <a:rPr lang="en-US" dirty="0" smtClean="0"/>
            </a:br>
            <a:r>
              <a:rPr lang="en-US" dirty="0" smtClean="0"/>
              <a:t>8-Anterior dislocation of the hip joint.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3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9-Posterior dislocation of the knee joint.</a:t>
            </a:r>
            <a:br>
              <a:rPr lang="en-US" dirty="0" smtClean="0"/>
            </a:br>
            <a:r>
              <a:rPr lang="en-US" dirty="0" smtClean="0"/>
              <a:t>10-Unstable Pelvic ring 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9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</TotalTime>
  <Words>35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: </vt:lpstr>
      <vt:lpstr>1-Anterior Dislocation of the shoulder joint. 2-Posterior Dislocation of the hip joint.</vt:lpstr>
      <vt:lpstr>3-Monttagia # dislocation. 4-Fracture distal 1/3 of humeral shaft. 5-Posterior dislocation of the shoulder joint. </vt:lpstr>
      <vt:lpstr>6-Carpal tunnel syndrome. 7-Supracondylar humeral #. 8-Anterior dislocation of the hip joint.</vt:lpstr>
      <vt:lpstr>9-Posterior dislocation of the knee joint. 10-Unstable Pelvic ring #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is the most common nerve injured in each of the following</dc:title>
  <dc:creator>user</dc:creator>
  <cp:lastModifiedBy>user</cp:lastModifiedBy>
  <cp:revision>4</cp:revision>
  <dcterms:created xsi:type="dcterms:W3CDTF">2017-04-30T00:30:39Z</dcterms:created>
  <dcterms:modified xsi:type="dcterms:W3CDTF">2017-04-30T01:05:04Z</dcterms:modified>
</cp:coreProperties>
</file>