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DISCUSSION OF IM NAILING OF TIBIAL FX.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72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PREPARATIONS &amp; PLANNING:</a:t>
            </a:r>
          </a:p>
          <a:p>
            <a:r>
              <a:rPr lang="en-US" dirty="0" smtClean="0"/>
              <a:t>1-closed or open</a:t>
            </a:r>
          </a:p>
          <a:p>
            <a:r>
              <a:rPr lang="en-US" dirty="0" smtClean="0"/>
              <a:t>2-degree of comminution</a:t>
            </a:r>
          </a:p>
          <a:p>
            <a:r>
              <a:rPr lang="en-US" dirty="0" smtClean="0"/>
              <a:t>3-alignment of fracture </a:t>
            </a:r>
          </a:p>
          <a:p>
            <a:r>
              <a:rPr lang="en-US" dirty="0" smtClean="0"/>
              <a:t>4-comp. syndrome</a:t>
            </a:r>
          </a:p>
          <a:p>
            <a:r>
              <a:rPr lang="en-US" dirty="0" smtClean="0"/>
              <a:t>5-x-ray </a:t>
            </a:r>
            <a:r>
              <a:rPr lang="en-US" dirty="0" err="1" smtClean="0"/>
              <a:t>st.</a:t>
            </a:r>
            <a:r>
              <a:rPr lang="en-US" dirty="0" smtClean="0"/>
              <a:t> need </a:t>
            </a:r>
            <a:r>
              <a:rPr lang="en-US" dirty="0" err="1" smtClean="0"/>
              <a:t>CTscan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048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POSITIONING:</a:t>
            </a:r>
          </a:p>
          <a:p>
            <a:r>
              <a:rPr lang="en-US" dirty="0" smtClean="0"/>
              <a:t>Supine-----prep. &amp; </a:t>
            </a:r>
            <a:r>
              <a:rPr lang="en-US" dirty="0" err="1" smtClean="0"/>
              <a:t>drepe</a:t>
            </a:r>
            <a:r>
              <a:rPr lang="en-US" dirty="0" smtClean="0"/>
              <a:t> with full </a:t>
            </a:r>
            <a:r>
              <a:rPr lang="en-US" dirty="0" err="1" smtClean="0"/>
              <a:t>accessto</a:t>
            </a:r>
            <a:r>
              <a:rPr lang="en-US" dirty="0" smtClean="0"/>
              <a:t> foot &amp; ankle.( </a:t>
            </a:r>
            <a:r>
              <a:rPr lang="en-US" dirty="0" err="1" smtClean="0"/>
              <a:t>lengh</a:t>
            </a:r>
            <a:r>
              <a:rPr lang="en-US" dirty="0" smtClean="0"/>
              <a:t>, rotation&amp; alignment)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341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APPROCHES :</a:t>
            </a:r>
          </a:p>
          <a:p>
            <a:r>
              <a:rPr lang="en-US" dirty="0" smtClean="0"/>
              <a:t>-medial </a:t>
            </a:r>
            <a:r>
              <a:rPr lang="en-US" dirty="0" err="1" smtClean="0"/>
              <a:t>parapatellar</a:t>
            </a:r>
            <a:r>
              <a:rPr lang="en-US" dirty="0" smtClean="0"/>
              <a:t> APP.</a:t>
            </a:r>
          </a:p>
          <a:p>
            <a:r>
              <a:rPr lang="en-US" dirty="0" smtClean="0"/>
              <a:t>-lateral </a:t>
            </a:r>
            <a:r>
              <a:rPr lang="en-US" dirty="0" err="1" smtClean="0"/>
              <a:t>parapatellar</a:t>
            </a:r>
            <a:r>
              <a:rPr lang="en-US" dirty="0" smtClean="0"/>
              <a:t> APP.</a:t>
            </a:r>
          </a:p>
          <a:p>
            <a:r>
              <a:rPr lang="en-US" dirty="0" smtClean="0"/>
              <a:t>-patellar tendon splitting APP.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suprapatellar</a:t>
            </a:r>
            <a:r>
              <a:rPr lang="en-US" dirty="0" smtClean="0"/>
              <a:t> APP.</a:t>
            </a:r>
          </a:p>
          <a:p>
            <a:r>
              <a:rPr lang="en-US" dirty="0" err="1" smtClean="0"/>
              <a:t>Guidepin</a:t>
            </a:r>
            <a:r>
              <a:rPr lang="en-US" dirty="0" smtClean="0"/>
              <a:t> starting point medial to lateral </a:t>
            </a:r>
            <a:r>
              <a:rPr lang="en-US" dirty="0" err="1" smtClean="0"/>
              <a:t>tibial</a:t>
            </a:r>
            <a:r>
              <a:rPr lang="en-US" dirty="0" smtClean="0"/>
              <a:t> spine in AP view.&amp; use starting point reamer to open canal.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Starting pin &amp; reamer------guide </a:t>
            </a:r>
            <a:r>
              <a:rPr lang="en-US" dirty="0" err="1" smtClean="0"/>
              <a:t>wirt</a:t>
            </a:r>
            <a:r>
              <a:rPr lang="en-US" dirty="0" smtClean="0"/>
              <a:t> in T –handle</a:t>
            </a:r>
          </a:p>
          <a:p>
            <a:r>
              <a:rPr lang="en-US" dirty="0" smtClean="0"/>
              <a:t>Reduction</a:t>
            </a:r>
          </a:p>
          <a:p>
            <a:r>
              <a:rPr lang="en-US" dirty="0" smtClean="0"/>
              <a:t>AP &amp; Lat. Views</a:t>
            </a:r>
          </a:p>
          <a:p>
            <a:r>
              <a:rPr lang="en-US" dirty="0" smtClean="0"/>
              <a:t>Reaming</a:t>
            </a:r>
          </a:p>
          <a:p>
            <a:r>
              <a:rPr lang="en-US" dirty="0" smtClean="0"/>
              <a:t>Insert nail manually as much as possible</a:t>
            </a:r>
          </a:p>
          <a:p>
            <a:r>
              <a:rPr lang="en-US" dirty="0" smtClean="0"/>
              <a:t>Then remove guide wire before insertion of IL screws.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762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Irrigation &amp; </a:t>
            </a:r>
            <a:r>
              <a:rPr lang="en-US" dirty="0" err="1" smtClean="0"/>
              <a:t>heamostasis</a:t>
            </a:r>
            <a:endParaRPr lang="en-US" dirty="0" smtClean="0"/>
          </a:p>
          <a:p>
            <a:r>
              <a:rPr lang="en-US" dirty="0" smtClean="0"/>
              <a:t>Tissue closure—skin closure &amp; dressing</a:t>
            </a:r>
          </a:p>
          <a:p>
            <a:r>
              <a:rPr lang="en-US" dirty="0" smtClean="0"/>
              <a:t>Postop. Care:</a:t>
            </a:r>
          </a:p>
          <a:p>
            <a:r>
              <a:rPr lang="en-US" dirty="0" smtClean="0"/>
              <a:t>1-check for </a:t>
            </a:r>
            <a:r>
              <a:rPr lang="en-US" dirty="0" err="1" smtClean="0"/>
              <a:t>c.s</a:t>
            </a:r>
            <a:endParaRPr lang="en-US" dirty="0" smtClean="0"/>
          </a:p>
          <a:p>
            <a:r>
              <a:rPr lang="en-US" dirty="0" smtClean="0"/>
              <a:t>2- wt. bearing </a:t>
            </a:r>
          </a:p>
          <a:p>
            <a:r>
              <a:rPr lang="en-US" dirty="0" smtClean="0"/>
              <a:t>3-exercise of knee joint.</a:t>
            </a:r>
          </a:p>
          <a:p>
            <a:r>
              <a:rPr lang="en-US" dirty="0" smtClean="0"/>
              <a:t>4- DVT prophylaxis.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199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Complications:</a:t>
            </a:r>
          </a:p>
          <a:p>
            <a:r>
              <a:rPr lang="en-US" dirty="0"/>
              <a:t>1-knee joint pain</a:t>
            </a:r>
          </a:p>
          <a:p>
            <a:r>
              <a:rPr lang="en-US" dirty="0"/>
              <a:t>2-symp. Prominent of screws.</a:t>
            </a:r>
          </a:p>
          <a:p>
            <a:r>
              <a:rPr lang="en-US" dirty="0"/>
              <a:t>3- </a:t>
            </a:r>
            <a:r>
              <a:rPr lang="en-US" dirty="0" err="1"/>
              <a:t>malunion</a:t>
            </a:r>
            <a:r>
              <a:rPr lang="en-US" dirty="0"/>
              <a:t>, non-union &amp; mal </a:t>
            </a:r>
            <a:r>
              <a:rPr lang="en-US" dirty="0" err="1"/>
              <a:t>rotatoin</a:t>
            </a:r>
            <a:endParaRPr lang="en-US" dirty="0"/>
          </a:p>
          <a:p>
            <a:r>
              <a:rPr lang="en-US" dirty="0"/>
              <a:t>4- c. s</a:t>
            </a:r>
          </a:p>
          <a:p>
            <a:r>
              <a:rPr lang="en-US" dirty="0"/>
              <a:t>5- infection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351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127</TotalTime>
  <Words>179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DISCUSSION OF IM NAILING OF TIBIAL FX.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OF IM NAILING OF TIBIAL FX.</dc:title>
  <dc:creator>user</dc:creator>
  <cp:lastModifiedBy>user</cp:lastModifiedBy>
  <cp:revision>11</cp:revision>
  <dcterms:created xsi:type="dcterms:W3CDTF">2006-08-16T00:00:00Z</dcterms:created>
  <dcterms:modified xsi:type="dcterms:W3CDTF">2017-12-25T22:11:17Z</dcterms:modified>
</cp:coreProperties>
</file>