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C6E66-8678-4A62-9A5A-03925FB60EB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2EDB3-03F7-48EC-927F-50938D6E3F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C6E66-8678-4A62-9A5A-03925FB60EB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2EDB3-03F7-48EC-927F-50938D6E3F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C6E66-8678-4A62-9A5A-03925FB60EB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2EDB3-03F7-48EC-927F-50938D6E3F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C6E66-8678-4A62-9A5A-03925FB60EB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2EDB3-03F7-48EC-927F-50938D6E3F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C6E66-8678-4A62-9A5A-03925FB60EB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2EDB3-03F7-48EC-927F-50938D6E3F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C6E66-8678-4A62-9A5A-03925FB60EB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2EDB3-03F7-48EC-927F-50938D6E3F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C6E66-8678-4A62-9A5A-03925FB60EB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2EDB3-03F7-48EC-927F-50938D6E3F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C6E66-8678-4A62-9A5A-03925FB60EB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2EDB3-03F7-48EC-927F-50938D6E3F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C6E66-8678-4A62-9A5A-03925FB60EB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2EDB3-03F7-48EC-927F-50938D6E3F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C6E66-8678-4A62-9A5A-03925FB60EB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2EDB3-03F7-48EC-927F-50938D6E3F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C6E66-8678-4A62-9A5A-03925FB60EB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2EDB3-03F7-48EC-927F-50938D6E3F9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DFC6E66-8678-4A62-9A5A-03925FB60EB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072EDB3-03F7-48EC-927F-50938D6E3F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source=images&amp;cd=&amp;cad=rja&amp;uact=8&amp;ved=0ahUKEwjq9MGkpp7JAhXMuRQKHeK5C4YQjRwIBw&amp;url=http://www.injurymassagetherapist.co.uk/Pages/Frozenshoulder.aspx&amp;psig=AFQjCNF27zEH_LCVfmCMnZyJTwGCJdc03g&amp;ust=1448084413592007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google.com/url?sa=i&amp;rct=j&amp;q=&amp;esrc=s&amp;source=images&amp;cd=&amp;cad=rja&amp;uact=8&amp;ved=0ahUKEwi_653iqp7JAhWLfxoKHZpBBrsQjRwIBw&amp;url=http://www.robkingfitness.com/injuries/bicep-tears/&amp;psig=AFQjCNHi0MHGlunOi44x1z3gw8Q8Wi9CHg&amp;ust=1448085164542897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hyperlink" Target="http://www.google.com/url?sa=i&amp;rct=j&amp;q=&amp;esrc=s&amp;source=images&amp;cd=&amp;cad=rja&amp;uact=8&amp;ved=0ahUKEwiB8KzvqJ7JAhUKaRQKHShqAWEQjRwIBw&amp;url=http://orthoinfo.aaos.org/topic.cfm?topic=a00031&amp;psig=AFQjCNHi0MHGlunOi44x1z3gw8Q8Wi9CHg&amp;ust=144808516454289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source=images&amp;cd=&amp;cad=rja&amp;uact=8&amp;ved=0ahUKEwji2Kbpp57JAhWD8RQKHbpnBlgQjRwIBw&amp;url=http://www.mdguidelines.com/ruptured-biceps-tendon-traumatic-and-nontraumatic&amp;psig=AFQjCNHi0MHGlunOi44x1z3gw8Q8Wi9CHg&amp;ust=1448085164542897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om/url?sa=i&amp;rct=j&amp;q=&amp;esrc=s&amp;source=images&amp;cd=&amp;cad=rja&amp;uact=8&amp;ved=0ahUKEwjE7ZG7qJ7JAhUC0RQKHRMhCtgQjRwIBw&amp;url=http://eorif.com/biceps-tendon-rupture-proximal-m66829-72762&amp;psig=AFQjCNHi0MHGlunOi44x1z3gw8Q8Wi9CHg&amp;ust=144808516454289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source=images&amp;cd=&amp;cad=rja&amp;uact=8&amp;ved=0ahUKEwi847Wgq57JAhWIOhoKHdQ_A6YQjRwIBw&amp;url=http://www.houstonmethodist.org/orthopedics/where-does-it-hurt/elbow/distal-biceps-rupture/&amp;psig=AFQjCNHi0MHGlunOi44x1z3gw8Q8Wi9CHg&amp;ust=1448085164542897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hyperlink" Target="https://www.google.com/imgres?imgurl=https://s-media-cache-ak0.pinimg.com/236x/98/d0/51/98d051936aa6052a6e386df7112fbf58.jpg&amp;imgrefurl=https://www.pinterest.com/mightymouze/men-s-power-powerlifting-beast/&amp;docid=8yD83aqtDfappM&amp;tbnid=8IYiQydu0KgkAM:&amp;w=236&amp;h=236&amp;ved=0ahUKEwi7wqO7qJ7JAhXDbhQKHb4oCr8QxiAIBzAF&amp;iact=c&amp;ictx=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esrc=s&amp;source=images&amp;cd=&amp;cad=rja&amp;uact=8&amp;ved=0ahUKEwjGs7CLpZ7JAhVIsxQKHd_JATcQjRwIBw&amp;url=http://www.myerssportsmedicine.com/frozen-shoulder/&amp;psig=AFQjCNF27zEH_LCVfmCMnZyJTwGCJdc03g&amp;ust=1448084413592007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hyperlink" Target="http://www.google.com/url?sa=i&amp;rct=j&amp;q=&amp;esrc=s&amp;source=images&amp;cd=&amp;cad=rja&amp;uact=8&amp;ved=0ahUKEwiB6fqUpp7JAhXIvBQKHXS5COoQjRwIBw&amp;url=http://www.delhiarthroscopy.com/frozen-shoulder.html&amp;psig=AFQjCNF27zEH_LCVfmCMnZyJTwGCJdc03g&amp;ust=144808441359200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source=images&amp;cd=&amp;cad=rja&amp;uact=8&amp;ved=0ahUKEwjap9ujnZ7JAhWIOBQKHUJBBjQQjRwIBw&amp;url=http://www.drugs.com/health-guide/rotator-cuff-injury.html&amp;bvm=bv.108194040,d.bGg&amp;psig=AFQjCNGw8xV1rlt7UIdyBXSiC4Fy8PQLVg&amp;ust=1448082341572205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source=images&amp;cd=&amp;cad=rja&amp;uact=8&amp;ved=0ahUKEwjKz9iwoZ7JAhXHUhQKHWq2Dw0QjRwIBw&amp;url=http://www.fztozdemir.com/subakromial-sikisma-sendromu/&amp;psig=AFQjCNGw8xV1rlt7UIdyBXSiC4Fy8PQLVg&amp;ust=1448082341572205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0ahUKEwjE2NbTpZ7JAhWIOBQKHUJBBjQQjRwIBw&amp;url=http://www.osso.com.my/we-may-help-you-with/frozen-shoulder/&amp;psig=AFQjCNF27zEH_LCVfmCMnZyJTwGCJdc03g&amp;ust=1448084413592007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source=images&amp;cd=&amp;cad=rja&amp;uact=8&amp;ved=0ahUKEwimld6om57JAhVKcRQKHeB7BH4QjRwIBw&amp;url=http://www.mdguidelines.com/rotator-cuff-syndrome&amp;psig=AFQjCNGXna2luXHdpNkWRFPsHq0b7hRXSg&amp;ust=1448081747628543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om/url?sa=i&amp;rct=j&amp;q=&amp;esrc=s&amp;source=images&amp;cd=&amp;cad=rja&amp;uact=8&amp;ved=0ahUKEwimld6om57JAhVKcRQKHeB7BH4QjRwIBw&amp;url=http://hamiltoncountychiro.com/conditions-we-treat/shoulder-pain/&amp;psig=AFQjCNGXna2luXHdpNkWRFPsHq0b7hRXSg&amp;ust=144808174762854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m/url?sa=i&amp;rct=j&amp;q=&amp;esrc=s&amp;source=images&amp;cd=&amp;cad=rja&amp;uact=8&amp;ved=0ahUKEwjMhcKc56DJAhUKvRoKHUusBIoQjRwIBw&amp;url=http://www.clinicalexams.co.uk/painful-arc-syndrome.asp&amp;psig=AFQjCNGqiRfJRvSfvJuCn9mtxwD447JKTQ&amp;ust=144817091861375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source=images&amp;cd=&amp;cad=rja&amp;uact=8&amp;ved=0ahUKEwjpgd72n57JAhUFtBQKHXzqC4EQjRwIBw&amp;url=http://www.epainassist.com/manual-therapy/massage-therapy/massage-therapy-for-rotator-cuff-tendonitis&amp;bvm=bv.108194040,d.bGg&amp;psig=AFQjCNGw8xV1rlt7UIdyBXSiC4Fy8PQLVg&amp;ust=1448082341572205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source=images&amp;cd=&amp;cad=rja&amp;uact=8&amp;ved=0ahUKEwj-ye3omZ7JAhWJ1RQKHUToCfIQjRwIBw&amp;url=http://precisionorthomd.com/rotator_cuff_tear.html&amp;psig=AFQjCNHS4Bz_eETDg_J3wgkdPTZnL2ubIg&amp;ust=144808141918859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source=images&amp;cd=&amp;cad=rja&amp;uact=8&amp;ved=0ahUKEwj-ye3omZ7JAhWJ1RQKHUToCfIQjRwIBw&amp;url=http://imgarcade.com/1/rotator-cuff-tendons/&amp;psig=AFQjCNHS4Bz_eETDg_J3wgkdPTZnL2ubIg&amp;ust=1448081419188597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source=images&amp;cd=&amp;cad=rja&amp;uact=8&amp;ved=0ahUKEwj-ye3omZ7JAhWJ1RQKHUToCfIQjRwIBw&amp;url=http://precisionorthomd.com/rotator_cuff_tear.html&amp;psig=AFQjCNHS4Bz_eETDg_J3wgkdPTZnL2ubIg&amp;ust=144808141918859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source=images&amp;cd=&amp;cad=rja&amp;uact=8&amp;ved=0ahUKEwjap9ujnZ7JAhWIOBQKHUJBBjQQjRwIBw&amp;url=http://www.aidmymuscle.com/bicep-muscle/bicep-tendonitis.php&amp;bvm=bv.108194040,d.bGg&amp;psig=AFQjCNGw8xV1rlt7UIdyBXSiC4Fy8PQLVg&amp;ust=1448082341572205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hyperlink" Target="http://www.google.com/url?sa=i&amp;rct=j&amp;q=&amp;esrc=s&amp;source=images&amp;cd=&amp;cad=rja&amp;uact=8&amp;ved=&amp;url=http://kneeandshoulderclinic.com.au/shoulders/surgical-conditions/biceps-tendinitis/&amp;psig=AFQjCNGw8xV1rlt7UIdyBXSiC4Fy8PQLVg&amp;ust=144808234157220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Shoulder joint disorders: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irc_mi" descr="http://www.injurymassagetherapist.co.uk/siteimages/shoulder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43894"/>
            <a:ext cx="4727599" cy="383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99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rc_mi" descr="http://www.ptclinic.com/medlibrary/images/v2/a13a.gif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1719" y="1296194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orthoinfo.aaos.org/figures/A00031F02.jpg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236218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02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rc_mi" descr="http://www.mdguidelines.com/images/Illustrations/ru_b_ten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194" y="530225"/>
            <a:ext cx="3236549" cy="4389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eorif.com/Elbowforearm/Images/Bicep-RuptureLH.jpg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6150" y="759619"/>
            <a:ext cx="3930650" cy="3930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298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rc_mi" descr="http://www.eorthopod.com/images/ContentImages/elbow/elbow_distal_biceps_rupture/elbow_distal_biceps_rupture_causes01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1269" y="1810544"/>
            <a:ext cx="24384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 descr="صورة ذات صلة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3528392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020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394720" cy="864096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Frozen shoulder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394720" cy="46910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https://encrypted-tbn2.gstatic.com/images?q=tbn:ANd9GcTaPTfIJ2ApnsdliZyihRNHIHeCMSkmYcN_uGrmAE-NWn7SrTZf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2420888"/>
            <a:ext cx="2276475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delhiarthroscopy.com/images/frozen-banner.jpg">
            <a:hlinkClick r:id="rId4"/>
          </p:cNvPr>
          <p:cNvPicPr>
            <a:picLocks noGrp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3708102" cy="367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83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www.drugs.com/health-guide/images/204886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36" y="1685924"/>
            <a:ext cx="4880264" cy="3831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932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www.fztozdemir.com/wp-content/uploads/2014/04/Subakromial-s%C4%B1k%C4%B1%C5%9Fma-sendromu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980728"/>
            <a:ext cx="5124450" cy="3948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126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www.osso.com.my/wp-content/uploads/2014/05/we-may-help-u-with-frozen-shoulder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709737"/>
            <a:ext cx="5048250" cy="343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65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www.mdguidelines.com/images/Illustrations/ro_c_syn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124074"/>
            <a:ext cx="4191000" cy="3609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605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rc_mi" descr="http://hamiltoncountychiro.com/wp-content/uploads/2014/10/impingement-syndrome.pn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350" y="798147"/>
            <a:ext cx="3932238" cy="3853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 descr="https://encrypted-tbn0.gstatic.com/images?q=tbn:ANd9GcRDEqBQj_aYnke8S1booSdBJtuzG4ljNqW7gwPVQNRlonzwT6iSbA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4392488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77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rc_mi" descr="http://www.epainassist.com/images/Massage-Therapy-for-Rotator-Cuff-Tendonitis3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350" y="1135124"/>
            <a:ext cx="3932238" cy="3179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precisionorthomd.com/images/rotator-cuff.jpg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7950" y="1767681"/>
            <a:ext cx="3067050" cy="1914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rc_mi" descr="http://www.shouldereducation.dreamhosters.com/wp-content/uploads/2012/10/Figure-2-5_Complete-tendon-tear-of-the-rotator-cuff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772816"/>
            <a:ext cx="4176465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rc_mi" descr="http://precisionorthomd.com/images/rotator-cuff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888431" cy="3781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4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rc_mi" descr="http://www.aidmymuscle.com/_img/long-head-biceps-brachii-tendinitis-tendonitis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032" y="530225"/>
            <a:ext cx="2974873" cy="4389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kneeandshoulderclinic.com.au/wp-content/uploads/BicepsTendinitis-pic1.png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4139952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60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</TotalTime>
  <Words>6</Words>
  <Application>Microsoft Office PowerPoint</Application>
  <PresentationFormat>On-screen Show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Aspect</vt:lpstr>
      <vt:lpstr>Shoulder joint disorders: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Frozen shoulder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Shoulder joint disorders:</dc:title>
  <dc:creator>user</dc:creator>
  <cp:lastModifiedBy>user</cp:lastModifiedBy>
  <cp:revision>4</cp:revision>
  <dcterms:created xsi:type="dcterms:W3CDTF">2016-04-06T06:26:45Z</dcterms:created>
  <dcterms:modified xsi:type="dcterms:W3CDTF">2016-04-06T06:59:07Z</dcterms:modified>
</cp:coreProperties>
</file>