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8" r:id="rId28"/>
    <p:sldId id="289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27-D7A4-4DC7-A58D-286FE7976ADE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A8F8-6AD0-4793-A992-541DFC4FB2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27-D7A4-4DC7-A58D-286FE7976ADE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A8F8-6AD0-4793-A992-541DFC4FB2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27-D7A4-4DC7-A58D-286FE7976ADE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A8F8-6AD0-4793-A992-541DFC4FB2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27-D7A4-4DC7-A58D-286FE7976ADE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A8F8-6AD0-4793-A992-541DFC4FB2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27-D7A4-4DC7-A58D-286FE7976ADE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A8F8-6AD0-4793-A992-541DFC4FB2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27-D7A4-4DC7-A58D-286FE7976ADE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A8F8-6AD0-4793-A992-541DFC4FB2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27-D7A4-4DC7-A58D-286FE7976ADE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A8F8-6AD0-4793-A992-541DFC4FB2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27-D7A4-4DC7-A58D-286FE7976ADE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A8F8-6AD0-4793-A992-541DFC4FB2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27-D7A4-4DC7-A58D-286FE7976ADE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A8F8-6AD0-4793-A992-541DFC4FB2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27-D7A4-4DC7-A58D-286FE7976ADE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A8F8-6AD0-4793-A992-541DFC4FB2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27-D7A4-4DC7-A58D-286FE7976ADE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A8F8-6AD0-4793-A992-541DFC4FB2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C127-D7A4-4DC7-A58D-286FE7976ADE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A8F8-6AD0-4793-A992-541DFC4FB274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medical/abdominal" TargetMode="External"/><Relationship Id="rId2" Type="http://schemas.openxmlformats.org/officeDocument/2006/relationships/hyperlink" Target="https://www.merriam-webster.com/dictionary/abdome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ser" TargetMode="External"/><Relationship Id="rId2" Type="http://schemas.openxmlformats.org/officeDocument/2006/relationships/hyperlink" Target="https://en.wikipedia.org/wiki/Hair_remov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air_follicl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Aesthetic surgery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Yaseen</a:t>
            </a:r>
            <a:r>
              <a:rPr lang="en-US" dirty="0" smtClean="0"/>
              <a:t> Abdullah</a:t>
            </a:r>
          </a:p>
          <a:p>
            <a:r>
              <a:rPr lang="en-US" dirty="0" smtClean="0"/>
              <a:t>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53472578_2329267017398789_44113904333267927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92997" cy="6858000"/>
          </a:xfrm>
        </p:spPr>
      </p:pic>
      <p:pic>
        <p:nvPicPr>
          <p:cNvPr id="5" name="Picture 4" descr="54462588_2329267054065452_709353491482542080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osteotomy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To narrow the lateral walls of the nose</a:t>
            </a:r>
            <a:endParaRPr lang="ar-IQ" dirty="0"/>
          </a:p>
        </p:txBody>
      </p:sp>
      <p:pic>
        <p:nvPicPr>
          <p:cNvPr id="4" name="Picture 3" descr="a78e837a2387289a6bee53e47d999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786058"/>
            <a:ext cx="3149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ph idx="1"/>
          </p:nvPr>
        </p:nvGraphicFramePr>
        <p:xfrm>
          <a:off x="678656" y="3520281"/>
          <a:ext cx="7786688" cy="685800"/>
        </p:xfrm>
        <a:graphic>
          <a:graphicData uri="http://schemas.openxmlformats.org/presentationml/2006/ole">
            <p:oleObj spid="_x0000_s1027" name="Packager Shell Object" showAsIcon="1" r:id="rId3" imgW="77868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blepharoplasty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err="1"/>
              <a:t>Blepharoplasty</a:t>
            </a:r>
            <a:r>
              <a:rPr lang="en-US" dirty="0"/>
              <a:t> (Greek: </a:t>
            </a:r>
            <a:r>
              <a:rPr lang="en-US" dirty="0" err="1"/>
              <a:t>blepharon</a:t>
            </a:r>
            <a:r>
              <a:rPr lang="en-US" dirty="0"/>
              <a:t>, "eyelid" + </a:t>
            </a:r>
            <a:r>
              <a:rPr lang="en-US" dirty="0" err="1"/>
              <a:t>plassein</a:t>
            </a:r>
            <a:r>
              <a:rPr lang="en-US" dirty="0"/>
              <a:t> "to form") is the plastic surgery operation for correcting defects, deformities, and disfigurations of the eyelids; and for aesthetically modifying the eye region of the face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Involves excision of redundant skin , silver of </a:t>
            </a:r>
            <a:r>
              <a:rPr lang="en-US" dirty="0" err="1" smtClean="0"/>
              <a:t>orbicularis</a:t>
            </a:r>
            <a:r>
              <a:rPr lang="en-US" dirty="0" smtClean="0"/>
              <a:t> </a:t>
            </a:r>
            <a:r>
              <a:rPr lang="en-US" dirty="0" err="1" smtClean="0"/>
              <a:t>oculi</a:t>
            </a:r>
            <a:r>
              <a:rPr lang="en-US" dirty="0" smtClean="0"/>
              <a:t> and </a:t>
            </a:r>
            <a:r>
              <a:rPr lang="en-US" dirty="0" err="1" smtClean="0"/>
              <a:t>preseptal</a:t>
            </a:r>
            <a:r>
              <a:rPr lang="en-US" dirty="0" smtClean="0"/>
              <a:t> fat</a:t>
            </a:r>
            <a:endParaRPr lang="ar-IQ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66800" y="3086100"/>
          <a:ext cx="7011988" cy="685800"/>
        </p:xfrm>
        <a:graphic>
          <a:graphicData uri="http://schemas.openxmlformats.org/presentationml/2006/ole">
            <p:oleObj spid="_x0000_s2050" name="Packager Shell Object" showAsIcon="1" r:id="rId3" imgW="70120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57852666_2348446558814168_816523535375453388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513" y="0"/>
            <a:ext cx="818086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56157992_2335082530150571_8653248148019347456_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1984" b="16274"/>
          <a:stretch>
            <a:fillRect/>
          </a:stretch>
        </p:blipFill>
        <p:spPr>
          <a:xfrm>
            <a:off x="5072065" y="1389256"/>
            <a:ext cx="3357587" cy="3976090"/>
          </a:xfrm>
        </p:spPr>
      </p:pic>
      <p:pic>
        <p:nvPicPr>
          <p:cNvPr id="5" name="Picture 4" descr="53540995_2315357008789790_705847700375365222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357298"/>
            <a:ext cx="3626852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abdominoplasty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US" b="1" dirty="0"/>
              <a:t> </a:t>
            </a:r>
            <a:r>
              <a:rPr lang="en-US" dirty="0"/>
              <a:t>cosmetic surgery of the </a:t>
            </a:r>
            <a:r>
              <a:rPr lang="en-US" dirty="0">
                <a:hlinkClick r:id="rId2"/>
              </a:rPr>
              <a:t>abdomen</a:t>
            </a:r>
            <a:r>
              <a:rPr lang="en-US" dirty="0"/>
              <a:t> that typically involves removal of excess skin and fat and tightening of the </a:t>
            </a:r>
            <a:r>
              <a:rPr lang="en-US" dirty="0">
                <a:hlinkClick r:id="rId3"/>
              </a:rPr>
              <a:t>abdominal</a:t>
            </a:r>
            <a:r>
              <a:rPr lang="en-US" dirty="0"/>
              <a:t> muscles— called also </a:t>
            </a:r>
            <a:r>
              <a:rPr lang="en-US" i="1" dirty="0"/>
              <a:t>tummy tuck</a:t>
            </a:r>
            <a:endParaRPr lang="en-US" dirty="0"/>
          </a:p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db4d3aa8fa59c322a3fde0fc143456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2852"/>
            <a:ext cx="8082149" cy="65627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Involves</a:t>
            </a:r>
          </a:p>
          <a:p>
            <a:pPr lvl="1" algn="l" rtl="0"/>
            <a:r>
              <a:rPr lang="en-US" dirty="0" smtClean="0"/>
              <a:t>Excision of excess skin</a:t>
            </a:r>
          </a:p>
          <a:p>
            <a:pPr lvl="1" algn="l" rtl="0"/>
            <a:r>
              <a:rPr lang="en-US" dirty="0" smtClean="0"/>
              <a:t>Muscle </a:t>
            </a:r>
            <a:r>
              <a:rPr lang="en-US" dirty="0" err="1" smtClean="0"/>
              <a:t>plication</a:t>
            </a:r>
            <a:endParaRPr lang="en-US" dirty="0" smtClean="0"/>
          </a:p>
          <a:p>
            <a:pPr lvl="1" algn="l" rtl="0"/>
            <a:r>
              <a:rPr lang="en-US" dirty="0" smtClean="0"/>
              <a:t>Umbilicus repositioning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Rhinoplasty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 commonly known as a nose job, is a plastic surgery procedure for correcting and reconstructing the nose.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ideal patient for </a:t>
            </a:r>
            <a:r>
              <a:rPr lang="en-US" dirty="0" err="1" smtClean="0"/>
              <a:t>abdominoplasty</a:t>
            </a:r>
            <a:endParaRPr lang="en-US" dirty="0" smtClean="0"/>
          </a:p>
          <a:p>
            <a:pPr lvl="1" algn="l" rtl="0"/>
            <a:r>
              <a:rPr lang="en-US" dirty="0" smtClean="0"/>
              <a:t>Normal or near normal weight (not obese)</a:t>
            </a:r>
          </a:p>
          <a:p>
            <a:pPr lvl="1" algn="l" rtl="0"/>
            <a:r>
              <a:rPr lang="en-US" dirty="0" smtClean="0"/>
              <a:t>Has excess skin</a:t>
            </a:r>
          </a:p>
          <a:p>
            <a:pPr lvl="1" algn="l" rtl="0"/>
            <a:r>
              <a:rPr lang="en-US" dirty="0" smtClean="0"/>
              <a:t>Has abdominal wall laxity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56587604_2334613046864186_325099660045293977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356"/>
            <a:ext cx="4214841" cy="3720687"/>
          </a:xfrm>
        </p:spPr>
      </p:pic>
      <p:pic>
        <p:nvPicPr>
          <p:cNvPr id="5" name="Picture 4" descr="55596922_2334613083530849_430298941014566502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85" y="1000108"/>
            <a:ext cx="453421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liposuction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surgical suctioning of fat deposits from specific parts of the </a:t>
            </a:r>
            <a:r>
              <a:rPr lang="en-US" dirty="0" smtClean="0"/>
              <a:t>body</a:t>
            </a:r>
          </a:p>
          <a:p>
            <a:pPr algn="l" rtl="0"/>
            <a:r>
              <a:rPr lang="en-US" dirty="0" smtClean="0"/>
              <a:t>The ideal patient</a:t>
            </a:r>
          </a:p>
          <a:p>
            <a:pPr lvl="1" algn="l" rtl="0"/>
            <a:r>
              <a:rPr lang="en-US" dirty="0" smtClean="0"/>
              <a:t>Normal or near normal weight </a:t>
            </a:r>
          </a:p>
          <a:p>
            <a:pPr lvl="1" algn="l" rtl="0"/>
            <a:r>
              <a:rPr lang="en-US" dirty="0" smtClean="0"/>
              <a:t>No excess skin or abdominal wall laxity</a:t>
            </a:r>
          </a:p>
          <a:p>
            <a:pPr lvl="1" algn="l" rtl="0"/>
            <a:r>
              <a:rPr lang="en-US" dirty="0" smtClean="0"/>
              <a:t>Has diet resistant fat deposit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Vaser-Hi-Definition-Liposuction-Female-456.jpg"/>
          <p:cNvPicPr>
            <a:picLocks noGrp="1" noChangeAspect="1"/>
          </p:cNvPicPr>
          <p:nvPr>
            <p:ph idx="1"/>
          </p:nvPr>
        </p:nvPicPr>
        <p:blipFill>
          <a:blip r:embed="rId2"/>
          <a:srcRect t="7252" b="16198"/>
          <a:stretch>
            <a:fillRect/>
          </a:stretch>
        </p:blipFill>
        <p:spPr>
          <a:xfrm>
            <a:off x="1071538" y="1857364"/>
            <a:ext cx="7279076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Suction assisted liposuction</a:t>
            </a:r>
          </a:p>
          <a:p>
            <a:pPr algn="l" rtl="0"/>
            <a:r>
              <a:rPr lang="en-US" dirty="0" smtClean="0"/>
              <a:t>Ultrasound assisted liposuction</a:t>
            </a:r>
          </a:p>
          <a:p>
            <a:pPr lvl="1" algn="l" rtl="0"/>
            <a:r>
              <a:rPr lang="en-US" dirty="0" smtClean="0"/>
              <a:t>VASER</a:t>
            </a:r>
          </a:p>
          <a:p>
            <a:pPr algn="l" rtl="0"/>
            <a:r>
              <a:rPr lang="en-US" dirty="0" smtClean="0"/>
              <a:t>Power assisted liposuction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resurfacing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To destroy the layers of skin down past the level of the abnormality (wrinkle , </a:t>
            </a:r>
            <a:r>
              <a:rPr lang="en-US" dirty="0" err="1" smtClean="0"/>
              <a:t>lentigines</a:t>
            </a:r>
            <a:r>
              <a:rPr lang="en-US" dirty="0" smtClean="0"/>
              <a:t> , acne scar … ), followed by healing of the skin to replace the removed layers with fresh healthy skin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Chemical peeling</a:t>
            </a:r>
          </a:p>
          <a:p>
            <a:pPr algn="l" rtl="0"/>
            <a:r>
              <a:rPr lang="en-US" dirty="0" smtClean="0"/>
              <a:t>Laser resurfacing (co2 or erbium laser)</a:t>
            </a:r>
          </a:p>
          <a:p>
            <a:pPr algn="l" rtl="0"/>
            <a:r>
              <a:rPr lang="en-US" dirty="0" err="1" smtClean="0"/>
              <a:t>Dermabrasion</a:t>
            </a:r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download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510" y="1500174"/>
            <a:ext cx="7207473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fractional laser theo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87" y="1500174"/>
            <a:ext cx="9090439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hair removal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is the process of </a:t>
            </a:r>
            <a:r>
              <a:rPr lang="en-US" dirty="0" smtClean="0">
                <a:hlinkClick r:id="rId2" tooltip="Hair removal"/>
              </a:rPr>
              <a:t>hair removal</a:t>
            </a:r>
            <a:r>
              <a:rPr lang="en-US" dirty="0" smtClean="0"/>
              <a:t> by means of exposure to pulses of </a:t>
            </a:r>
            <a:r>
              <a:rPr lang="en-US" dirty="0" smtClean="0">
                <a:hlinkClick r:id="rId3" tooltip="Laser"/>
              </a:rPr>
              <a:t>laser</a:t>
            </a:r>
            <a:r>
              <a:rPr lang="en-US" dirty="0" smtClean="0"/>
              <a:t> light that destroy the </a:t>
            </a:r>
            <a:r>
              <a:rPr lang="en-US" u="sng" dirty="0" smtClean="0">
                <a:hlinkClick r:id="rId4"/>
              </a:rPr>
              <a:t>hair follicle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672e35b21d800764a32dddc51943996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279" y="-6240"/>
            <a:ext cx="5033679" cy="664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ND YAG </a:t>
            </a:r>
          </a:p>
          <a:p>
            <a:pPr algn="l" rtl="0"/>
            <a:r>
              <a:rPr lang="en-US" dirty="0" smtClean="0"/>
              <a:t>Alexandrite </a:t>
            </a:r>
          </a:p>
          <a:p>
            <a:pPr algn="l" rtl="0"/>
            <a:r>
              <a:rPr lang="en-US" dirty="0" smtClean="0"/>
              <a:t>Diode  </a:t>
            </a:r>
          </a:p>
          <a:p>
            <a:pPr algn="l" rtl="0">
              <a:buNone/>
            </a:pPr>
            <a:r>
              <a:rPr lang="en-US" dirty="0" smtClean="0"/>
              <a:t>Alexandrite is more powerful than diode which is more powerful than ND YAG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</a:t>
            </a:r>
            <a:r>
              <a:rPr lang="en-US" dirty="0" err="1" smtClean="0"/>
              <a:t>photothermolysis</a:t>
            </a:r>
            <a:endParaRPr lang="ar-IQ" dirty="0"/>
          </a:p>
        </p:txBody>
      </p:sp>
      <p:pic>
        <p:nvPicPr>
          <p:cNvPr id="4" name="Content Placeholder 3" descr="vectus-diode-laser-iml-10-728.jpg"/>
          <p:cNvPicPr>
            <a:picLocks noGrp="1" noChangeAspect="1"/>
          </p:cNvPicPr>
          <p:nvPr>
            <p:ph idx="1"/>
          </p:nvPr>
        </p:nvPicPr>
        <p:blipFill>
          <a:blip r:embed="rId2"/>
          <a:srcRect l="6199" t="19888" r="64206" b="13819"/>
          <a:stretch>
            <a:fillRect/>
          </a:stretch>
        </p:blipFill>
        <p:spPr>
          <a:xfrm>
            <a:off x="3143240" y="1571612"/>
            <a:ext cx="2714644" cy="4560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damage </a:t>
            </a:r>
            <a:r>
              <a:rPr lang="en-US" dirty="0" smtClean="0"/>
              <a:t>result </a:t>
            </a:r>
            <a:r>
              <a:rPr lang="en-US" dirty="0" smtClean="0"/>
              <a:t>from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photothermal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</a:t>
            </a:r>
            <a:r>
              <a:rPr lang="en-US" dirty="0" smtClean="0"/>
              <a:t>, whereby a light source  emitting  a  wavelength  in  the  absorption  spectrum  of  the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chromophore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melanin (600–1100 nm) </a:t>
            </a:r>
            <a:r>
              <a:rPr lang="en-US" dirty="0" smtClean="0"/>
              <a:t>results in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heating of the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 shaft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follicular  epithelium,  and  hair  matrix.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methods with laser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Contact cooling with gel</a:t>
            </a:r>
          </a:p>
          <a:p>
            <a:pPr algn="l" rtl="0"/>
            <a:r>
              <a:rPr lang="en-US" dirty="0" smtClean="0"/>
              <a:t>Cryogen (candela)</a:t>
            </a:r>
          </a:p>
          <a:p>
            <a:pPr algn="l" rtl="0"/>
            <a:r>
              <a:rPr lang="en-US" dirty="0" smtClean="0"/>
              <a:t>Air cooling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Works on dark hair</a:t>
            </a:r>
          </a:p>
          <a:p>
            <a:pPr algn="l" rtl="0"/>
            <a:r>
              <a:rPr lang="en-US" dirty="0" smtClean="0"/>
              <a:t>Need multiple session</a:t>
            </a:r>
          </a:p>
          <a:p>
            <a:pPr algn="l" rtl="0"/>
            <a:r>
              <a:rPr lang="en-US" dirty="0" smtClean="0"/>
              <a:t>Laser hair reduction not 100% removal</a:t>
            </a:r>
          </a:p>
          <a:p>
            <a:pPr algn="l" rtl="0"/>
            <a:r>
              <a:rPr lang="en-US" dirty="0" smtClean="0"/>
              <a:t>Not associated with skin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Dorsal hump reduction</a:t>
            </a:r>
            <a:endParaRPr lang="ar-IQ" dirty="0"/>
          </a:p>
        </p:txBody>
      </p:sp>
      <p:pic>
        <p:nvPicPr>
          <p:cNvPr id="6" name="Content Placeholder 5" descr="thumbs_nose_15.jpg"/>
          <p:cNvPicPr>
            <a:picLocks noGrp="1" noChangeAspect="1"/>
          </p:cNvPicPr>
          <p:nvPr>
            <p:ph idx="1"/>
          </p:nvPr>
        </p:nvPicPr>
        <p:blipFill>
          <a:blip r:embed="rId2"/>
          <a:srcRect t="18053" b="24093"/>
          <a:stretch>
            <a:fillRect/>
          </a:stretch>
        </p:blipFill>
        <p:spPr>
          <a:xfrm>
            <a:off x="1071538" y="3357562"/>
            <a:ext cx="7263797" cy="2928958"/>
          </a:xfrm>
        </p:spPr>
      </p:pic>
      <p:sp>
        <p:nvSpPr>
          <p:cNvPr id="7" name="Rectangle 6"/>
          <p:cNvSpPr/>
          <p:nvPr/>
        </p:nvSpPr>
        <p:spPr>
          <a:xfrm>
            <a:off x="1357290" y="1500174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/>
              <a:t>incremental reduction of both the cartilaginous </a:t>
            </a:r>
            <a:r>
              <a:rPr lang="en-US" sz="3200" dirty="0" smtClean="0">
                <a:solidFill>
                  <a:srgbClr val="FF0000"/>
                </a:solidFill>
              </a:rPr>
              <a:t>septum</a:t>
            </a:r>
            <a:r>
              <a:rPr lang="en-US" sz="3200" dirty="0" smtClean="0"/>
              <a:t> and </a:t>
            </a:r>
            <a:r>
              <a:rPr lang="en-US" sz="3200" dirty="0"/>
              <a:t>the </a:t>
            </a:r>
            <a:r>
              <a:rPr lang="en-US" sz="3200" dirty="0">
                <a:solidFill>
                  <a:srgbClr val="FF0000"/>
                </a:solidFill>
              </a:rPr>
              <a:t>bony</a:t>
            </a:r>
            <a:r>
              <a:rPr lang="en-US" sz="3200" dirty="0"/>
              <a:t> dorsal deformity</a:t>
            </a:r>
            <a:endParaRPr lang="ar-IQ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nose-anatomy-dr-Kulbersh-Charlot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6850869" cy="6873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</a:t>
            </a:r>
            <a:r>
              <a:rPr lang="en-US" dirty="0" err="1" smtClean="0"/>
              <a:t>plasty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Altering nasal tip shape through :</a:t>
            </a:r>
          </a:p>
          <a:p>
            <a:pPr lvl="1" algn="l" rtl="0"/>
            <a:r>
              <a:rPr lang="en-US" dirty="0" smtClean="0"/>
              <a:t>Cephalic trim of lower lateral cartilage</a:t>
            </a:r>
          </a:p>
          <a:p>
            <a:pPr lvl="1" algn="l" rtl="0"/>
            <a:r>
              <a:rPr lang="en-US" dirty="0" smtClean="0"/>
              <a:t>Lower lateral cartilage suturing</a:t>
            </a:r>
          </a:p>
          <a:p>
            <a:pPr lvl="1" algn="l" rtl="0"/>
            <a:r>
              <a:rPr lang="en-US" dirty="0" smtClean="0"/>
              <a:t>Tip grafts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Rhinoplasty indial-fig 4 hy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630" y="1600200"/>
            <a:ext cx="535874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Transdomal-suture-Figure-4-Interdomal-su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2177256"/>
            <a:ext cx="8096250" cy="337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41211t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857364"/>
            <a:ext cx="5631832" cy="4179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297</Words>
  <Application>Microsoft Office PowerPoint</Application>
  <PresentationFormat>On-screen Show (4:3)</PresentationFormat>
  <Paragraphs>62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Package</vt:lpstr>
      <vt:lpstr>Aesthetic surgery </vt:lpstr>
      <vt:lpstr>Rhinoplasty</vt:lpstr>
      <vt:lpstr>Slide 3</vt:lpstr>
      <vt:lpstr>Dorsal hump reduction</vt:lpstr>
      <vt:lpstr>Slide 5</vt:lpstr>
      <vt:lpstr>Tip plasty</vt:lpstr>
      <vt:lpstr>Slide 7</vt:lpstr>
      <vt:lpstr>Slide 8</vt:lpstr>
      <vt:lpstr>Slide 9</vt:lpstr>
      <vt:lpstr>Slide 10</vt:lpstr>
      <vt:lpstr>osteotomy</vt:lpstr>
      <vt:lpstr>Slide 12</vt:lpstr>
      <vt:lpstr>blepharoplasty</vt:lpstr>
      <vt:lpstr>Slide 14</vt:lpstr>
      <vt:lpstr>Slide 15</vt:lpstr>
      <vt:lpstr>Slide 16</vt:lpstr>
      <vt:lpstr>abdominoplasty</vt:lpstr>
      <vt:lpstr>Slide 18</vt:lpstr>
      <vt:lpstr>Slide 19</vt:lpstr>
      <vt:lpstr>Slide 20</vt:lpstr>
      <vt:lpstr>Slide 21</vt:lpstr>
      <vt:lpstr>liposuction</vt:lpstr>
      <vt:lpstr>Slide 23</vt:lpstr>
      <vt:lpstr>techniques</vt:lpstr>
      <vt:lpstr>skin resurfacing </vt:lpstr>
      <vt:lpstr>types</vt:lpstr>
      <vt:lpstr>Slide 27</vt:lpstr>
      <vt:lpstr>Slide 28</vt:lpstr>
      <vt:lpstr>Laser hair removal</vt:lpstr>
      <vt:lpstr>types</vt:lpstr>
      <vt:lpstr>Selective photothermolysis</vt:lpstr>
      <vt:lpstr>Slide 32</vt:lpstr>
      <vt:lpstr>Cooling methods with laser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Aesthetic surgery</dc:title>
  <dc:creator>hp</dc:creator>
  <cp:lastModifiedBy>hp</cp:lastModifiedBy>
  <cp:revision>19</cp:revision>
  <dcterms:created xsi:type="dcterms:W3CDTF">2019-04-23T19:41:21Z</dcterms:created>
  <dcterms:modified xsi:type="dcterms:W3CDTF">2019-04-24T21:16:40Z</dcterms:modified>
</cp:coreProperties>
</file>