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2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2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8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8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6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6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8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9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C45F2-61BB-4890-909A-7B21FDC04B4C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1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685800" y="980728"/>
            <a:ext cx="7772400" cy="47525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6400800" cy="4370040"/>
          </a:xfrm>
        </p:spPr>
        <p:txBody>
          <a:bodyPr>
            <a:normAutofit lnSpcReduction="10000"/>
          </a:bodyPr>
          <a:lstStyle/>
          <a:p>
            <a:pPr algn="l" rtl="1"/>
            <a:r>
              <a:rPr lang="en-US" b="1" u="sng" dirty="0"/>
              <a:t>Neuromuscular disorders:</a:t>
            </a:r>
            <a:endParaRPr lang="en-US" dirty="0"/>
          </a:p>
          <a:p>
            <a:pPr algn="l" rtl="1"/>
            <a:r>
              <a:rPr lang="en-US" dirty="0"/>
              <a:t>1-Cerebral palsy</a:t>
            </a:r>
          </a:p>
          <a:p>
            <a:pPr algn="l" rtl="1"/>
            <a:r>
              <a:rPr lang="en-US" dirty="0"/>
              <a:t>2-Neural tube defects</a:t>
            </a:r>
          </a:p>
          <a:p>
            <a:pPr algn="l" rtl="1"/>
            <a:r>
              <a:rPr lang="en-US" dirty="0"/>
              <a:t>3-Poliomylitis</a:t>
            </a:r>
          </a:p>
          <a:p>
            <a:pPr algn="l" rtl="1"/>
            <a:r>
              <a:rPr lang="en-US" dirty="0"/>
              <a:t>4-Peripheral neuropathy</a:t>
            </a:r>
          </a:p>
          <a:p>
            <a:pPr algn="l" rtl="1"/>
            <a:r>
              <a:rPr lang="en-US" dirty="0"/>
              <a:t>5-Muscular dystrophy</a:t>
            </a:r>
          </a:p>
          <a:p>
            <a:pPr algn="l"/>
            <a:r>
              <a:rPr lang="en-US" dirty="0"/>
              <a:t>6- Compressive lesion of the spinal cord</a:t>
            </a:r>
          </a:p>
        </p:txBody>
      </p:sp>
    </p:spTree>
    <p:extLst>
      <p:ext uri="{BB962C8B-B14F-4D97-AF65-F5344CB8AC3E}">
        <p14:creationId xmlns:p14="http://schemas.microsoft.com/office/powerpoint/2010/main" val="53527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413338"/>
            <a:ext cx="59584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b="1" dirty="0"/>
              <a:t>-Clinical assessment</a:t>
            </a:r>
            <a:endParaRPr lang="en-US" dirty="0"/>
          </a:p>
          <a:p>
            <a:pPr rtl="1"/>
            <a:r>
              <a:rPr lang="en-US" b="1" dirty="0"/>
              <a:t>-Examination</a:t>
            </a:r>
            <a:endParaRPr lang="en-US" dirty="0"/>
          </a:p>
          <a:p>
            <a:pPr rtl="1"/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1-Types of gait</a:t>
            </a:r>
          </a:p>
          <a:p>
            <a:r>
              <a:rPr lang="en-US" dirty="0"/>
              <a:t>2-Deformity</a:t>
            </a:r>
          </a:p>
          <a:p>
            <a:r>
              <a:rPr lang="en-US" dirty="0"/>
              <a:t>3-Muscle weakness</a:t>
            </a:r>
          </a:p>
          <a:p>
            <a:r>
              <a:rPr lang="en-US" dirty="0"/>
              <a:t>4-Sensory changes</a:t>
            </a:r>
          </a:p>
        </p:txBody>
      </p:sp>
    </p:spTree>
    <p:extLst>
      <p:ext uri="{BB962C8B-B14F-4D97-AF65-F5344CB8AC3E}">
        <p14:creationId xmlns:p14="http://schemas.microsoft.com/office/powerpoint/2010/main" val="11156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6864" cy="482453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u="sng" dirty="0"/>
              <a:t>Cerebral palsy </a:t>
            </a:r>
            <a:r>
              <a:rPr lang="en-US" sz="3200" b="1" dirty="0"/>
              <a:t>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 smtClean="0"/>
              <a:t>-Causative </a:t>
            </a:r>
            <a:r>
              <a:rPr lang="en-US" sz="3200" i="1" dirty="0"/>
              <a:t>factors</a:t>
            </a:r>
            <a:r>
              <a:rPr lang="en-US" sz="3200" i="1" dirty="0" smtClean="0"/>
              <a:t>:</a:t>
            </a:r>
            <a:br>
              <a:rPr lang="en-US" sz="3200" i="1" dirty="0" smtClean="0"/>
            </a:br>
            <a:r>
              <a:rPr lang="en-US" sz="3200" i="1" dirty="0"/>
              <a:t>-Diagnosis: </a:t>
            </a:r>
            <a:br>
              <a:rPr lang="en-US" sz="3200" i="1" dirty="0"/>
            </a:br>
            <a:r>
              <a:rPr lang="en-US" sz="3200" i="1" dirty="0"/>
              <a:t>-Types</a:t>
            </a:r>
            <a:br>
              <a:rPr lang="en-US" sz="3200" i="1" dirty="0"/>
            </a:br>
            <a:r>
              <a:rPr lang="en-US" sz="3200" i="1" dirty="0"/>
              <a:t>-Treatment: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 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077072"/>
            <a:ext cx="6800800" cy="1561728"/>
          </a:xfrm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60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487409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840760" cy="2787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6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err="1"/>
              <a:t>Spina</a:t>
            </a:r>
            <a:r>
              <a:rPr lang="en-US" b="1" u="sng" dirty="0"/>
              <a:t> Bifida: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-Types :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-Treatment :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3491345"/>
            <a:ext cx="3423444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7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3727640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30425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u="sng" dirty="0"/>
              <a:t>Poliomyelitis 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-Clinical features 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-Stages &amp; Treatment: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5"/>
            <a:ext cx="432048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1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Cerebral palsy : -Causative factors: -Diagnosis:  -Types -Treatment:      </vt:lpstr>
      <vt:lpstr>PowerPoint Presentation</vt:lpstr>
      <vt:lpstr>Spina Bifida: -Types :  -Treatment :  </vt:lpstr>
      <vt:lpstr>PowerPoint Presentation</vt:lpstr>
      <vt:lpstr>Poliomyelitis : -Clinical features : -Stages &amp; Treatment: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2017-05-13T21:05:44Z</dcterms:created>
  <dcterms:modified xsi:type="dcterms:W3CDTF">2018-12-30T06:25:42Z</dcterms:modified>
</cp:coreProperties>
</file>