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05:57.485"/>
    </inkml:context>
    <inkml:brush xml:id="br0">
      <inkml:brushProperty name="width" value="0.35" units="cm"/>
      <inkml:brushProperty name="height" value="0.35" units="cm"/>
      <inkml:brushProperty name="color" value="#774931"/>
      <inkml:brushProperty name="fitToCurve" value="1"/>
    </inkml:brush>
  </inkml:definitions>
  <inkml:trace contextRef="#ctx0" brushRef="#br0">3908 19 0,'-39'0'391,"0"0"-344,-1 0-47,1 0 47,0 0-1,0 0 33,0 0-1,0 0 281,0 0-328,0 0 110,0 0-125,0 0 93,0 0-31,0 0-31,0 0-16,-1 0 16,1 0 16,0 0-17,0 0 1,0 0-31,0 0 31,0 0 47,0 0-1,0 0-77,0 0 46,0 0-15,0 0 16,0 0-48,-1 0 17,1 0 15,0 0-1,0 0-14,0 0 61,0 0-30,0 0-32,0 0-15,0 0 31,0 0 0,0 0-1,0 0-30,0 0 47,-1 0-32,1 0 31,0 0-30,0 0 30,0 0-15,0 0 0,0 0-16,0 0 0,0 0-31,0 0 32,0 0-1,39 39-31,-39-39 31,0 0 0,-1 0 47,1 0-31,0 0-15,0 0 14,0 0 1,0 0-15,0 0-1,0 0 0,0 0 32,0 0 15,0 0-47,0 0 391,0 0-407,-40 0 1,1 0 0,39 0 15,0 0-31,0 0 31,0 0-31,0 0 31,0 0-15,0 0 0,0-39-1,0 39 1,-1 0 0,1 0 15,0 0-31,0 0 31,0 0-15,0 0-1,0 0 1,0 0 15,0 0 0,0 0 1,0 0-1,0 0 47,0 0 297,-1 0-266,1 0-77,0 0 155,0 0 329,0 0-422,0 0-1,0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5:46.848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9 1759 0,'0'-39'156,"0"0"-140,0 0 47,0 0-48,0 0 16,0-1-15,0 1 0,0 0 15,0 0-31,0 0 16,0 0-1,0-39 1,0 39-1,0 0 1,0 0-16,0 0 16,0 0-1,0-1-15,0 1 32,0 0-17,0 0 1,0 0-1,0 0 1,0 0 0,0 0-1,0 0 1,0 0 0,0 0 15,0 0-16,0 0-15,0-1 32,0 1-17,0 0 1,0 0 0,39 39-1,-39-39-15,0 0 31,0 0-15,0 0 0,0 0 46,39 39 251,0 0-220,1 0-46,-40 39 0,39-39-47,0 39 16,-39 0 31,39-39-32,-39 39 1,39-39 0,-39 39-1,0 0 1,39-39 15,-39 39-31,39-39 31,-39 39-15,0 1 15,0-1-15,39-39-1,-39 39 17,0 0 15,39-39-1,-39 39 1,0 0-31,39 0 0,0-39-1,-39 39 1,0 0 15,39 0-31,-39 0 31,39-39-31,-39 39 16,0 0 0,0 1-16,40-40 15,-1 78 1,0-39-1,-39 0 1,39 0 0,-39 0-1,39-39-15,-39 39 16,39-39 0,-39 39-1,39 0 1,-39 0-1,39 0-15,0 0 32,-39 1-32,39-40 62,-39 39-62,39-39 110,-39 39-95,39-39 1,-39 39-1,39 0 1,-39 0 15,40-39-31,-40 39 78,39-39-46,-39-39 327,0 0-328,0 0-31,0 0 16,39 0 15,-39 0 0,0-1-31,39 40 16,-39-39 0,0 0 15,0 0-15,0 0-1,0 0 1,0 0-1,0 0 1,0 0 0,0 0 15,0 0-15,0 0 15,0 0-31,0-1 31,0 1 0,0 0 47,0 0-46,0 0-17,0 0 1,0 0 0,0 0-1,0 0 1,0 0-1,0 0 1,0 0 0,0 0 31,0-1-32,0 1-15,0 0 16,0 0-1,0 0-15,0 0 16,0-39 0,0 39-1,0 0 251,0 0-141,0 0-94,0 0 0,0-1 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6:50.293"/>
    </inkml:context>
    <inkml:brush xml:id="br0">
      <inkml:brushProperty name="width" value="0.35" units="cm"/>
      <inkml:brushProperty name="height" value="0.35" units="cm"/>
      <inkml:brushProperty name="color" value="#774931"/>
      <inkml:brushProperty name="fitToCurve" value="1"/>
    </inkml:brush>
  </inkml:definitions>
  <inkml:trace contextRef="#ctx0" brushRef="#br0">0 42 0,'39'0'15,"0"0"79,0 0-47,0 0 31,0 0 31,1 0 32,-1 0-79,0 0 79,0 0 0,0 0-32,0 0-93,0 0 46,0 0 32,0 0-47,-39-39-32,39 39 1,0 0 47,0 0-32,0 0 31,1 0-30,-1 0 46,0 0 31,0 0-46,0 0 15,0 0-31,0 0 31,0 0-16,0 0-15,0 0-31,0 0 46,0 0-15,0 0-16,1 0 1,-1 0 46,0 0-31,0 0 15,0 0-15,0 0 0,0 0 0,0 0-16,0 0-15,0 0 62,0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8:22.398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9 1801 0,'0'-40'156,"0"0"-140,0 0 47,0 0-48,0 0 16,0-1-15,0 1 0,0 0 15,0 0-31,0 0 16,0 0-1,0-39 1,0 39-1,0 0 1,0 0-16,0 0 16,0 0-1,0-1-15,0 1 32,0 0-17,0 0 1,0 0-1,0 0 1,0 0 0,0 1-1,0-1 1,0 0 0,0 0 15,0 0-16,0 0-15,0-1 32,0 1-17,0 0 1,0 0 0,39 40-1,-39-40-15,0 0 31,0 0-15,0 1 0,0-1 46,39 40 251,0 0-220,1 0-46,-40 40 0,39-40-47,0 39 16,-39 1 31,39-40-32,-39 40 1,39-40 0,-39 40-1,0 0 1,39-40 15,-39 40-31,39-40 31,-39 40-15,0 1 15,0-1-15,39-40-1,-39 40 17,0 0 15,39-40-1,-39 40 1,0 0-31,39-1 0,0-39-1,-39 40 1,0 0 15,39 0-31,-39 0 31,39-40-31,-39 40 16,0 0 0,0 1-16,40-41 15,-1 80 1,0-40-1,-39 0 1,39 0 0,-39-1-1,39-39-15,-39 40 16,39-40 0,-39 40-1,39 0 1,-39 0-1,39 0-15,0 0 32,-39 1-32,39-41 62,-39 40-62,39-40 110,-39 40-95,39-40 1,-39 40-1,39 0 1,-39 0 15,40-40-31,-40 39 78,39-39-46,-39-39 327,0-1-328,0 0-31,0 0 16,39 0 15,-39 0 0,0-1-31,39 41 16,-39-40 0,0 0 15,0 0-15,0 0-1,0 0 1,0 0-1,0 1 1,0-1 0,0 0 15,0 0-15,0 0 15,0 0-31,0-1 31,0 1 0,0 0 47,0 0-46,0 0-17,0 0 1,0 0 0,0 1-1,0-1 1,0 0-1,0 0 1,0 0 0,0 0 31,0-1-32,0 1-15,0 0 16,0 0-1,0 0-15,0 0 16,0-39 0,0 39-1,0 0 251,0 0-141,0 0-94,0 0 0,0-1 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9:26.085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0 0,'0'39'1344,"0"0"-657,0 0-562,0 0-93,0 0 30,0 0 1,0 1-32,0-1 0,0 0 32,0 0-16,0 0 31,0 0-63,0 0 48,0 0-16,0 0-16,0 0-15,0 0 15,0 0-16,0 0 17,0 1-17,0-1 1,0 0 15,0 0 0,0 0-31,0 0 16,0 0 0,0 0-1,0 0 1,0 0 0,0 0-1,0 0 1,0 0-1,0 1 1,0-1 15,0 0 1,0 0-17,0 0 16,0 0 1,0 0-1,0 0-15,0 0 46,0 0-31,39-39-15,-39 39 0,0 0-16,0 0 31,0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9:29.935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48 0,'0'-39'63,"39"39"62,0 0-79,1 0 64,-1 0-1,0 0 16,0 0-109,0 0 46,0 0-62,0 0 16,0 0 0,0 0-16,0 0 0,0 0 31,0 0-16,0 0 32,1 0 31,-1 0-15,0 0-47,0 0-1,0 39 48,0-39-32,0 0-15,0 0 15,0 0-16,0 0 1,0 0 0,0 0-1,0 0 17,1 0-32,-1 0 15,0 0 1,0 0-1,0 0 1,0 0 0,0 0-16,0 0 15,0 0-15,0 0 16,0 0-16,0 0 31,0 0-31,1 0 16,-1 0-1,0 0 1,0 0 31,0 0 0,0 0 218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0:31.079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0 0,'0'39'1344,"0"0"-657,0 0-562,0 0-93,0 0 30,0 0 1,0 1-32,0-1 0,0 0 32,0 0-16,0 0 31,0 0-63,0 0 48,0 0-16,0 0-16,0 0-15,0 0 15,0 0-16,0 0 17,0 1-17,0-1 1,0 0 15,0 0 0,0 0-31,0 0 16,0 0 0,0 0-1,0 0 1,0 0 0,0 0-1,0 0 1,0 0-1,0 1 1,0-1 15,0 0 1,0 0-17,0 0 16,0 0 1,0 0-1,0 0-15,0 0 46,0 0-31,39-39-15,-39 39 0,0 0-16,0 0 31,0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0:43.782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48 0,'0'-39'63,"39"39"62,0 0-79,1 0 64,-1 0-1,0 0 16,0 0-109,0 0 46,0 0-62,0 0 16,0 0 0,0 0-16,0 0 0,0 0 31,0 0-16,0 0 32,1 0 31,-1 0-15,0 0-47,0 0-1,0 39 48,0-39-32,0 0-15,0 0 15,0 0-16,0 0 1,0 0 0,0 0-1,0 0 17,1 0-32,-1 0 15,0 0 1,0 0-1,0 0 1,0 0 0,0 0-16,0 0 15,0 0-15,0 0 16,0 0-16,0 0 31,0 0-31,1 0 16,-1 0-1,0 0 1,0 0 31,0 0 0,0 0 218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2:28.25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0,'40'0'828,"-1"0"-750,0 0-46,0 0-1,0 0 16,0 0 15,0 0 48,0 0-79,0 0 78,0 0 1,0 0-95,0 0 1,0 0 15,1 0 32,-1 0-16,0 0-16,0 0 0,0 0-15</inkml:trace>
  <inkml:trace contextRef="#ctx0" brushRef="#br0" timeOffset="2933">391 0 0,'0'39'234,"0"0"-140,0 0-78,0 0 15,0 0 0,0 1 110,0-1-110,0 0 79,0 0-95,0 0 16,0 0 48,0 0-17,0 0-31,0 0 47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2:39.099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0,'0'39'437,"0"0"-312,0 1 31,0-1-46,0 0-1,0 0-46,0 0 62,0 0-78,0 0 46,0 0-30,0 0 46,0 0-62,0 0 31,0 0 16,0 0-32,0 1 32,0-1-31,0 0 46,0 0-78,0 0 63,0 0 172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2:44.21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0 0,'39'0'172,"0"0"-110,0 0 17,0 0-64,0 0 48,0 0 62,1 0 15,-1 0 17,0 0-126,0 0 31,0 0-15,0 0 47,0 0-63,0 0-15,0 0 15,0 0 78,0 0-62,0 0 63,0 0-48,1 0 1,-1 0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6:33.178"/>
    </inkml:context>
    <inkml:brush xml:id="br0">
      <inkml:brushProperty name="width" value="0.35" units="cm"/>
      <inkml:brushProperty name="height" value="0.35" units="cm"/>
      <inkml:brushProperty name="color" value="#774931"/>
    </inkml:brush>
  </inkml:definitions>
  <inkml:trace contextRef="#ctx0" brushRef="#br0">3478 41 0,'-39'0'1844,"-1"0"-1766,1 0 32,0 0 30,0 0-62,0 0 110,0 0-47,0 0-79,0 0-31,0 0 47,0 0-31,0 0 31,0 0-62,0 0 62,-1 0-15,1 0 15,0 0-31,0 0 31,0 0 0,0 0 0,0 0-15,0 0-1,0 0 1,0 0 15,0 0 15,0 0-30,0 0-16,-1 0 15,1 0 16</inkml:trace>
  <inkml:trace contextRef="#ctx0" brushRef="#br0" timeOffset="1">1759 41 4829,'-1'0'62,"-38"0"-15,0 0-31</inkml:trace>
  <inkml:trace contextRef="#ctx0" brushRef="#br0" timeOffset="-1">1290 41 5735,'-1'0'94,"-38"0"-16,0 0-16</inkml:trace>
  <inkml:trace contextRef="#ctx0" brushRef="#br0" timeOffset="-3">782 2 6750,'-1'0'79,"-38"0"-1,0 0-16,0 0 48,0 0 15,0 0-16,0 0-78,0 0 47,0 0-31,0 39 16,0-39-48,-1 0 63,1 0-15,39 39-16,-39-39-47,0 0 31,0 0 32,0 0 46,0 0-31,0 0-15,0 0-17,0 0 79,39 39 63,0 0-172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3:05.582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0 0 0,'0'78'125,"0"-39"-110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3:13.599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0 703 0,'0'-39'297,"0"0"-203,0 0-32,0 0 16,0 0-15,0 0-16,0-1-16,0 1 31,0 0-30,0 0 30,0 0-15,0 0 16,0 0-1,0 0 1,0 0 46,0 0-31,39 39 547,0 0-406,0 0-63,-39 39-62,0 0 46,39-39-108,-39 39 93,40-39-110,-40 39 1,39 0 109,-39 0-47,39-39-78,0 39 125,-39 0-94,39-39-15,-39 39 93,39-39-93,-39 40 0,39-40 46,-39 39-31,0 0 63,39-39-78,-39 39 15,39-39 16,0 0 390,-39-39 595,0 0-986,0 0 64,0-1 62,0 1 31,0 0-47,0 0-109,0 0 62,0 0 16,0 0-62,0 0-32,0 0 0,0 0 219,0 0-62,0 0-63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23:25.585"/>
    </inkml:context>
    <inkml:brush xml:id="br0">
      <inkml:brushProperty name="width" value="0.035" units="cm"/>
      <inkml:brushProperty name="height" value="0.035" units="cm"/>
      <inkml:brushProperty name="color" value="#3165BB"/>
      <inkml:brushProperty name="fitToCurve" value="1"/>
    </inkml:brush>
  </inkml:definitions>
  <inkml:trace contextRef="#ctx0" brushRef="#br0">0 704 0,'0'-39'265,"0"0"-124,0 0-79,0 0 95,0-1-142,0 1 48,0 0-1,0 0 32,0 0-78,0 0 15,0 0 63,0 0-1,0 0-77,0 0 78,0 0 15,0 0 47,39 39 876,0 0-892,0 0-30,-39 39-110,39-39 93,-39 39-77,0 0 47,0 0-48,39-39 1,-39 39-1,0 0 95,39-39-79,-39 39 16,0 0-16,0 0 32,39-39-48,-39 39 79,39-39-63,-39 39 63,0 1-63,39-40 1,-39 39 218,39-39-219,-39 39 31,0 0 188,39-39 188,-39-39 546,0 0-796,0 0 15,0-1 31,0 1-187,0 0 62,0 0 16,0 0-62,0 0 62,0 0 31,0 0 47,0 0-140,0 0-32,0 0 78,0 0-46,0 0-1,0-1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07.378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0,'2'54,"2"0,2-1,6 18,-3 5,-3 0,-3 0,-5 42,1-30,1-54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10.31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42,'4'-4,"1"1,0 0,1 0,-1 0,0 0,1 1,-1 0,1 0,0 0,0 1,0 0,1 0,79-6,-62 7,1-2,-4 0,1 1,-1 1,1 1,0 1,3 2,-20-4,-1 1,1 0,-1 0,0 1,1 0,-1-1,0 1,0 1,0-1,0 0,-1 1,1 0,-1 0,1 0,-1 0,0 1,0-1,-1 1,1 0,-1 0,1 0,-1 0,0 0,-1 0,1 1,0 2,2 23,0 1,-2 0,-2 0,-1-1,-1 1,-3 14,4-40,0 1,0 0,0-1,-1 0,0 1,0-1,0 0,-1 0,0 0,0 0,0 0,0-1,-1 1,0-1,0 0,0 0,0-1,0 1,-1-1,0 0,0 0,0 0,0-1,0 1,0-1,-1-1,1 1,-6 0,-15 3,-1-2,1-1,-1-1,0-1,-17-2,16 0,-6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13.05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1,'0'6,"0"10,7 1,2 5,-1 5,5-2,1 1,4-3,5-6,0 1,2-3,-3 3,-5 5,0-2,5-4,-1 2,1-3,-2-3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22.64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0,'0'782,"0"-748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26.30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84,'0'-3,"0"0,0 1,0-1,1 0,-1 0,1 0,0 1,0-1,0 0,0 1,0-1,1 1,-1-1,1 1,-1 0,1 0,0-1,0 1,0 0,2-1,1 0,-1 0,0 1,1-1,-1 1,1 0,0 0,0 1,0-1,2 1,16-3,1 2,-1 0,1 2,14 1,-12 0,-19-1,1 0,0 1,-1 0,1 0,0 0,-1 1,1 1,-1-1,0 1,0 0,0 1,0 0,0 1,-2-2,0 1,-1 1,0-1,0 0,0 1,0 0,-1 0,0 0,0 0,0 1,-1-1,0 1,0-1,0 1,0 0,-1 0,0 2,4 27,-2 0,-2 0,-1 0,-2 1,-1-1,-6 25,7-50,-1 0,1 0,-2-1,1 0,-1 0,-1 0,1 0,-1 0,-1-1,0 0,0 0,-1-1,0 1,0-1,0-1,-1 0,-1 1,-3 0,0-1,0 1,-1-2,0 0,0 0,0-2,-1 1,1-2,-1 0,0 0,1-1,-3-1,-22 0,5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53:31.11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0,'0'7,"0"9,0 8,0 6,6-1,3 1,6-5,0 0,5-4,-1 1,2-4,5-4,5 2,-4 4,-6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5:45.9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08:38.725"/>
    </inkml:context>
    <inkml:brush xml:id="br0">
      <inkml:brushProperty name="width" value="0.35" units="cm"/>
      <inkml:brushProperty name="height" value="0.35" units="cm"/>
      <inkml:brushProperty name="color" value="#3165BB"/>
    </inkml:brush>
  </inkml:definitions>
  <inkml:trace contextRef="#ctx0" brushRef="#br0">4103 49 0,'-39'0'375,"0"0"-125,0 0-203,0 0 31,0 0-15,0 0-1,0 0-15,0 0 16,0 0-1,0 0-15,0 0 15,0 0-30,-1 0 77,1 0-31,0 0 0,0 0-15,0 0 31,0 0-16,0 0 750,0 0-766,0 0 16,0 0 16,0 0-47,0 0 0,0 0 0,-1 0 15,1 0 16,0 0-46,0 0 46,0 0-31,0 0-16,0 0-15,0 0 15,0 0 0,0 0 16,0 0 0,0 0 47,0 0-32,-1 0-15,1 0 0,0 0-32,0 0 48,0 0-16,0 0-16,0 0-31,0 0 47,0 0 0,0 0 0,0 0-16,0 0 63,0 0 15,-1 0 657,1 0-751,0 0 17,0 0-1,0 0 0,0 0-15,0 0 31,0 0-1,0 0-14,0 0-17,0 0 48,0 0-16,0 0 0,-1 0-32,1 0 32,39-39-31,-39 39-1,0 0 17,0 0-17,0 0 1,0 0 15,0 0 0,0 0-15,0 0 0,0 0 15,0 0 31,0 0-30,-1 0-17,1 0 16,0 0 32,0 0-32,0 0-15,0 0 31,0 0 0,0 0-16,0 0-16,0 0 17,0 0-1,0 0 0,0 0-15,-1 0 15,1 0 0,0 0 1,0 0-17,0 0 16,0 0-15,0 0 0,0 0-1,0 0 1,39 39 0,-39-39-1,38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5:47.6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32513 1,'0'0</inkml:trace>
  <inkml:trace contextRef="#ctx0" brushRef="#br0" timeOffset="1">0 196,'0'0</inkml:trace>
  <inkml:trace contextRef="#ctx0" brushRef="#br0" timeOffset="2">0 196,'0'0</inkml:trace>
  <inkml:trace contextRef="#ctx0" brushRef="#br0" timeOffset="3">0 196,'0'0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6:10.647"/>
    </inkml:context>
    <inkml:brush xml:id="br0">
      <inkml:brushProperty name="width" value="0.35" units="cm"/>
      <inkml:brushProperty name="height" value="0.3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6:10.995"/>
    </inkml:context>
    <inkml:brush xml:id="br0">
      <inkml:brushProperty name="width" value="0.35" units="cm"/>
      <inkml:brushProperty name="height" value="0.3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6:32.850"/>
    </inkml:context>
    <inkml:brush xml:id="br0">
      <inkml:brushProperty name="width" value="0.35" units="cm"/>
      <inkml:brushProperty name="height" value="0.35" units="cm"/>
      <inkml:brushProperty name="color" value="#004F8B"/>
      <inkml:brushProperty name="ignorePressure" value="1"/>
    </inkml:brush>
  </inkml:definitions>
  <inkml:trace contextRef="#ctx0" brushRef="#br0">1 123,'27'-9,"270"-42,129 1,-202 38,147 13,-128 2,673-3,-881 2,0 2,-1 1,0 2,0 1,12 6,-11-3,1-2,-1-2,1-1,34 1,70-9,-69-1,68 7,-68 13,-49-11,5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8:09.573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0 1,'0'7,"0"8,0 9,0 7,0 5,0 2,0 2,0 1,0 0,0 0,0-1,0-1,0 1,0-1,0 0,0 0,0 0,0-7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8:12.816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3 325,'-1'-72,"0"8,4-30,-2 90,0-1,0 1,0 0,0 0,1-1,0 1,0 0,0 0,0 1,1-1,-1 0,1 1,0-1,0 1,0 0,1 0,-1 0,1 1,-1-1,1 1,0 0,0 0,0 0,0 0,0 1,1 0,-1-1,4 1,2-1,0 0,0 1,0 0,0 1,0 0,-1 0,1 1,0 1,0-1,0 2,-1-1,9 4,-11-2,0 0,0 0,-1 1,1 0,-1 0,0 1,-1 0,1 0,-1 0,0 0,-1 1,1 0,0 3,3 4,-1 1,-1 0,0 0,-1 0,0 1,-1 1,1 5,-2 0,0 0,-2 0,0 0,-1 0,-2 6,2-23,-1 1,1-1,-1 0,0 0,0 1,-1-1,0 0,0 0,0-1,0 1,-1 0,0-1,0 1,0-1,0 0,-1 0,1 0,-1 0,0-1,0 0,-1 1,1-2,-1 1,1 0,-1-1,0 0,0 0,-1 0,-16 2,0-2,0 0,0-1,0-1,-4-2,13 2,-22-2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8:21.016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671 201,'0'-6,"-1"0,1-1,-1 1,0 1,-1-1,1 0,-1 0,0 0,-1 1,0-1,1 1,-2 0,1 0,0 0,-2-1,-2-2,-1 1,1 0,-1 0,0 1,-1 0,1 1,-1-1,-9-2,-3-1,-1 1,-1 1,1 1,-1 0,0 2,0 1,-19 0,1 1,-71 0,99 3,0 0,0 1,1 0,-1 1,0 0,1 1,-4 2,12-4,1 0,-1 0,1 1,-1-1,1 1,0 0,0 0,0 0,0 1,0-1,1 1,0-1,0 1,0 0,0 0,0 0,0 2,-3 11,0 1,1 0,-1 12,-1 3,-5 46,3 0,4 1,3 0,5 17,-2 41,-2-125,1 1,0-1,1 1,0-1,1 0,0 0,1 0,1 0,0-1,0 0,2 0,4 8,-5-12,0-1,0 1,1-1,0-1,0 1,1-1,-1 0,1-1,1 0,-1 0,1-1,-1 0,1 0,1-1,-1 0,0-1,1 0,0 0,4 1,0-1,0-1,1 0,-1-1,0-1,0 0,4-1,-14 1,0 0,0 0,-1 0,1-1,0 1,-1-1,1 0,-1 0,0 0,1 0,-1-1,0 1,0-1,-1 0,1 0,-1 0,1 0,-1 0,0-1,0 1,0-1,-1 1,1-1,-1 0,0 0,0 1,0-1,-1 0,5-31,-3-1,0 1,-3-1,-1 1,-4-24,5 55,0 0,0 0,0-1,0 1,-1 0,0 0,1 1,-1-1,-1 0,1 1,0-1,-1 1,0 0,0-1,0 1,0 1,0-1,-1 0,1 1,-1 0,0 0,0 0,1 0,-1 0,0 1,-1 0,1 0,0 0,0 0,0 1,-1-1,-1 1,215 8,-173-8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8:45.729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79 1,'-1'9,"-1"-1,1 1,-1 0,-1 0,0-1,-1 4,-10 37,4 15,-7 38,5 0,2 58,12 277,-2-403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8:49.74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 6,'72'-2,"-40"0,0 1,-1 2,1 1,-1 1,3 3,-28-5,-1 1,0-1,0 2,0-1,-1 0,1 1,0 0,-1 0,0 0,0 0,0 1,0 0,0 0,2 3,0 2,-1-1,0 1,0-1,-1 1,0 1,-1-1,3 10,0 14,0 0,-2 1,-2-1,-1 13,0-19,1-12,-2-1,0 1,-1 0,0 0,-1 0,-2 3,3-14,0-1,0 1,0-1,-1 1,0-1,0 0,0 0,0 0,0 0,-1 0,1 0,-1 0,0-1,0 1,0-1,0 0,0 0,0 0,-1 0,1-1,0 1,-1-1,0 0,1 0,-1 0,-3 0,-22 2,0-1,-1-2,0 0,-6-3,-4 1,5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08:09:04.981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711 123,'-35'1,"-34"0,65-1,-1 0,1-1,0 1,0-1,0 0,0 0,0-1,0 1,0-1,1 0,-1 0,0 0,1 0,4-1,0 1,0 0,1-1,-1 1,1 0,0 0,-1 0,1 0,0 0,0 1,1-1,-1 1,0-1,1 0,15-13,-17 14,0 0,-1 0,1 0,0 0,-1 0,1 0,-1 0,1 0,-1 0,1 0,-1 0,0 0,1 0,-1 0,0 0,0-1,0 1,0 0,0 0,0 0,0 0,0-1,-1 1,1 0,0 0,-1 0,1 0,-1 0,0-1,0 0,-1 1,0-1,0 0,0 1,0-1,0 1,-1 0,1 0,0 0,-1 0,1 0,0 0,-2 0,-12-2,0 1,-1 0,1 1,-2 0,16 1,-103-2,-74 8,171-4,0-1,1 1,-1 1,1 0,-1 0,1 0,0 1,1 0,-1 0,1 1,0 0,0 0,0 0,0 1,1 0,0 0,0 0,1 0,-2 4,-3 5,0 1,0 0,2 1,0 0,1 0,1 1,0 0,1 0,-2 36,2-1,2 1,3 0,2 2,1 58,-4-95,0-1,1 0,1 0,1 0,1-1,1 3,-3-13,2 1,-1 0,1-1,0 0,0 0,1 0,0 0,0-1,0 1,1-2,0 1,0 0,1-1,4 2,-2 0,33 21,37 19,-68-40,1-2,0 0,0 0,1-1,-1 0,1-1,0-1,0 0,8 0,-18-2,1 0,-1 0,1-1,-1 0,0 0,1 0,-1 0,0 0,0 0,0-1,0 0,0 1,0-1,0 0,-1 0,1-1,-1 1,1-1,-1 1,0-1,0 0,0 0,0 1,-1-1,1-1,-1 1,0 0,0 0,0 0,0-1,0 1,-1-1,1 0,2-18,-1 0,-1 0,-1 0,-2-22,0 19,2 3,0 9,-1 0,0 0,0 0,-3-9,2 17,1 1,0 1,-1-1,0 0,0 0,0 0,0 1,-1-1,1 1,-1 0,0 0,0 0,0 0,0 0,-1 1,-2-2,-18-9,19 11,1 1,-1-1,1 0,0-1,0 1,0-1,0 1,0-1,1 0,-1-1,1 1,0-1,0 1,-2-5,5 7,0 0,0 0,1 0,-1 0,0 0,1 0,-1 0,1 0,-1 0,1 0,-1 0,1 1,0-1,-1 0,1 0,0 0,0 1,0-1,0 0,-1 1,1-1,0 1,0-1,0 1,0 0,0-1,0 1,0 0,1-1,-1 1,0 0,0 0,0 0,0 0,1 0,47-4,-45 3,134 1,-109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1:19.370"/>
    </inkml:context>
    <inkml:brush xml:id="br0">
      <inkml:brushProperty name="width" value="0.35" units="cm"/>
      <inkml:brushProperty name="height" value="0.35" units="cm"/>
      <inkml:brushProperty name="color" value="#3165BB"/>
    </inkml:brush>
  </inkml:definitions>
  <inkml:trace contextRef="#ctx0" brushRef="#br0">0 66 0,'39'0'469,"0"0"-469,0 0 63,0 0 46,1 0 32,-1 0-79,0 0 32,0 0-16,0 0 47,0 0-109,0 0 62,0 0 16,0 0-1,0 0-61,0 0 30,0 0 32,0 0 0,1 0-79,-1 0 95</inkml:trace>
  <inkml:trace contextRef="#ctx0" brushRef="#br0" timeOffset="1">1641 27 5610,'39'0'31,"1"0"63,-1 0-32,0 0-15,0 0-47,0 0 47,0 0 16,0 0 15,0 0-16,0 0-31,0 0 16,0 0 16,0 0 15,0 0-62,1 0 93,-1 0-62,0 0 0,0 0-16,0 0 16,0 0-16,0 0 0,0 0-31,0 0 16,0 0 31,0 0 15,0 0-46,0 0 93,1 0 626,-1 0-688,0 0 15,0 0 16,0 0 32,0 0-1,0 0-62,0 0 31,0 0 31,0 0-62,0 0 0,0 0 16,0 0-32,1 0-16,-1 0 17,0 0-1,0 0 0,0 0 16,0 0 47,0 0-79,0 0 64,0 0 30,0 0 16,0 0 31,0 0-46,0 0-79,1 0 0,-1 0-15,0 0-1,0 0 32,0 0-16,0 0 1,0 0 46,0 0 16,0 0 31,0 0-79,0 0 1,0 0 0,0 0 63,1 0-48,-1 0 16,0 0 0,0 0 532,0 0-517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1:30.112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0 0,'39'0'438,"0"0"-376,0 0 1,0 0-32,0 0 16,0 0-16,0 0 1,0 0 30,0 0 32,0 0 0,1 0-32,-1 0 63,0 0-16,0 0-30,0 0-64,0 0 63,0 0-15,0 0 31,0 0-63,0 0 47,0 0 141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1:44.151"/>
    </inkml:context>
    <inkml:brush xml:id="br0">
      <inkml:brushProperty name="width" value="0.35" units="cm"/>
      <inkml:brushProperty name="height" value="0.35" units="cm"/>
      <inkml:brushProperty name="color" value="#3165BB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3:01.721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1 78 0,'0'39'718,"0"0"-655,0 0-32,0 0 16,0 1-31,0-1 31,0 0-1,0 0-14,0 0-1,0 0 0,0 0 16,39-39-47,-39 39 31,0 0-15,39-39 0,-39 39 15,39-39-31,-39 39 31,39 0 0,-39 0-15,0 1 31,39-40-32,-39 39 1,0 0 0,39-39-1,-39 39 1,0 0 15,39-39-31,-39 39 31,0 0 1,0 0-1,0 0 63,39-39 156,0 0-125,-39-39-110,0 0-15,0 0 32,0 0-1,39 39 0,-39-39-31,0 0 31,39 39-15,-39-39 15,0 0 32,0-1-1,40 40-62,-40-39 31,0 0 32,0 0-16,39 39-47,-39-39 31,0 0 0,0 0 1,39 0 14,-39 0 1,39 0-31,-39 0 15,0 0 0,0 0 1,39-1-17,-39 1 17,0 0 46,39 39-31,-39-39-16,0 0 0,0 0 32,0 0 280,39 39-343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3:06.999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589 0 0,'-39'0'78,"0"0"-16,0 0 1,0 0-16,0 0-16,-1 0-15,1 0 15,0 0 16,0 0 15,0 0-30,39 39-1,-39-39-16,0 0 32,39 39 16,-39-39-48,0 0 17,39 39-32,0 0 31,0 0-15,-39-39-16,39 40 31,0-1 0,0 0 0,0 0 1,0 0-1,0 0 0,0 0 16,0 0-31,0 0-1,0 0 16,0 0 1,0 0-17,0 0 17,0 1-1,0-1-16,0 0 1,0 0 15,0 0 16,0 0 16,0 0-1,0 0 157,0 0-47,0 0-110,0 0 32,0 0-31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23T00:13:10.298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0,'39'0'218,"0"0"-140,0 0 32,0 0-16,1 0-63,-1 0 63,0 0-1,0 0-15,0 0-46,0 0 15,0 0 46,0 0-46,0 0 31,0 0-31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9" Type="http://schemas.openxmlformats.org/officeDocument/2006/relationships/customXml" Target="../ink/ink20.xml"/><Relationship Id="rId21" Type="http://schemas.openxmlformats.org/officeDocument/2006/relationships/customXml" Target="../ink/ink10.xml"/><Relationship Id="rId34" Type="http://schemas.openxmlformats.org/officeDocument/2006/relationships/image" Target="../media/image21.emf"/><Relationship Id="rId42" Type="http://schemas.openxmlformats.org/officeDocument/2006/relationships/image" Target="../media/image25.emf"/><Relationship Id="rId47" Type="http://schemas.openxmlformats.org/officeDocument/2006/relationships/customXml" Target="../ink/ink24.xml"/><Relationship Id="rId50" Type="http://schemas.openxmlformats.org/officeDocument/2006/relationships/image" Target="../media/image9.png"/><Relationship Id="rId55" Type="http://schemas.openxmlformats.org/officeDocument/2006/relationships/customXml" Target="../ink/ink28.xml"/><Relationship Id="rId7" Type="http://schemas.openxmlformats.org/officeDocument/2006/relationships/customXml" Target="../ink/ink3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7.xml"/><Relationship Id="rId38" Type="http://schemas.openxmlformats.org/officeDocument/2006/relationships/image" Target="../media/image23.emf"/><Relationship Id="rId46" Type="http://schemas.openxmlformats.org/officeDocument/2006/relationships/image" Target="../media/image7.png"/><Relationship Id="rId2" Type="http://schemas.openxmlformats.org/officeDocument/2006/relationships/image" Target="../media/image6.jpeg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customXml" Target="../ink/ink14.xml"/><Relationship Id="rId41" Type="http://schemas.openxmlformats.org/officeDocument/2006/relationships/customXml" Target="../ink/ink21.xml"/><Relationship Id="rId5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32" Type="http://schemas.openxmlformats.org/officeDocument/2006/relationships/customXml" Target="../ink/ink16.xml"/><Relationship Id="rId37" Type="http://schemas.openxmlformats.org/officeDocument/2006/relationships/customXml" Target="../ink/ink19.xml"/><Relationship Id="rId40" Type="http://schemas.openxmlformats.org/officeDocument/2006/relationships/image" Target="../media/image24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emf"/><Relationship Id="rId36" Type="http://schemas.openxmlformats.org/officeDocument/2006/relationships/image" Target="../media/image22.emf"/><Relationship Id="rId49" Type="http://schemas.openxmlformats.org/officeDocument/2006/relationships/customXml" Target="../ink/ink25.xml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6.emf"/><Relationship Id="rId52" Type="http://schemas.openxmlformats.org/officeDocument/2006/relationships/image" Target="../media/image10.png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customXml" Target="../ink/ink13.xml"/><Relationship Id="rId30" Type="http://schemas.openxmlformats.org/officeDocument/2006/relationships/image" Target="../media/image20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8.png"/><Relationship Id="rId56" Type="http://schemas.openxmlformats.org/officeDocument/2006/relationships/image" Target="../media/image12.png"/><Relationship Id="rId8" Type="http://schemas.openxmlformats.org/officeDocument/2006/relationships/image" Target="../media/image9.emf"/><Relationship Id="rId51" Type="http://schemas.openxmlformats.org/officeDocument/2006/relationships/customXml" Target="../ink/ink26.xml"/><Relationship Id="rId3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37.xml"/><Relationship Id="rId3" Type="http://schemas.openxmlformats.org/officeDocument/2006/relationships/customXml" Target="../ink/ink29.xml"/><Relationship Id="rId21" Type="http://schemas.openxmlformats.org/officeDocument/2006/relationships/image" Target="../media/image22.png"/><Relationship Id="rId7" Type="http://schemas.openxmlformats.org/officeDocument/2006/relationships/customXml" Target="../ink/ink31.xml"/><Relationship Id="rId12" Type="http://schemas.openxmlformats.org/officeDocument/2006/relationships/customXml" Target="../ink/ink34.xml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customXml" Target="../ink/ink30.xml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customXml" Target="../ink/ink33.xml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customXml" Target="../ink/ink32.xml"/><Relationship Id="rId14" Type="http://schemas.openxmlformats.org/officeDocument/2006/relationships/customXml" Target="../ink/ink35.xml"/><Relationship Id="rId22" Type="http://schemas.openxmlformats.org/officeDocument/2006/relationships/customXml" Target="../ink/ink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:\Users\Dr.Mustafa\Pictures\MP Navigator EX\2015_03_24\IMG_000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9192" r="13715" b="13427"/>
          <a:stretch/>
        </p:blipFill>
        <p:spPr bwMode="auto">
          <a:xfrm rot="10800000">
            <a:off x="0" y="332653"/>
            <a:ext cx="9144000" cy="6525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26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Cytoarchitecture of the cerebral cortex: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5112568"/>
          </a:xfrm>
        </p:spPr>
        <p:txBody>
          <a:bodyPr>
            <a:normAutofit/>
          </a:bodyPr>
          <a:lstStyle/>
          <a:p>
            <a:r>
              <a:rPr lang="en-US" b="1" dirty="0"/>
              <a:t>from superficial to deep layers: </a:t>
            </a:r>
          </a:p>
          <a:p>
            <a:r>
              <a:rPr lang="en-US" b="1" dirty="0"/>
              <a:t>I -Molecular layer.  </a:t>
            </a:r>
          </a:p>
          <a:p>
            <a:r>
              <a:rPr lang="en-US" b="1" dirty="0"/>
              <a:t>            II-External granular layer.</a:t>
            </a:r>
          </a:p>
          <a:p>
            <a:r>
              <a:rPr lang="en-US" b="1" dirty="0"/>
              <a:t>           III-External pyramidal layer.</a:t>
            </a:r>
          </a:p>
          <a:p>
            <a:r>
              <a:rPr lang="en-US" b="1" dirty="0"/>
              <a:t>           IV-Internal granular layer.</a:t>
            </a:r>
          </a:p>
          <a:p>
            <a:r>
              <a:rPr lang="en-US" b="1" dirty="0"/>
              <a:t>            V-Internal pyramidal layer.</a:t>
            </a:r>
          </a:p>
          <a:p>
            <a:r>
              <a:rPr lang="en-US" b="1" dirty="0"/>
              <a:t>           VI-Multiform layer.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1512168"/>
          </a:xfrm>
        </p:spPr>
        <p:txBody>
          <a:bodyPr>
            <a:noAutofit/>
          </a:bodyPr>
          <a:lstStyle/>
          <a:p>
            <a:r>
              <a:rPr lang="en-US" sz="2800" b="1" dirty="0"/>
              <a:t>Depending on the cytohistological features, Broadman in 1909 had made cytoarchitectural map of the cerebral cortex which are called Broadman areas and they are (47) areas.</a:t>
            </a:r>
          </a:p>
          <a:p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46449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2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.Mustafa\Pictures\MP Navigator EX\2015_03_24\IMG_001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/>
          <a:stretch/>
        </p:blipFill>
        <p:spPr bwMode="auto">
          <a:xfrm>
            <a:off x="539552" y="188640"/>
            <a:ext cx="8424935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779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Dr.Mustafa\Pictures\MP Navigator EX\2015_03_24\IMG_000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9154" r="3473" b="40678"/>
          <a:stretch/>
        </p:blipFill>
        <p:spPr bwMode="auto">
          <a:xfrm>
            <a:off x="0" y="260648"/>
            <a:ext cx="9252520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688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neuros-org.s3.amazonaws.com/assets/public/n23801/com_photos/cf1f249ab7ce26315cf395fd2f794620_mediu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9036496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8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946"/>
    </mc:Choice>
    <mc:Fallback xmlns="">
      <p:transition spd="slow" advTm="18479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r>
              <a:rPr lang="en-US" b="1" dirty="0"/>
              <a:t>Cranial nerves attachment:</a:t>
            </a:r>
          </a:p>
          <a:p>
            <a:r>
              <a:rPr lang="en-US" b="1" dirty="0"/>
              <a:t>The main features of inferior surface (base) of the brain are the presence of the cranial nerves attachment.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678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G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7251" r="5312" b="30040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57A51-01CE-4B15-9B5D-47B71D44A1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8111" r="9202" b="33327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60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9FCB5D6-B6C9-41AB-87AC-B9029D08C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094420" y="148478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0CEB5C9-6D90-4FCF-85AC-1EA475B71541}"/>
              </a:ext>
            </a:extLst>
          </p:cNvPr>
          <p:cNvCxnSpPr>
            <a:cxnSpLocks/>
          </p:cNvCxnSpPr>
          <p:nvPr/>
        </p:nvCxnSpPr>
        <p:spPr>
          <a:xfrm flipH="1">
            <a:off x="5388051" y="1196752"/>
            <a:ext cx="1272181" cy="16561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D5CAA39-6F0E-46FC-A2D1-B30962A8B317}"/>
              </a:ext>
            </a:extLst>
          </p:cNvPr>
          <p:cNvCxnSpPr>
            <a:cxnSpLocks/>
          </p:cNvCxnSpPr>
          <p:nvPr/>
        </p:nvCxnSpPr>
        <p:spPr>
          <a:xfrm>
            <a:off x="1575831" y="1196752"/>
            <a:ext cx="1463040" cy="151216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639EBC3-B073-4C06-94E9-2BA5CF5DBB3B}"/>
              </a:ext>
            </a:extLst>
          </p:cNvPr>
          <p:cNvCxnSpPr>
            <a:cxnSpLocks/>
          </p:cNvCxnSpPr>
          <p:nvPr/>
        </p:nvCxnSpPr>
        <p:spPr>
          <a:xfrm flipH="1">
            <a:off x="2011071" y="1035388"/>
            <a:ext cx="1272181" cy="16561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26A2979-5178-4A25-B57E-488C520159B2}"/>
              </a:ext>
            </a:extLst>
          </p:cNvPr>
          <p:cNvCxnSpPr>
            <a:cxnSpLocks/>
          </p:cNvCxnSpPr>
          <p:nvPr/>
        </p:nvCxnSpPr>
        <p:spPr>
          <a:xfrm>
            <a:off x="5143670" y="1230592"/>
            <a:ext cx="1084514" cy="16223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24220EE3-1D65-4DC2-A7ED-D4C2468CDA7F}"/>
                  </a:ext>
                </a:extLst>
              </p14:cNvPr>
              <p14:cNvContentPartPr/>
              <p14:nvPr/>
            </p14:nvContentPartPr>
            <p14:xfrm>
              <a:off x="4487594" y="752788"/>
              <a:ext cx="1407240" cy="24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220EE3-1D65-4DC2-A7ED-D4C2468CDA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594" y="689788"/>
                <a:ext cx="15328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xmlns="" id="{02F80751-1925-4E98-85D3-1F64F3E4EEE8}"/>
                  </a:ext>
                </a:extLst>
              </p14:cNvPr>
              <p14:cNvContentPartPr/>
              <p14:nvPr/>
            </p14:nvContentPartPr>
            <p14:xfrm>
              <a:off x="2433794" y="759628"/>
              <a:ext cx="1252440" cy="5652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02F80751-1925-4E98-85D3-1F64F3E4EE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0794" y="696628"/>
                <a:ext cx="13780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F1E2FD74-8B17-457A-9056-5D6191B77F3C}"/>
                  </a:ext>
                </a:extLst>
              </p14:cNvPr>
              <p14:cNvContentPartPr/>
              <p14:nvPr/>
            </p14:nvContentPartPr>
            <p14:xfrm>
              <a:off x="970034" y="787708"/>
              <a:ext cx="1407240" cy="14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E2FD74-8B17-457A-9056-5D6191B77F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7394" y="724708"/>
                <a:ext cx="1532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197D6C21-C1E6-46DD-8D08-DB333C1F986C}"/>
                  </a:ext>
                </a:extLst>
              </p14:cNvPr>
              <p14:cNvContentPartPr/>
              <p14:nvPr/>
            </p14:nvContentPartPr>
            <p14:xfrm>
              <a:off x="5978714" y="745588"/>
              <a:ext cx="1590120" cy="14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97D6C21-C1E6-46DD-8D08-DB333C1F98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15714" y="682588"/>
                <a:ext cx="1715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xmlns="" id="{8546A2D8-678D-4382-A7AA-4F73573500F3}"/>
                  </a:ext>
                </a:extLst>
              </p14:cNvPr>
              <p14:cNvContentPartPr/>
              <p14:nvPr/>
            </p14:nvContentPartPr>
            <p14:xfrm>
              <a:off x="6260234" y="745588"/>
              <a:ext cx="2955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546A2D8-678D-4382-A7AA-4F73573500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7234" y="682588"/>
                <a:ext cx="421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CC2AB1F8-9909-490E-8DC2-C67AFC80910B}"/>
                  </a:ext>
                </a:extLst>
              </p14:cNvPr>
              <p14:cNvContentPartPr/>
              <p14:nvPr/>
            </p14:nvContentPartPr>
            <p14:xfrm>
              <a:off x="6583514" y="745588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C2AB1F8-9909-490E-8DC2-C67AFC8091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20514" y="68258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xmlns="" id="{34EA9CB1-7A1C-4E37-B6FC-E0985967E91C}"/>
                  </a:ext>
                </a:extLst>
              </p14:cNvPr>
              <p14:cNvContentPartPr/>
              <p14:nvPr/>
            </p14:nvContentPartPr>
            <p14:xfrm>
              <a:off x="3845880" y="221190"/>
              <a:ext cx="253800" cy="39420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34EA9CB1-7A1C-4E37-B6FC-E0985967E9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2880" y="158190"/>
                <a:ext cx="37944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06CF3BAB-9F9B-4677-A44F-A7E9B0ED48D8}"/>
                  </a:ext>
                </a:extLst>
              </p14:cNvPr>
              <p14:cNvContentPartPr/>
              <p14:nvPr/>
            </p14:nvContentPartPr>
            <p14:xfrm>
              <a:off x="4359600" y="197000"/>
              <a:ext cx="212400" cy="422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CF3BAB-9F9B-4677-A44F-A7E9B0ED48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6600" y="134000"/>
                <a:ext cx="3380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99C8A7C5-75D0-4EEA-A678-C1694F58E3FC}"/>
                  </a:ext>
                </a:extLst>
              </p14:cNvPr>
              <p14:cNvContentPartPr/>
              <p14:nvPr/>
            </p14:nvContentPartPr>
            <p14:xfrm>
              <a:off x="4440297" y="418290"/>
              <a:ext cx="19728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9C8A7C5-75D0-4EEA-A678-C1694F58E3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7297" y="355290"/>
                <a:ext cx="322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xmlns="" id="{65295E02-5CB2-4452-B5FC-1D57F6BB9334}"/>
                  </a:ext>
                </a:extLst>
              </p14:cNvPr>
              <p14:cNvContentPartPr/>
              <p14:nvPr/>
            </p14:nvContentPartPr>
            <p14:xfrm>
              <a:off x="4892234" y="281188"/>
              <a:ext cx="482400" cy="64764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65295E02-5CB2-4452-B5FC-1D57F6BB933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47234" y="191188"/>
                <a:ext cx="5720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xmlns="" id="{6DE7AD2F-0FF6-4F7C-A4D2-194327B5C79A}"/>
                  </a:ext>
                </a:extLst>
              </p14:cNvPr>
              <p14:cNvContentPartPr/>
              <p14:nvPr/>
            </p14:nvContentPartPr>
            <p14:xfrm>
              <a:off x="2672834" y="758548"/>
              <a:ext cx="591120" cy="1548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6DE7AD2F-0FF6-4F7C-A4D2-194327B5C79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9834" y="695548"/>
                <a:ext cx="7167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xmlns="" id="{90388D54-957B-4BA7-B936-BAA67DA86862}"/>
                  </a:ext>
                </a:extLst>
              </p14:cNvPr>
              <p14:cNvContentPartPr/>
              <p14:nvPr/>
            </p14:nvContentPartPr>
            <p14:xfrm>
              <a:off x="2949573" y="262830"/>
              <a:ext cx="482400" cy="662938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388D54-957B-4BA7-B936-BAA67DA868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4573" y="172806"/>
                <a:ext cx="572040" cy="84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xmlns="" id="{1BE53344-D4BA-40FC-952D-02CAAE3C11C0}"/>
                  </a:ext>
                </a:extLst>
              </p14:cNvPr>
              <p14:cNvContentPartPr/>
              <p14:nvPr/>
            </p14:nvContentPartPr>
            <p14:xfrm>
              <a:off x="6724274" y="379828"/>
              <a:ext cx="15480" cy="64764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1BE53344-D4BA-40FC-952D-02CAAE3C11C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1274" y="316828"/>
                <a:ext cx="14112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xmlns="" id="{40599B07-5481-4E4B-BEF0-EEF6F068AED6}"/>
                  </a:ext>
                </a:extLst>
              </p14:cNvPr>
              <p14:cNvContentPartPr/>
              <p14:nvPr/>
            </p14:nvContentPartPr>
            <p14:xfrm>
              <a:off x="6372554" y="334468"/>
              <a:ext cx="661680" cy="3276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40599B07-5481-4E4B-BEF0-EEF6F068AE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09554" y="271468"/>
                <a:ext cx="787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xmlns="" id="{642D8C82-FA6D-4658-A43B-6F7CE4556C02}"/>
                  </a:ext>
                </a:extLst>
              </p14:cNvPr>
              <p14:cNvContentPartPr/>
              <p14:nvPr/>
            </p14:nvContentPartPr>
            <p14:xfrm>
              <a:off x="1458749" y="386228"/>
              <a:ext cx="15480" cy="647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42D8C82-FA6D-4658-A43B-6F7CE4556C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95749" y="323228"/>
                <a:ext cx="14112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xmlns="" id="{7057E6F1-8899-4BAF-955E-82A14A6EB247}"/>
                  </a:ext>
                </a:extLst>
              </p14:cNvPr>
              <p14:cNvContentPartPr/>
              <p14:nvPr/>
            </p14:nvContentPartPr>
            <p14:xfrm>
              <a:off x="1080519" y="289166"/>
              <a:ext cx="661680" cy="32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057E6F1-8899-4BAF-955E-82A14A6EB24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7519" y="226166"/>
                <a:ext cx="787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xmlns="" id="{48BBBD6D-13C7-4443-84A0-C643C36E3AD7}"/>
                  </a:ext>
                </a:extLst>
              </p14:cNvPr>
              <p14:cNvContentPartPr/>
              <p14:nvPr/>
            </p14:nvContentPartPr>
            <p14:xfrm>
              <a:off x="6766394" y="2405548"/>
              <a:ext cx="253800" cy="19728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48BBBD6D-13C7-4443-84A0-C643C36E3A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60274" y="2399428"/>
                <a:ext cx="2660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xmlns="" id="{2664390F-05D5-4E4E-B23B-40F229C9984E}"/>
                  </a:ext>
                </a:extLst>
              </p14:cNvPr>
              <p14:cNvContentPartPr/>
              <p14:nvPr/>
            </p14:nvContentPartPr>
            <p14:xfrm>
              <a:off x="1533434" y="2447668"/>
              <a:ext cx="360" cy="29592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2664390F-05D5-4E4E-B23B-40F229C998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27314" y="2441548"/>
                <a:ext cx="12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xmlns="" id="{0318B769-83C3-4AF6-8A10-56F309E56373}"/>
                  </a:ext>
                </a:extLst>
              </p14:cNvPr>
              <p14:cNvContentPartPr/>
              <p14:nvPr/>
            </p14:nvContentPartPr>
            <p14:xfrm>
              <a:off x="1378634" y="2461708"/>
              <a:ext cx="295920" cy="3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0318B769-83C3-4AF6-8A10-56F309E5637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2514" y="2455588"/>
                <a:ext cx="3081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xmlns="" id="{F8346BED-15F5-4002-A4F3-90F8E3592DB0}"/>
                  </a:ext>
                </a:extLst>
              </p14:cNvPr>
              <p14:cNvContentPartPr/>
              <p14:nvPr/>
            </p14:nvContentPartPr>
            <p14:xfrm>
              <a:off x="3418394" y="2490148"/>
              <a:ext cx="360" cy="4248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F8346BED-15F5-4002-A4F3-90F8E3592D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2274" y="2484028"/>
                <a:ext cx="12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xmlns="" id="{C61ADF5A-1493-42E6-9AF3-6F2A90B69DA0}"/>
                  </a:ext>
                </a:extLst>
              </p14:cNvPr>
              <p14:cNvContentPartPr/>
              <p14:nvPr/>
            </p14:nvContentPartPr>
            <p14:xfrm>
              <a:off x="3418394" y="2321308"/>
              <a:ext cx="198360" cy="25344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C61ADF5A-1493-42E6-9AF3-6F2A90B69DA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12274" y="2315188"/>
                <a:ext cx="2106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xmlns="" id="{1284E9EA-71E0-4382-BC90-D03598F495E4}"/>
                  </a:ext>
                </a:extLst>
              </p14:cNvPr>
              <p14:cNvContentPartPr/>
              <p14:nvPr/>
            </p14:nvContentPartPr>
            <p14:xfrm>
              <a:off x="4783154" y="2292868"/>
              <a:ext cx="154800" cy="25380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1284E9EA-71E0-4382-BC90-D03598F495E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77034" y="2286748"/>
                <a:ext cx="16704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D6084D-01C5-4F90-A799-B9F8C996F73B}"/>
              </a:ext>
            </a:extLst>
          </p:cNvPr>
          <p:cNvGrpSpPr/>
          <p:nvPr/>
        </p:nvGrpSpPr>
        <p:grpSpPr>
          <a:xfrm>
            <a:off x="2405271" y="2601028"/>
            <a:ext cx="214200" cy="295200"/>
            <a:chOff x="2405271" y="2601028"/>
            <a:chExt cx="2142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xmlns="" id="{8A73F281-4F0E-416D-935C-8836AA42A436}"/>
                    </a:ext>
                  </a:extLst>
                </p14:cNvPr>
                <p14:cNvContentPartPr/>
                <p14:nvPr/>
              </p14:nvContentPartPr>
              <p14:xfrm>
                <a:off x="2405271" y="2644228"/>
                <a:ext cx="15480" cy="25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73F281-4F0E-416D-935C-8836AA42A4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69271" y="2608228"/>
                  <a:ext cx="871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xmlns="" id="{EA35AB14-8665-4949-9691-78FDE789B87A}"/>
                    </a:ext>
                  </a:extLst>
                </p14:cNvPr>
                <p14:cNvContentPartPr/>
                <p14:nvPr/>
              </p14:nvContentPartPr>
              <p14:xfrm>
                <a:off x="2418951" y="2601028"/>
                <a:ext cx="158400" cy="15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35AB14-8665-4949-9691-78FDE789B8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83311" y="2565028"/>
                  <a:ext cx="230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FB518210-6109-4EB9-99AA-30FEFEEE5729}"/>
                    </a:ext>
                  </a:extLst>
                </p14:cNvPr>
                <p14:cNvContentPartPr/>
                <p14:nvPr/>
              </p14:nvContentPartPr>
              <p14:xfrm>
                <a:off x="2517951" y="2756908"/>
                <a:ext cx="10152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B518210-6109-4EB9-99AA-30FEFEEE5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81951" y="2721268"/>
                  <a:ext cx="1731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DEFA39A6-1501-4C12-9ADA-2DE7EF2D6901}"/>
                  </a:ext>
                </a:extLst>
              </p14:cNvPr>
              <p14:cNvContentPartPr/>
              <p14:nvPr/>
            </p14:nvContentPartPr>
            <p14:xfrm>
              <a:off x="5753271" y="2630548"/>
              <a:ext cx="360" cy="294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FA39A6-1501-4C12-9ADA-2DE7EF2D690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17631" y="2594548"/>
                <a:ext cx="720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79654404-5422-4B8B-B96D-8551B876ED99}"/>
                  </a:ext>
                </a:extLst>
              </p14:cNvPr>
              <p14:cNvContentPartPr/>
              <p14:nvPr/>
            </p14:nvContentPartPr>
            <p14:xfrm>
              <a:off x="5781351" y="2600308"/>
              <a:ext cx="143640" cy="21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654404-5422-4B8B-B96D-8551B876ED9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45711" y="2564668"/>
                <a:ext cx="215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5FB4C850-3917-40B4-957D-F3C2E68265BA}"/>
                  </a:ext>
                </a:extLst>
              </p14:cNvPr>
              <p14:cNvContentPartPr/>
              <p14:nvPr/>
            </p14:nvContentPartPr>
            <p14:xfrm>
              <a:off x="5894031" y="2799028"/>
              <a:ext cx="75960" cy="11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B4C850-3917-40B4-957D-F3C2E68265B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58391" y="2763028"/>
                <a:ext cx="14760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6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BC1FD4D-C8CE-4B2F-98C9-FA236300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6E85E92B-2B27-4915-972F-BC4BA14F3C5C}"/>
                  </a:ext>
                </a:extLst>
              </p14:cNvPr>
              <p14:cNvContentPartPr/>
              <p14:nvPr/>
            </p14:nvContentPartPr>
            <p14:xfrm>
              <a:off x="10198911" y="458534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85E92B-2B27-4915-972F-BC4BA14F3C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9911" y="45767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C92ED7BC-732F-4CE0-8F06-1BF1A60B2E55}"/>
                  </a:ext>
                </a:extLst>
              </p14:cNvPr>
              <p14:cNvContentPartPr/>
              <p14:nvPr/>
            </p14:nvContentPartPr>
            <p14:xfrm>
              <a:off x="-1913649" y="4515148"/>
              <a:ext cx="11705040" cy="7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2ED7BC-732F-4CE0-8F06-1BF1A60B2E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22649" y="4506508"/>
                <a:ext cx="1172268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1B9BD0-90BD-4AC1-85EE-B546E51E4F4B}"/>
              </a:ext>
            </a:extLst>
          </p:cNvPr>
          <p:cNvGrpSpPr/>
          <p:nvPr/>
        </p:nvGrpSpPr>
        <p:grpSpPr>
          <a:xfrm>
            <a:off x="4698471" y="3220948"/>
            <a:ext cx="360" cy="360"/>
            <a:chOff x="4698471" y="322094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xmlns="" id="{33EE36F4-318B-4578-8A6D-E9064F269134}"/>
                    </a:ext>
                  </a:extLst>
                </p14:cNvPr>
                <p14:cNvContentPartPr/>
                <p14:nvPr/>
              </p14:nvContentPartPr>
              <p14:xfrm>
                <a:off x="4698471" y="3220948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EE36F4-318B-4578-8A6D-E9064F2691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35471" y="315830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F50A60D7-9DF4-4C7D-8D59-D56E7709900F}"/>
                    </a:ext>
                  </a:extLst>
                </p14:cNvPr>
                <p14:cNvContentPartPr/>
                <p14:nvPr/>
              </p14:nvContentPartPr>
              <p14:xfrm>
                <a:off x="4698471" y="322094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0A60D7-9DF4-4C7D-8D59-D56E770990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35471" y="315830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1ACDFC3D-5DB4-48A2-B557-200C13E09235}"/>
                  </a:ext>
                </a:extLst>
              </p14:cNvPr>
              <p14:cNvContentPartPr/>
              <p14:nvPr/>
            </p14:nvContentPartPr>
            <p14:xfrm>
              <a:off x="730911" y="4949668"/>
              <a:ext cx="1225800" cy="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CDFC3D-5DB4-48A2-B557-200C13E092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271" y="4887028"/>
                <a:ext cx="1351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7422B0CD-EAEA-411C-9314-103182FB7DB4}"/>
                  </a:ext>
                </a:extLst>
              </p14:cNvPr>
              <p14:cNvContentPartPr/>
              <p14:nvPr/>
            </p14:nvContentPartPr>
            <p14:xfrm>
              <a:off x="4402911" y="4064788"/>
              <a:ext cx="360" cy="22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22B0CD-EAEA-411C-9314-103182FB7D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6911" y="4029148"/>
                <a:ext cx="72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17C4372A-A55F-4CF0-BC35-6EAB4E85FC17}"/>
                  </a:ext>
                </a:extLst>
              </p14:cNvPr>
              <p14:cNvContentPartPr/>
              <p14:nvPr/>
            </p14:nvContentPartPr>
            <p14:xfrm>
              <a:off x="4401831" y="3976228"/>
              <a:ext cx="130320" cy="17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C4372A-A55F-4CF0-BC35-6EAB4E85FC1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6191" y="3940588"/>
                <a:ext cx="201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342056B5-3096-49A3-9A76-F738F590EEF0}"/>
                  </a:ext>
                </a:extLst>
              </p14:cNvPr>
              <p14:cNvContentPartPr/>
              <p14:nvPr/>
            </p14:nvContentPartPr>
            <p14:xfrm>
              <a:off x="4653831" y="4007188"/>
              <a:ext cx="241920" cy="36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2056B5-3096-49A3-9A76-F738F590EE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17831" y="3971188"/>
                <a:ext cx="3135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0BA7F2DB-F73F-4CD6-B938-4ED9ABA8511D}"/>
                  </a:ext>
                </a:extLst>
              </p14:cNvPr>
              <p14:cNvContentPartPr/>
              <p14:nvPr/>
            </p14:nvContentPartPr>
            <p14:xfrm>
              <a:off x="4388511" y="3966508"/>
              <a:ext cx="28800" cy="36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A7F2DB-F73F-4CD6-B938-4ED9ABA851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4191" y="3962188"/>
                <a:ext cx="374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F7A5CF00-7C6D-4094-8F1C-1B4A81BAF66F}"/>
                  </a:ext>
                </a:extLst>
              </p14:cNvPr>
              <p14:cNvContentPartPr/>
              <p14:nvPr/>
            </p14:nvContentPartPr>
            <p14:xfrm>
              <a:off x="4388871" y="3964708"/>
              <a:ext cx="142200" cy="188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A5CF00-7C6D-4094-8F1C-1B4A81BAF6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4551" y="3960388"/>
                <a:ext cx="150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E05FB9F8-A0BD-4DFD-834A-96719D50241F}"/>
                  </a:ext>
                </a:extLst>
              </p14:cNvPr>
              <p14:cNvContentPartPr/>
              <p14:nvPr/>
            </p14:nvContentPartPr>
            <p14:xfrm>
              <a:off x="4639431" y="4020868"/>
              <a:ext cx="25632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05FB9F8-A0BD-4DFD-834A-96719D50241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35111" y="4016548"/>
                <a:ext cx="26496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67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temporal hemianopia causes">
            <a:extLst>
              <a:ext uri="{FF2B5EF4-FFF2-40B4-BE49-F238E27FC236}">
                <a16:creationId xmlns:a16="http://schemas.microsoft.com/office/drawing/2014/main" xmlns="" id="{E191234B-C128-4332-81C0-9BDC88D7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3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Cytoarchitecture of the cerebral cortex: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 Ibraheem</dc:creator>
  <cp:lastModifiedBy>DR.mustafa mohammed</cp:lastModifiedBy>
  <cp:revision>1</cp:revision>
  <dcterms:created xsi:type="dcterms:W3CDTF">2006-08-16T00:00:00Z</dcterms:created>
  <dcterms:modified xsi:type="dcterms:W3CDTF">2021-09-24T18:00:45Z</dcterms:modified>
</cp:coreProperties>
</file>