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  <p:sldMasterId id="2147483693" r:id="rId2"/>
    <p:sldMasterId id="2147483694" r:id="rId3"/>
    <p:sldMasterId id="2147483695" r:id="rId4"/>
  </p:sldMasterIdLst>
  <p:notesMasterIdLst>
    <p:notesMasterId r:id="rId3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9" r:id="rId27"/>
    <p:sldId id="281" r:id="rId28"/>
    <p:sldId id="282" r:id="rId29"/>
    <p:sldId id="285" r:id="rId30"/>
    <p:sldId id="284" r:id="rId3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0" name="Shape 490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1" name="Shape 491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3" name="Shape 493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4" name="Shape 4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Shape 80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9" name="Shape 80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3" name="Shape 86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9" name="Shape 86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Shape 87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5" name="Shape 87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1" name="Shape 88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Shape 8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7" name="Shape 88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3" name="Shape 89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Shape 89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9" name="Shape 89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Shape 90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5" name="Shape 90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Shape 91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1" name="Shape 91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Shape 91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6" name="Shape 91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Shape 81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5" name="Shape 81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2" name="Shape 92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Shape 92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8" name="Shape 92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Shape 93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4" name="Shape 93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Shape 9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3" name="Shape 9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4" name="Shape 9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rtl="1">
              <a:spcBef>
                <a:spcPts val="0"/>
              </a:spcBef>
              <a:buNone/>
            </a:pPr>
            <a:fld id="{00000000-1234-1234-1234-123412341234}" type="slidenum">
              <a:rPr lang="en-US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Shape 95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2" name="Shape 95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Shape 95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8" name="Shape 95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Shape 9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0" name="Shape 97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Shape 82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1" name="Shape 82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 82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7" name="Shape 82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Shape 83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3" name="Shape 83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Shape 83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9" name="Shape 839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5" name="Shape 84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Shape 8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1" name="Shape 85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Shape 85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6" name="Shape 85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857" name="Shape 85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شريحة عنوان"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ctrTitle"/>
          </p:nvPr>
        </p:nvSpPr>
        <p:spPr>
          <a:xfrm>
            <a:off x="685800" y="1905000"/>
            <a:ext cx="7543800" cy="259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l" rtl="0">
              <a:spcBef>
                <a:spcPts val="0"/>
              </a:spcBef>
              <a:buClr>
                <a:schemeClr val="dk2"/>
              </a:buClr>
              <a:buFont typeface="Cambria"/>
              <a:buNone/>
              <a:defRPr sz="6600">
                <a:solidFill>
                  <a:schemeClr val="dk2"/>
                </a:solidFill>
              </a:defRPr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05" name="Shape 505"/>
          <p:cNvSpPr txBox="1">
            <a:spLocks noGrp="1"/>
          </p:cNvSpPr>
          <p:nvPr>
            <p:ph type="subTitle" idx="1"/>
          </p:nvPr>
        </p:nvSpPr>
        <p:spPr>
          <a:xfrm>
            <a:off x="685800" y="4572000"/>
            <a:ext cx="6461700" cy="106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l" rtl="0">
              <a:spcBef>
                <a:spcPts val="400"/>
              </a:spcBef>
              <a:buNone/>
              <a:defRPr sz="2000">
                <a:solidFill>
                  <a:srgbClr val="8C8B8A"/>
                </a:solidFill>
              </a:defRPr>
            </a:lvl1pPr>
            <a:lvl2pPr marL="457200" lvl="1" indent="0" algn="ctr" rtl="0">
              <a:spcBef>
                <a:spcPts val="400"/>
              </a:spcBef>
              <a:buNone/>
              <a:defRPr>
                <a:solidFill>
                  <a:srgbClr val="8C8B8A"/>
                </a:solidFill>
              </a:defRPr>
            </a:lvl2pPr>
            <a:lvl3pPr marL="914400" lvl="2" indent="0" algn="ctr" rtl="0">
              <a:spcBef>
                <a:spcPts val="360"/>
              </a:spcBef>
              <a:buNone/>
              <a:defRPr>
                <a:solidFill>
                  <a:srgbClr val="8C8B8A"/>
                </a:solidFill>
              </a:defRPr>
            </a:lvl3pPr>
            <a:lvl4pPr marL="1371600" lvl="3" indent="0" algn="ctr" rtl="0">
              <a:spcBef>
                <a:spcPts val="320"/>
              </a:spcBef>
              <a:buNone/>
              <a:defRPr>
                <a:solidFill>
                  <a:srgbClr val="8C8B8A"/>
                </a:solidFill>
              </a:defRPr>
            </a:lvl4pPr>
            <a:lvl5pPr marL="1828800" lvl="4" indent="0" algn="ctr" rtl="0">
              <a:spcBef>
                <a:spcPts val="280"/>
              </a:spcBef>
              <a:buNone/>
              <a:defRPr>
                <a:solidFill>
                  <a:srgbClr val="8C8B8A"/>
                </a:solidFill>
              </a:defRPr>
            </a:lvl5pPr>
            <a:lvl6pPr marL="2286000" lvl="5" indent="0" algn="ctr" rtl="0">
              <a:spcBef>
                <a:spcPts val="280"/>
              </a:spcBef>
              <a:buNone/>
              <a:defRPr>
                <a:solidFill>
                  <a:srgbClr val="8C8B8A"/>
                </a:solidFill>
              </a:defRPr>
            </a:lvl6pPr>
            <a:lvl7pPr marL="2743200" lvl="6" indent="0" algn="ctr" rtl="0">
              <a:spcBef>
                <a:spcPts val="280"/>
              </a:spcBef>
              <a:buNone/>
              <a:defRPr>
                <a:solidFill>
                  <a:srgbClr val="8C8B8A"/>
                </a:solidFill>
              </a:defRPr>
            </a:lvl7pPr>
            <a:lvl8pPr marL="3200400" lvl="7" indent="0" algn="ctr" rtl="0">
              <a:spcBef>
                <a:spcPts val="280"/>
              </a:spcBef>
              <a:buNone/>
              <a:defRPr>
                <a:solidFill>
                  <a:srgbClr val="8C8B8A"/>
                </a:solidFill>
              </a:defRPr>
            </a:lvl8pPr>
            <a:lvl9pPr marL="3657600" lvl="8" indent="0" algn="ctr" rtl="0">
              <a:spcBef>
                <a:spcPts val="280"/>
              </a:spcBef>
              <a:buNone/>
              <a:defRPr>
                <a:solidFill>
                  <a:srgbClr val="8C8B8A"/>
                </a:solidFill>
              </a:defRPr>
            </a:lvl9pPr>
          </a:lstStyle>
          <a:p>
            <a:endParaRPr/>
          </a:p>
        </p:txBody>
      </p:sp>
      <p:sp>
        <p:nvSpPr>
          <p:cNvPr id="506" name="Shape 506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07" name="Shape 507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08" name="Shape 508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عنوان ونص عمودي"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62" name="Shape 562"/>
          <p:cNvSpPr txBox="1">
            <a:spLocks noGrp="1"/>
          </p:cNvSpPr>
          <p:nvPr>
            <p:ph type="body" idx="1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14300" algn="l" rtl="0">
              <a:spcBef>
                <a:spcPts val="360"/>
              </a:spcBef>
              <a:defRPr/>
            </a:lvl1pPr>
            <a:lvl2pPr marL="640080" lvl="1" indent="-119380" algn="l" rtl="0">
              <a:spcBef>
                <a:spcPts val="360"/>
              </a:spcBef>
              <a:defRPr/>
            </a:lvl2pPr>
            <a:lvl3pPr marL="1005839" lvl="2" indent="-116839" algn="l" rtl="0">
              <a:spcBef>
                <a:spcPts val="360"/>
              </a:spcBef>
              <a:defRPr/>
            </a:lvl3pPr>
            <a:lvl4pPr marL="1280160" lvl="3" indent="-124460" algn="l" rtl="0">
              <a:spcBef>
                <a:spcPts val="360"/>
              </a:spcBef>
              <a:defRPr/>
            </a:lvl4pPr>
            <a:lvl5pPr marL="1554480" lvl="4" indent="-119380" algn="l" rtl="0">
              <a:spcBef>
                <a:spcPts val="360"/>
              </a:spcBef>
              <a:defRPr/>
            </a:lvl5pPr>
            <a:lvl6pPr marL="1737360" lvl="5" indent="-73660" algn="l" rtl="0">
              <a:spcBef>
                <a:spcPts val="360"/>
              </a:spcBef>
              <a:defRPr/>
            </a:lvl6pPr>
            <a:lvl7pPr marL="1920240" lvl="6" indent="-78739" algn="l" rtl="0">
              <a:spcBef>
                <a:spcPts val="360"/>
              </a:spcBef>
              <a:defRPr/>
            </a:lvl7pPr>
            <a:lvl8pPr marL="2103120" lvl="7" indent="-71120" algn="l" rtl="0">
              <a:spcBef>
                <a:spcPts val="360"/>
              </a:spcBef>
              <a:defRPr/>
            </a:lvl8pPr>
            <a:lvl9pPr marL="2286000" lvl="8" indent="-76200" algn="l" rtl="0">
              <a:spcBef>
                <a:spcPts val="360"/>
              </a:spcBef>
              <a:defRPr/>
            </a:lvl9pPr>
          </a:lstStyle>
          <a:p>
            <a:endParaRPr/>
          </a:p>
        </p:txBody>
      </p:sp>
      <p:sp>
        <p:nvSpPr>
          <p:cNvPr id="563" name="Shape 563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64" name="Shape 564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65" name="Shape 565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عنوان ونص عموديان"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 rot="5400000">
            <a:off x="4579950" y="2324088"/>
            <a:ext cx="58515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l" rtl="0"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68" name="Shape 568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14300" algn="l" rtl="0">
              <a:spcBef>
                <a:spcPts val="360"/>
              </a:spcBef>
              <a:defRPr/>
            </a:lvl1pPr>
            <a:lvl2pPr marL="640080" lvl="1" indent="-119380" algn="l" rtl="0">
              <a:spcBef>
                <a:spcPts val="360"/>
              </a:spcBef>
              <a:defRPr/>
            </a:lvl2pPr>
            <a:lvl3pPr marL="1005839" lvl="2" indent="-116839" algn="l" rtl="0">
              <a:spcBef>
                <a:spcPts val="360"/>
              </a:spcBef>
              <a:defRPr/>
            </a:lvl3pPr>
            <a:lvl4pPr marL="1280160" lvl="3" indent="-124460" algn="l" rtl="0">
              <a:spcBef>
                <a:spcPts val="360"/>
              </a:spcBef>
              <a:defRPr/>
            </a:lvl4pPr>
            <a:lvl5pPr marL="1554480" lvl="4" indent="-119380" algn="l" rtl="0">
              <a:spcBef>
                <a:spcPts val="360"/>
              </a:spcBef>
              <a:defRPr/>
            </a:lvl5pPr>
            <a:lvl6pPr marL="1737360" lvl="5" indent="-73660" algn="l" rtl="0">
              <a:spcBef>
                <a:spcPts val="360"/>
              </a:spcBef>
              <a:defRPr/>
            </a:lvl6pPr>
            <a:lvl7pPr marL="1920240" lvl="6" indent="-78739" algn="l" rtl="0">
              <a:spcBef>
                <a:spcPts val="360"/>
              </a:spcBef>
              <a:defRPr/>
            </a:lvl7pPr>
            <a:lvl8pPr marL="2103120" lvl="7" indent="-71120" algn="l" rtl="0">
              <a:spcBef>
                <a:spcPts val="360"/>
              </a:spcBef>
              <a:defRPr/>
            </a:lvl8pPr>
            <a:lvl9pPr marL="2286000" lvl="8" indent="-76200" algn="l" rtl="0">
              <a:spcBef>
                <a:spcPts val="360"/>
              </a:spcBef>
              <a:defRPr/>
            </a:lvl9pPr>
          </a:lstStyle>
          <a:p>
            <a:endParaRPr/>
          </a:p>
        </p:txBody>
      </p:sp>
      <p:sp>
        <p:nvSpPr>
          <p:cNvPr id="569" name="Shape 569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70" name="Shape 570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71" name="Shape 571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عنوان ومحتوى"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buClr>
                <a:schemeClr val="dk1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80" name="Shape 5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chemeClr val="dk1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chemeClr val="dk1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chemeClr val="dk1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chemeClr val="dk1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chemeClr val="dk1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chemeClr val="dk1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chemeClr val="dk1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chemeClr val="dk1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chemeClr val="dk1"/>
              </a:buClr>
              <a:defRPr/>
            </a:lvl9pPr>
          </a:lstStyle>
          <a:p>
            <a:endParaRPr/>
          </a:p>
        </p:txBody>
      </p:sp>
      <p:sp>
        <p:nvSpPr>
          <p:cNvPr id="581" name="Shape 581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82" name="Shape 5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83" name="Shape 583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شريحة عنوان"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buClr>
                <a:schemeClr val="dk1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86" name="Shape 58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64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1pPr>
            <a:lvl2pPr marL="457200" lvl="1" indent="0" algn="ctr" rtl="0">
              <a:spcBef>
                <a:spcPts val="56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2pPr>
            <a:lvl3pPr marL="914400" lvl="2" indent="0" algn="ctr" rtl="0">
              <a:spcBef>
                <a:spcPts val="48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3pPr>
            <a:lvl4pPr marL="1371600" lvl="3" indent="0" algn="ctr" rtl="0">
              <a:spcBef>
                <a:spcPts val="40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4pPr>
            <a:lvl5pPr marL="1828800" lvl="4" indent="0" algn="ctr" rtl="0">
              <a:spcBef>
                <a:spcPts val="40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5pPr>
            <a:lvl6pPr marL="2286000" lvl="5" indent="0" algn="ctr" rtl="0">
              <a:spcBef>
                <a:spcPts val="40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6pPr>
            <a:lvl7pPr marL="2743200" lvl="6" indent="0" algn="ctr" rtl="0">
              <a:spcBef>
                <a:spcPts val="40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7pPr>
            <a:lvl8pPr marL="3200400" lvl="7" indent="0" algn="ctr" rtl="0">
              <a:spcBef>
                <a:spcPts val="40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8pPr>
            <a:lvl9pPr marL="3657600" lvl="8" indent="0" algn="ctr" rtl="0">
              <a:spcBef>
                <a:spcPts val="40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87" name="Shape 587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88" name="Shape 58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89" name="Shape 589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عنوان المقطع"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cap="none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lvl1pPr marL="0" lvl="0" indent="0" algn="l" rtl="0">
              <a:spcBef>
                <a:spcPts val="40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algn="l" rtl="0">
              <a:spcBef>
                <a:spcPts val="36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algn="l" rtl="0">
              <a:spcBef>
                <a:spcPts val="32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6pPr>
            <a:lvl7pPr marL="2743200" lvl="6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7pPr>
            <a:lvl8pPr marL="3200400" lvl="7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8pPr>
            <a:lvl9pPr marL="3657600" lvl="8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3" name="Shape 593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94" name="Shape 59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95" name="Shape 595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محتويين"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Shape 59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buClr>
                <a:schemeClr val="dk1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98" name="Shape 5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defRPr sz="2800"/>
            </a:lvl1pPr>
            <a:lvl2pPr marL="74295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defRPr sz="2400"/>
            </a:lvl2pPr>
            <a:lvl3pPr marL="114300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3pPr>
            <a:lvl4pPr marL="160020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4pPr>
            <a:lvl5pPr marL="205740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5pPr>
            <a:lvl6pPr marL="251460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6pPr>
            <a:lvl7pPr marL="297180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7pPr>
            <a:lvl8pPr marL="342900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8pPr>
            <a:lvl9pPr marL="388620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9pPr>
          </a:lstStyle>
          <a:p>
            <a:endParaRPr/>
          </a:p>
        </p:txBody>
      </p:sp>
      <p:sp>
        <p:nvSpPr>
          <p:cNvPr id="599" name="Shape 59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defRPr sz="2800"/>
            </a:lvl1pPr>
            <a:lvl2pPr marL="74295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defRPr sz="2400"/>
            </a:lvl2pPr>
            <a:lvl3pPr marL="114300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3pPr>
            <a:lvl4pPr marL="160020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4pPr>
            <a:lvl5pPr marL="205740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5pPr>
            <a:lvl6pPr marL="251460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6pPr>
            <a:lvl7pPr marL="297180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7pPr>
            <a:lvl8pPr marL="342900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8pPr>
            <a:lvl9pPr marL="388620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9pPr>
          </a:lstStyle>
          <a:p>
            <a:endParaRPr/>
          </a:p>
        </p:txBody>
      </p:sp>
      <p:sp>
        <p:nvSpPr>
          <p:cNvPr id="600" name="Shape 600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01" name="Shape 60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02" name="Shape 602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مقارنة"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Shape 60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05" name="Shape 60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lvl1pPr marL="0" lvl="0" indent="0" algn="l" rtl="0">
              <a:spcBef>
                <a:spcPts val="480"/>
              </a:spcBef>
              <a:buClr>
                <a:schemeClr val="dk1"/>
              </a:buClr>
              <a:buNone/>
              <a:defRPr sz="2400" b="1"/>
            </a:lvl1pPr>
            <a:lvl2pPr marL="457200" lvl="1" indent="0" algn="l" rtl="0">
              <a:spcBef>
                <a:spcPts val="400"/>
              </a:spcBef>
              <a:buClr>
                <a:schemeClr val="dk1"/>
              </a:buClr>
              <a:buNone/>
              <a:defRPr sz="2000" b="1"/>
            </a:lvl2pPr>
            <a:lvl3pPr marL="914400" lvl="2" indent="0" algn="l" rtl="0">
              <a:spcBef>
                <a:spcPts val="360"/>
              </a:spcBef>
              <a:buClr>
                <a:schemeClr val="dk1"/>
              </a:buClr>
              <a:buNone/>
              <a:defRPr sz="1800" b="1"/>
            </a:lvl3pPr>
            <a:lvl4pPr marL="1371600" lvl="3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4pPr>
            <a:lvl5pPr marL="1828800" lvl="4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5pPr>
            <a:lvl6pPr marL="2286000" lvl="5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6pPr>
            <a:lvl7pPr marL="2743200" lvl="6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7pPr>
            <a:lvl8pPr marL="3200400" lvl="7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8pPr>
            <a:lvl9pPr marL="3657600" lvl="8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9pPr>
          </a:lstStyle>
          <a:p>
            <a:endParaRPr/>
          </a:p>
        </p:txBody>
      </p:sp>
      <p:sp>
        <p:nvSpPr>
          <p:cNvPr id="606" name="Shape 60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defRPr sz="2400"/>
            </a:lvl1pPr>
            <a:lvl2pPr marL="74295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2pPr>
            <a:lvl3pPr marL="114300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3pPr>
            <a:lvl4pPr marL="160020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4pPr>
            <a:lvl5pPr marL="205740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5pPr>
            <a:lvl6pPr marL="251460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6pPr>
            <a:lvl7pPr marL="297180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7pPr>
            <a:lvl8pPr marL="342900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8pPr>
            <a:lvl9pPr marL="388620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9pPr>
          </a:lstStyle>
          <a:p>
            <a:endParaRPr/>
          </a:p>
        </p:txBody>
      </p:sp>
      <p:sp>
        <p:nvSpPr>
          <p:cNvPr id="607" name="Shape 60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9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lvl1pPr marL="0" lvl="0" indent="0" algn="l" rtl="0">
              <a:spcBef>
                <a:spcPts val="480"/>
              </a:spcBef>
              <a:buClr>
                <a:schemeClr val="dk1"/>
              </a:buClr>
              <a:buNone/>
              <a:defRPr sz="2400" b="1"/>
            </a:lvl1pPr>
            <a:lvl2pPr marL="457200" lvl="1" indent="0" algn="l" rtl="0">
              <a:spcBef>
                <a:spcPts val="400"/>
              </a:spcBef>
              <a:buClr>
                <a:schemeClr val="dk1"/>
              </a:buClr>
              <a:buNone/>
              <a:defRPr sz="2000" b="1"/>
            </a:lvl2pPr>
            <a:lvl3pPr marL="914400" lvl="2" indent="0" algn="l" rtl="0">
              <a:spcBef>
                <a:spcPts val="360"/>
              </a:spcBef>
              <a:buClr>
                <a:schemeClr val="dk1"/>
              </a:buClr>
              <a:buNone/>
              <a:defRPr sz="1800" b="1"/>
            </a:lvl3pPr>
            <a:lvl4pPr marL="1371600" lvl="3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4pPr>
            <a:lvl5pPr marL="1828800" lvl="4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5pPr>
            <a:lvl6pPr marL="2286000" lvl="5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6pPr>
            <a:lvl7pPr marL="2743200" lvl="6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7pPr>
            <a:lvl8pPr marL="3200400" lvl="7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8pPr>
            <a:lvl9pPr marL="3657600" lvl="8" indent="0" algn="l" rtl="0">
              <a:spcBef>
                <a:spcPts val="320"/>
              </a:spcBef>
              <a:buClr>
                <a:schemeClr val="dk1"/>
              </a:buClr>
              <a:buNone/>
              <a:defRPr sz="1600" b="1"/>
            </a:lvl9pPr>
          </a:lstStyle>
          <a:p>
            <a:endParaRPr/>
          </a:p>
        </p:txBody>
      </p:sp>
      <p:sp>
        <p:nvSpPr>
          <p:cNvPr id="608" name="Shape 60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defRPr sz="2400"/>
            </a:lvl1pPr>
            <a:lvl2pPr marL="74295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2pPr>
            <a:lvl3pPr marL="114300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defRPr sz="1800"/>
            </a:lvl3pPr>
            <a:lvl4pPr marL="160020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4pPr>
            <a:lvl5pPr marL="205740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5pPr>
            <a:lvl6pPr marL="251460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6pPr>
            <a:lvl7pPr marL="297180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7pPr>
            <a:lvl8pPr marL="342900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8pPr>
            <a:lvl9pPr marL="388620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defRPr sz="1600"/>
            </a:lvl9pPr>
          </a:lstStyle>
          <a:p>
            <a:endParaRPr/>
          </a:p>
        </p:txBody>
      </p:sp>
      <p:sp>
        <p:nvSpPr>
          <p:cNvPr id="609" name="Shape 609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10" name="Shape 6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11" name="Shape 611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عنوان فقط"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Shape 6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buClr>
                <a:schemeClr val="dk1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14" name="Shape 614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15" name="Shape 6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16" name="Shape 61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فارغ"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Shape 618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19" name="Shape 6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20" name="Shape 620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محتوى ذو تسمية توضيحية"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lvl1pPr marL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23" name="Shape 62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defRPr sz="3200"/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defRPr sz="2800"/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defRPr sz="2400"/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defRPr sz="2000"/>
            </a:lvl9pPr>
          </a:lstStyle>
          <a:p>
            <a:endParaRPr/>
          </a:p>
        </p:txBody>
      </p:sp>
      <p:sp>
        <p:nvSpPr>
          <p:cNvPr id="624" name="Shape 6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l" rtl="0">
              <a:spcBef>
                <a:spcPts val="280"/>
              </a:spcBef>
              <a:buClr>
                <a:schemeClr val="dk1"/>
              </a:buClr>
              <a:buNone/>
              <a:defRPr sz="1400"/>
            </a:lvl1pPr>
            <a:lvl2pPr marL="457200" lvl="1" indent="0" algn="l" rtl="0">
              <a:spcBef>
                <a:spcPts val="240"/>
              </a:spcBef>
              <a:buClr>
                <a:schemeClr val="dk1"/>
              </a:buClr>
              <a:buNone/>
              <a:defRPr sz="1200"/>
            </a:lvl2pPr>
            <a:lvl3pPr marL="914400" lvl="2" indent="0" algn="l" rtl="0">
              <a:spcBef>
                <a:spcPts val="200"/>
              </a:spcBef>
              <a:buClr>
                <a:schemeClr val="dk1"/>
              </a:buClr>
              <a:buNone/>
              <a:defRPr sz="1000"/>
            </a:lvl3pPr>
            <a:lvl4pPr marL="1371600" lvl="3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4pPr>
            <a:lvl5pPr marL="1828800" lvl="4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5pPr>
            <a:lvl6pPr marL="2286000" lvl="5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6pPr>
            <a:lvl7pPr marL="2743200" lvl="6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7pPr>
            <a:lvl8pPr marL="3200400" lvl="7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8pPr>
            <a:lvl9pPr marL="3657600" lvl="8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9pPr>
          </a:lstStyle>
          <a:p>
            <a:endParaRPr/>
          </a:p>
        </p:txBody>
      </p:sp>
      <p:sp>
        <p:nvSpPr>
          <p:cNvPr id="625" name="Shape 625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26" name="Shape 6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27" name="Shape 627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عنوان ومحتوى"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11" name="Shape 5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14300" algn="l" rtl="0">
              <a:spcBef>
                <a:spcPts val="360"/>
              </a:spcBef>
              <a:defRPr/>
            </a:lvl1pPr>
            <a:lvl2pPr marL="640080" lvl="1" indent="-119380" algn="l" rtl="0">
              <a:spcBef>
                <a:spcPts val="360"/>
              </a:spcBef>
              <a:defRPr/>
            </a:lvl2pPr>
            <a:lvl3pPr marL="1005839" lvl="2" indent="-116839" algn="l" rtl="0">
              <a:spcBef>
                <a:spcPts val="360"/>
              </a:spcBef>
              <a:defRPr/>
            </a:lvl3pPr>
            <a:lvl4pPr marL="1280160" lvl="3" indent="-124460" algn="l" rtl="0">
              <a:spcBef>
                <a:spcPts val="360"/>
              </a:spcBef>
              <a:defRPr/>
            </a:lvl4pPr>
            <a:lvl5pPr marL="1554480" lvl="4" indent="-119380" algn="l" rtl="0">
              <a:spcBef>
                <a:spcPts val="360"/>
              </a:spcBef>
              <a:defRPr/>
            </a:lvl5pPr>
            <a:lvl6pPr marL="1737360" lvl="5" indent="-73660" algn="l" rtl="0">
              <a:spcBef>
                <a:spcPts val="360"/>
              </a:spcBef>
              <a:defRPr/>
            </a:lvl6pPr>
            <a:lvl7pPr marL="1920240" lvl="6" indent="-78739" algn="l" rtl="0">
              <a:spcBef>
                <a:spcPts val="360"/>
              </a:spcBef>
              <a:defRPr/>
            </a:lvl7pPr>
            <a:lvl8pPr marL="2103120" lvl="7" indent="-71120" algn="l" rtl="0">
              <a:spcBef>
                <a:spcPts val="360"/>
              </a:spcBef>
              <a:defRPr/>
            </a:lvl8pPr>
            <a:lvl9pPr marL="2286000" lvl="8" indent="-76200" algn="l" rtl="0">
              <a:spcBef>
                <a:spcPts val="360"/>
              </a:spcBef>
              <a:defRPr/>
            </a:lvl9pPr>
          </a:lstStyle>
          <a:p>
            <a:endParaRPr/>
          </a:p>
        </p:txBody>
      </p:sp>
      <p:sp>
        <p:nvSpPr>
          <p:cNvPr id="512" name="Shape 512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13" name="Shape 513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14" name="Shape 514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صورة ذو تسمية توضيحية"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lvl1pPr marL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30" name="Shape 6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r" rtl="1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r" rtl="1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r" rtl="1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r" rtl="1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r" rtl="1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r" rtl="1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r" rtl="1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r" rtl="1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r" rtl="1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l" rtl="0">
              <a:spcBef>
                <a:spcPts val="280"/>
              </a:spcBef>
              <a:buClr>
                <a:schemeClr val="dk1"/>
              </a:buClr>
              <a:buNone/>
              <a:defRPr sz="1400"/>
            </a:lvl1pPr>
            <a:lvl2pPr marL="457200" lvl="1" indent="0" algn="l" rtl="0">
              <a:spcBef>
                <a:spcPts val="240"/>
              </a:spcBef>
              <a:buClr>
                <a:schemeClr val="dk1"/>
              </a:buClr>
              <a:buNone/>
              <a:defRPr sz="1200"/>
            </a:lvl2pPr>
            <a:lvl3pPr marL="914400" lvl="2" indent="0" algn="l" rtl="0">
              <a:spcBef>
                <a:spcPts val="200"/>
              </a:spcBef>
              <a:buClr>
                <a:schemeClr val="dk1"/>
              </a:buClr>
              <a:buNone/>
              <a:defRPr sz="1000"/>
            </a:lvl3pPr>
            <a:lvl4pPr marL="1371600" lvl="3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4pPr>
            <a:lvl5pPr marL="1828800" lvl="4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5pPr>
            <a:lvl6pPr marL="2286000" lvl="5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6pPr>
            <a:lvl7pPr marL="2743200" lvl="6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7pPr>
            <a:lvl8pPr marL="3200400" lvl="7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8pPr>
            <a:lvl9pPr marL="3657600" lvl="8" indent="0" algn="l" rtl="0">
              <a:spcBef>
                <a:spcPts val="180"/>
              </a:spcBef>
              <a:buClr>
                <a:schemeClr val="dk1"/>
              </a:buClr>
              <a:buNone/>
              <a:defRPr sz="900"/>
            </a:lvl9pPr>
          </a:lstStyle>
          <a:p>
            <a:endParaRPr/>
          </a:p>
        </p:txBody>
      </p:sp>
      <p:sp>
        <p:nvSpPr>
          <p:cNvPr id="632" name="Shape 632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33" name="Shape 6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34" name="Shape 634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عنوان ونص عمودي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buClr>
                <a:schemeClr val="dk1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37" name="Shape 637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chemeClr val="dk1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chemeClr val="dk1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chemeClr val="dk1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chemeClr val="dk1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chemeClr val="dk1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chemeClr val="dk1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chemeClr val="dk1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chemeClr val="dk1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chemeClr val="dk1"/>
              </a:buClr>
              <a:defRPr/>
            </a:lvl9pPr>
          </a:lstStyle>
          <a:p>
            <a:endParaRPr/>
          </a:p>
        </p:txBody>
      </p:sp>
      <p:sp>
        <p:nvSpPr>
          <p:cNvPr id="638" name="Shape 638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39" name="Shape 6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40" name="Shape 640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عنوان ونص عموديان"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Shape 642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lvl="0" indent="0" algn="ctr" rtl="0">
              <a:spcBef>
                <a:spcPts val="0"/>
              </a:spcBef>
              <a:buClr>
                <a:schemeClr val="dk1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chemeClr val="dk1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chemeClr val="dk1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chemeClr val="dk1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chemeClr val="dk1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chemeClr val="dk1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chemeClr val="dk1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chemeClr val="dk1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chemeClr val="dk1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chemeClr val="dk1"/>
              </a:buClr>
              <a:defRPr/>
            </a:lvl9pPr>
          </a:lstStyle>
          <a:p>
            <a:endParaRPr/>
          </a:p>
        </p:txBody>
      </p:sp>
      <p:sp>
        <p:nvSpPr>
          <p:cNvPr id="644" name="Shape 644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45" name="Shape 6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46" name="Shape 646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شريحة عنوان"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 txBox="1"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8000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57" name="Shape 657"/>
          <p:cNvSpPr txBox="1"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480"/>
              </a:spcBef>
              <a:buClr>
                <a:srgbClr val="888888"/>
              </a:buClr>
              <a:buNone/>
              <a:defRPr sz="2400">
                <a:solidFill>
                  <a:srgbClr val="888888"/>
                </a:solidFill>
              </a:defRPr>
            </a:lvl1pPr>
            <a:lvl2pPr marL="457200" lvl="1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2pPr>
            <a:lvl3pPr marL="914400" lvl="2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3pPr>
            <a:lvl4pPr marL="1371600" lvl="3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4pPr>
            <a:lvl5pPr marL="1828800" lvl="4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5pPr>
            <a:lvl6pPr marL="2286000" lvl="5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6pPr>
            <a:lvl7pPr marL="2743200" lvl="6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7pPr>
            <a:lvl8pPr marL="3200400" lvl="7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8pPr>
            <a:lvl9pPr marL="3657600" lvl="8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8" name="Shape 658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59" name="Shape 659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660" name="Shape 660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عنوان ومحتوى"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Shape 66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63" name="Shape 6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27000" algn="l" rtl="0">
              <a:spcBef>
                <a:spcPts val="320"/>
              </a:spcBef>
              <a:buClr>
                <a:srgbClr val="7F7F7F"/>
              </a:buClr>
              <a:defRPr/>
            </a:lvl5pPr>
            <a:lvl6pPr marL="2514600" lvl="5" indent="-127000" algn="l" rtl="0">
              <a:spcBef>
                <a:spcPts val="320"/>
              </a:spcBef>
              <a:buClr>
                <a:srgbClr val="7F7F7F"/>
              </a:buClr>
              <a:defRPr/>
            </a:lvl6pPr>
            <a:lvl7pPr marL="2971800" lvl="6" indent="-127000" algn="l" rtl="0">
              <a:spcBef>
                <a:spcPts val="320"/>
              </a:spcBef>
              <a:buClr>
                <a:srgbClr val="7F7F7F"/>
              </a:buClr>
              <a:defRPr/>
            </a:lvl7pPr>
            <a:lvl8pPr marL="3429000" lvl="7" indent="-127000" algn="l" rtl="0">
              <a:spcBef>
                <a:spcPts val="320"/>
              </a:spcBef>
              <a:buClr>
                <a:srgbClr val="7F7F7F"/>
              </a:buClr>
              <a:defRPr/>
            </a:lvl8pPr>
            <a:lvl9pPr marL="3886200" lvl="8" indent="-127000" algn="l" rtl="0">
              <a:spcBef>
                <a:spcPts val="320"/>
              </a:spcBef>
              <a:buClr>
                <a:srgbClr val="7F7F7F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664" name="Shape 664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65" name="Shape 665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66" name="Shape 666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عنوان المقطع"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xfrm>
            <a:off x="722312" y="1371600"/>
            <a:ext cx="7772400" cy="250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4800">
                <a:solidFill>
                  <a:schemeClr val="dk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722312" y="4068763"/>
            <a:ext cx="7772400" cy="113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40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algn="l" rtl="0">
              <a:spcBef>
                <a:spcPts val="36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algn="l" rtl="0">
              <a:spcBef>
                <a:spcPts val="32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6pPr>
            <a:lvl7pPr marL="2743200" lvl="6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7pPr>
            <a:lvl8pPr marL="3200400" lvl="7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8pPr>
            <a:lvl9pPr marL="3657600" lvl="8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70" name="Shape 670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71" name="Shape 671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72" name="Shape 672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673" name="Shape 673"/>
          <p:cNvSpPr/>
          <p:nvPr/>
        </p:nvSpPr>
        <p:spPr>
          <a:xfrm>
            <a:off x="4495800" y="3924300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4" name="Shape 674"/>
          <p:cNvSpPr/>
          <p:nvPr/>
        </p:nvSpPr>
        <p:spPr>
          <a:xfrm>
            <a:off x="4695825" y="3924300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5" name="Shape 675"/>
          <p:cNvSpPr/>
          <p:nvPr/>
        </p:nvSpPr>
        <p:spPr>
          <a:xfrm>
            <a:off x="4296728" y="3924300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محتويين"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78" name="Shape 678"/>
          <p:cNvSpPr txBox="1">
            <a:spLocks noGrp="1"/>
          </p:cNvSpPr>
          <p:nvPr>
            <p:ph type="body" idx="1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90500" algn="l" rtl="0">
              <a:spcBef>
                <a:spcPts val="480"/>
              </a:spcBef>
              <a:buClr>
                <a:srgbClr val="7F7F7F"/>
              </a:buClr>
              <a:buSzPct val="100000"/>
              <a:defRPr sz="2400"/>
            </a:lvl1pPr>
            <a:lvl2pPr marL="742950" lvl="1" indent="-18415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2pPr>
            <a:lvl3pPr marL="1143000" lvl="2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3pPr>
            <a:lvl4pPr marL="1600200" lvl="3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4pPr>
            <a:lvl5pPr marL="2057400" lvl="4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5pPr>
            <a:lvl6pPr marL="2514600" lvl="5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6pPr>
            <a:lvl7pPr marL="2971800" lvl="6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7pPr>
            <a:lvl8pPr marL="3429000" lvl="7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8pPr>
            <a:lvl9pPr marL="3886200" lvl="8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9pPr>
          </a:lstStyle>
          <a:p>
            <a:endParaRPr/>
          </a:p>
        </p:txBody>
      </p:sp>
      <p:sp>
        <p:nvSpPr>
          <p:cNvPr id="679" name="Shape 679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80" name="Shape 680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81" name="Shape 681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682" name="Shape 682"/>
          <p:cNvSpPr txBox="1">
            <a:spLocks noGrp="1"/>
          </p:cNvSpPr>
          <p:nvPr>
            <p:ph type="body" idx="2"/>
          </p:nvPr>
        </p:nvSpPr>
        <p:spPr>
          <a:xfrm>
            <a:off x="365759" y="1600200"/>
            <a:ext cx="4041600" cy="452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مقارنة"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740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40100" cy="60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480"/>
              </a:spcBef>
              <a:buClr>
                <a:srgbClr val="7F7F7F"/>
              </a:buClr>
              <a:buNone/>
              <a:defRPr sz="2400" b="0"/>
            </a:lvl1pPr>
            <a:lvl2pPr marL="457200" lvl="1" indent="0" algn="l" rtl="0">
              <a:spcBef>
                <a:spcPts val="400"/>
              </a:spcBef>
              <a:buClr>
                <a:srgbClr val="7F7F7F"/>
              </a:buClr>
              <a:buNone/>
              <a:defRPr sz="2000" b="1"/>
            </a:lvl2pPr>
            <a:lvl3pPr marL="914400" lvl="2" indent="0" algn="l" rtl="0">
              <a:spcBef>
                <a:spcPts val="360"/>
              </a:spcBef>
              <a:buClr>
                <a:srgbClr val="7F7F7F"/>
              </a:buClr>
              <a:buNone/>
              <a:defRPr sz="1800" b="1"/>
            </a:lvl3pPr>
            <a:lvl4pPr marL="1371600" lvl="3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4pPr>
            <a:lvl5pPr marL="1828800" lvl="4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5pPr>
            <a:lvl6pPr marL="2286000" lvl="5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6pPr>
            <a:lvl7pPr marL="2743200" lvl="6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7pPr>
            <a:lvl8pPr marL="3200400" lvl="7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8pPr>
            <a:lvl9pPr marL="3657600" lvl="8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9pPr>
          </a:lstStyle>
          <a:p>
            <a:endParaRPr/>
          </a:p>
        </p:txBody>
      </p:sp>
      <p:sp>
        <p:nvSpPr>
          <p:cNvPr id="686" name="Shape 68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41900" cy="60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480"/>
              </a:spcBef>
              <a:buClr>
                <a:srgbClr val="7F7F7F"/>
              </a:buClr>
              <a:buNone/>
              <a:defRPr sz="2400" b="0"/>
            </a:lvl1pPr>
            <a:lvl2pPr marL="457200" lvl="1" indent="0" algn="l" rtl="0">
              <a:spcBef>
                <a:spcPts val="400"/>
              </a:spcBef>
              <a:buClr>
                <a:srgbClr val="7F7F7F"/>
              </a:buClr>
              <a:buNone/>
              <a:defRPr sz="2000" b="1"/>
            </a:lvl2pPr>
            <a:lvl3pPr marL="914400" lvl="2" indent="0" algn="l" rtl="0">
              <a:spcBef>
                <a:spcPts val="360"/>
              </a:spcBef>
              <a:buClr>
                <a:srgbClr val="7F7F7F"/>
              </a:buClr>
              <a:buNone/>
              <a:defRPr sz="1800" b="1"/>
            </a:lvl3pPr>
            <a:lvl4pPr marL="1371600" lvl="3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4pPr>
            <a:lvl5pPr marL="1828800" lvl="4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5pPr>
            <a:lvl6pPr marL="2286000" lvl="5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6pPr>
            <a:lvl7pPr marL="2743200" lvl="6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7pPr>
            <a:lvl8pPr marL="3200400" lvl="7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8pPr>
            <a:lvl9pPr marL="3657600" lvl="8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9pPr>
          </a:lstStyle>
          <a:p>
            <a:endParaRPr/>
          </a:p>
        </p:txBody>
      </p:sp>
      <p:sp>
        <p:nvSpPr>
          <p:cNvPr id="687" name="Shape 687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88" name="Shape 688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89" name="Shape 689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690" name="Shape 690"/>
          <p:cNvSpPr txBox="1">
            <a:spLocks noGrp="1"/>
          </p:cNvSpPr>
          <p:nvPr>
            <p:ph type="body" idx="3"/>
          </p:nvPr>
        </p:nvSpPr>
        <p:spPr>
          <a:xfrm>
            <a:off x="457200" y="2212847"/>
            <a:ext cx="4041600" cy="391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  <p:sp>
        <p:nvSpPr>
          <p:cNvPr id="691" name="Shape 691"/>
          <p:cNvSpPr txBox="1">
            <a:spLocks noGrp="1"/>
          </p:cNvSpPr>
          <p:nvPr>
            <p:ph type="body" idx="4"/>
          </p:nvPr>
        </p:nvSpPr>
        <p:spPr>
          <a:xfrm>
            <a:off x="4672584" y="2212847"/>
            <a:ext cx="4041600" cy="391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عنوان فقط"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94" name="Shape 694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95" name="Shape 695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96" name="Shape 696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فارغ"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Shape 698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699" name="Shape 699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00" name="Shape 700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عنوان المقطع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title"/>
          </p:nvPr>
        </p:nvSpPr>
        <p:spPr>
          <a:xfrm>
            <a:off x="722312" y="5486400"/>
            <a:ext cx="7659600" cy="116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algn="l" rtl="0">
              <a:spcBef>
                <a:spcPts val="0"/>
              </a:spcBef>
              <a:buClr>
                <a:schemeClr val="dk2"/>
              </a:buClr>
              <a:buFont typeface="Cambria"/>
              <a:buNone/>
              <a:defRPr sz="3600" b="0" cap="none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722312" y="3852863"/>
            <a:ext cx="6135600" cy="163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lvl1pPr marL="0" lvl="0" indent="0" algn="l" rtl="0">
              <a:spcBef>
                <a:spcPts val="400"/>
              </a:spcBef>
              <a:buNone/>
              <a:defRPr sz="2000">
                <a:solidFill>
                  <a:srgbClr val="8C8B8A"/>
                </a:solidFill>
              </a:defRPr>
            </a:lvl1pPr>
            <a:lvl2pPr marL="457200" lvl="1" indent="0" algn="l" rtl="0">
              <a:spcBef>
                <a:spcPts val="360"/>
              </a:spcBef>
              <a:buNone/>
              <a:defRPr sz="1800">
                <a:solidFill>
                  <a:srgbClr val="8C8B8A"/>
                </a:solidFill>
              </a:defRPr>
            </a:lvl2pPr>
            <a:lvl3pPr marL="914400" lvl="2" indent="0" algn="l" rtl="0">
              <a:spcBef>
                <a:spcPts val="320"/>
              </a:spcBef>
              <a:buNone/>
              <a:defRPr sz="1600">
                <a:solidFill>
                  <a:srgbClr val="8C8B8A"/>
                </a:solidFill>
              </a:defRPr>
            </a:lvl3pPr>
            <a:lvl4pPr marL="1371600" lvl="3" indent="0" algn="l" rtl="0">
              <a:spcBef>
                <a:spcPts val="280"/>
              </a:spcBef>
              <a:buNone/>
              <a:defRPr sz="1400">
                <a:solidFill>
                  <a:srgbClr val="8C8B8A"/>
                </a:solidFill>
              </a:defRPr>
            </a:lvl4pPr>
            <a:lvl5pPr marL="1828800" lvl="4" indent="0" algn="l" rtl="0">
              <a:spcBef>
                <a:spcPts val="280"/>
              </a:spcBef>
              <a:buNone/>
              <a:defRPr sz="1400">
                <a:solidFill>
                  <a:srgbClr val="8C8B8A"/>
                </a:solidFill>
              </a:defRPr>
            </a:lvl5pPr>
            <a:lvl6pPr marL="2286000" lvl="5" indent="0" algn="l" rtl="0">
              <a:spcBef>
                <a:spcPts val="280"/>
              </a:spcBef>
              <a:buNone/>
              <a:defRPr sz="1400">
                <a:solidFill>
                  <a:srgbClr val="8C8B8A"/>
                </a:solidFill>
              </a:defRPr>
            </a:lvl6pPr>
            <a:lvl7pPr marL="2743200" lvl="6" indent="0" algn="l" rtl="0">
              <a:spcBef>
                <a:spcPts val="280"/>
              </a:spcBef>
              <a:buNone/>
              <a:defRPr sz="1400">
                <a:solidFill>
                  <a:srgbClr val="8C8B8A"/>
                </a:solidFill>
              </a:defRPr>
            </a:lvl7pPr>
            <a:lvl8pPr marL="3200400" lvl="7" indent="0" algn="l" rtl="0">
              <a:spcBef>
                <a:spcPts val="280"/>
              </a:spcBef>
              <a:buNone/>
              <a:defRPr sz="1400">
                <a:solidFill>
                  <a:srgbClr val="8C8B8A"/>
                </a:solidFill>
              </a:defRPr>
            </a:lvl8pPr>
            <a:lvl9pPr marL="3657600" lvl="8" indent="0" algn="l" rtl="0">
              <a:spcBef>
                <a:spcPts val="280"/>
              </a:spcBef>
              <a:buNone/>
              <a:defRPr sz="1400">
                <a:solidFill>
                  <a:srgbClr val="8C8B8A"/>
                </a:solidFill>
              </a:defRPr>
            </a:lvl9pPr>
          </a:lstStyle>
          <a:p>
            <a:endParaRPr/>
          </a:p>
        </p:txBody>
      </p:sp>
      <p:sp>
        <p:nvSpPr>
          <p:cNvPr id="518" name="Shape 518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19" name="Shape 519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20" name="Shape 520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محتوى ذو تسمية توضيحية"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 txBox="1">
            <a:spLocks noGrp="1"/>
          </p:cNvSpPr>
          <p:nvPr>
            <p:ph type="title"/>
          </p:nvPr>
        </p:nvSpPr>
        <p:spPr>
          <a:xfrm>
            <a:off x="5907086" y="266700"/>
            <a:ext cx="3008399" cy="209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03" name="Shape 703"/>
          <p:cNvSpPr txBox="1">
            <a:spLocks noGrp="1"/>
          </p:cNvSpPr>
          <p:nvPr>
            <p:ph type="body" idx="1"/>
          </p:nvPr>
        </p:nvSpPr>
        <p:spPr>
          <a:xfrm>
            <a:off x="719136" y="273050"/>
            <a:ext cx="49959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39700" algn="l" rtl="0">
              <a:spcBef>
                <a:spcPts val="640"/>
              </a:spcBef>
              <a:buClr>
                <a:srgbClr val="7F7F7F"/>
              </a:buClr>
              <a:buSzPct val="100000"/>
              <a:defRPr sz="3200"/>
            </a:lvl1pPr>
            <a:lvl2pPr marL="742950" lvl="1" indent="-107950" algn="l" rtl="0">
              <a:spcBef>
                <a:spcPts val="560"/>
              </a:spcBef>
              <a:buClr>
                <a:srgbClr val="7F7F7F"/>
              </a:buClr>
              <a:buSzPct val="100000"/>
              <a:defRPr sz="2800"/>
            </a:lvl2pPr>
            <a:lvl3pPr marL="1143000" lvl="2" indent="-76200" algn="l" rtl="0">
              <a:spcBef>
                <a:spcPts val="480"/>
              </a:spcBef>
              <a:buClr>
                <a:srgbClr val="7F7F7F"/>
              </a:buClr>
              <a:buSzPct val="100000"/>
              <a:defRPr sz="2400"/>
            </a:lvl3pPr>
            <a:lvl4pPr marL="1600200" lvl="3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4pPr>
            <a:lvl5pPr marL="2057400" lvl="4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5pPr>
            <a:lvl6pPr marL="2514600" lvl="5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6pPr>
            <a:lvl7pPr marL="2971800" lvl="6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7pPr>
            <a:lvl8pPr marL="3429000" lvl="7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8pPr>
            <a:lvl9pPr marL="3886200" lvl="8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9pPr>
          </a:lstStyle>
          <a:p>
            <a:endParaRPr/>
          </a:p>
        </p:txBody>
      </p:sp>
      <p:sp>
        <p:nvSpPr>
          <p:cNvPr id="704" name="Shape 704"/>
          <p:cNvSpPr txBox="1">
            <a:spLocks noGrp="1"/>
          </p:cNvSpPr>
          <p:nvPr>
            <p:ph type="body" idx="2"/>
          </p:nvPr>
        </p:nvSpPr>
        <p:spPr>
          <a:xfrm>
            <a:off x="5907086" y="2438400"/>
            <a:ext cx="3008399" cy="368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lnSpc>
                <a:spcPct val="125000"/>
              </a:lnSpc>
              <a:spcBef>
                <a:spcPts val="320"/>
              </a:spcBef>
              <a:buClr>
                <a:srgbClr val="7F7F7F"/>
              </a:buClr>
              <a:buNone/>
              <a:defRPr sz="1600"/>
            </a:lvl1pPr>
            <a:lvl2pPr marL="457200" lvl="1" indent="0" algn="l" rtl="0">
              <a:spcBef>
                <a:spcPts val="240"/>
              </a:spcBef>
              <a:buClr>
                <a:srgbClr val="7F7F7F"/>
              </a:buClr>
              <a:buNone/>
              <a:defRPr sz="1200"/>
            </a:lvl2pPr>
            <a:lvl3pPr marL="914400" lvl="2" indent="0" algn="l" rtl="0">
              <a:spcBef>
                <a:spcPts val="200"/>
              </a:spcBef>
              <a:buClr>
                <a:srgbClr val="7F7F7F"/>
              </a:buClr>
              <a:buNone/>
              <a:defRPr sz="1000"/>
            </a:lvl3pPr>
            <a:lvl4pPr marL="1371600" lvl="3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4pPr>
            <a:lvl5pPr marL="1828800" lvl="4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5pPr>
            <a:lvl6pPr marL="2286000" lvl="5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6pPr>
            <a:lvl7pPr marL="2743200" lvl="6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7pPr>
            <a:lvl8pPr marL="3200400" lvl="7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8pPr>
            <a:lvl9pPr marL="3657600" lvl="8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9pPr>
          </a:lstStyle>
          <a:p>
            <a:endParaRPr/>
          </a:p>
        </p:txBody>
      </p:sp>
      <p:sp>
        <p:nvSpPr>
          <p:cNvPr id="705" name="Shape 705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06" name="Shape 706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07" name="Shape 707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صورة ذو تسمية توضيحية"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1679575" y="228600"/>
            <a:ext cx="5711700" cy="89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2800" b="0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10" name="Shape 710"/>
          <p:cNvSpPr>
            <a:spLocks noGrp="1"/>
          </p:cNvSpPr>
          <p:nvPr>
            <p:ph type="pic" idx="2"/>
          </p:nvPr>
        </p:nvSpPr>
        <p:spPr>
          <a:xfrm>
            <a:off x="1508125" y="1143000"/>
            <a:ext cx="6054600" cy="4541100"/>
          </a:xfrm>
          <a:prstGeom prst="rect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88900" dist="50800" dir="5400000" algn="ctr" rotWithShape="0">
              <a:srgbClr val="000000">
                <a:alpha val="24710"/>
              </a:srgbClr>
            </a:outerShdw>
          </a:effectLst>
        </p:spPr>
        <p:txBody>
          <a:bodyPr lIns="91425" tIns="91425" rIns="91425" bIns="91425" anchor="t" anchorCtr="0">
            <a:normAutofit/>
          </a:bodyPr>
          <a:lstStyle>
            <a:lvl1pPr marL="0" marR="0" lvl="0" indent="0" algn="ctr" rtl="0">
              <a:spcBef>
                <a:spcPts val="640"/>
              </a:spcBef>
              <a:buClr>
                <a:srgbClr val="7F7F7F"/>
              </a:buClr>
              <a:buFont typeface="Arial"/>
              <a:buNone/>
              <a:defRPr sz="32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560"/>
              </a:spcBef>
              <a:buClr>
                <a:srgbClr val="7F7F7F"/>
              </a:buClr>
              <a:buFont typeface="Courier New"/>
              <a:buNone/>
              <a:defRPr sz="28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480"/>
              </a:spcBef>
              <a:buClr>
                <a:srgbClr val="7F7F7F"/>
              </a:buClr>
              <a:buFont typeface="Arial"/>
              <a:buNone/>
              <a:defRPr sz="24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400"/>
              </a:spcBef>
              <a:buClr>
                <a:srgbClr val="7F7F7F"/>
              </a:buClr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400"/>
              </a:spcBef>
              <a:buClr>
                <a:srgbClr val="7F7F7F"/>
              </a:buClr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400"/>
              </a:spcBef>
              <a:buClr>
                <a:srgbClr val="7F7F7F"/>
              </a:buClr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400"/>
              </a:spcBef>
              <a:buClr>
                <a:srgbClr val="7F7F7F"/>
              </a:buClr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400"/>
              </a:spcBef>
              <a:buClr>
                <a:srgbClr val="7F7F7F"/>
              </a:buClr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400"/>
              </a:spcBef>
              <a:buClr>
                <a:srgbClr val="7F7F7F"/>
              </a:buClr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11" name="Shape 711"/>
          <p:cNvSpPr txBox="1">
            <a:spLocks noGrp="1"/>
          </p:cNvSpPr>
          <p:nvPr>
            <p:ph type="body" idx="1"/>
          </p:nvPr>
        </p:nvSpPr>
        <p:spPr>
          <a:xfrm>
            <a:off x="1679575" y="5810250"/>
            <a:ext cx="5711700" cy="53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320"/>
              </a:spcBef>
              <a:buClr>
                <a:srgbClr val="7F7F7F"/>
              </a:buClr>
              <a:buNone/>
              <a:defRPr sz="1600"/>
            </a:lvl1pPr>
            <a:lvl2pPr marL="457200" lvl="1" indent="0" algn="l" rtl="0">
              <a:spcBef>
                <a:spcPts val="240"/>
              </a:spcBef>
              <a:buClr>
                <a:srgbClr val="7F7F7F"/>
              </a:buClr>
              <a:buNone/>
              <a:defRPr sz="1200"/>
            </a:lvl2pPr>
            <a:lvl3pPr marL="914400" lvl="2" indent="0" algn="l" rtl="0">
              <a:spcBef>
                <a:spcPts val="200"/>
              </a:spcBef>
              <a:buClr>
                <a:srgbClr val="7F7F7F"/>
              </a:buClr>
              <a:buNone/>
              <a:defRPr sz="1000"/>
            </a:lvl3pPr>
            <a:lvl4pPr marL="1371600" lvl="3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4pPr>
            <a:lvl5pPr marL="1828800" lvl="4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5pPr>
            <a:lvl6pPr marL="2286000" lvl="5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6pPr>
            <a:lvl7pPr marL="2743200" lvl="6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7pPr>
            <a:lvl8pPr marL="3200400" lvl="7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8pPr>
            <a:lvl9pPr marL="3657600" lvl="8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9pPr>
          </a:lstStyle>
          <a:p>
            <a:endParaRPr/>
          </a:p>
        </p:txBody>
      </p:sp>
      <p:sp>
        <p:nvSpPr>
          <p:cNvPr id="712" name="Shape 712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13" name="Shape 713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14" name="Shape 714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عنوان ونص عمودي"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Shape 71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  <p:sp>
        <p:nvSpPr>
          <p:cNvPr id="718" name="Shape 718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19" name="Shape 719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20" name="Shape 720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عنوان ونص عموديان"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Shape 722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23" name="Shape 723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  <p:sp>
        <p:nvSpPr>
          <p:cNvPr id="724" name="Shape 724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25" name="Shape 725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26" name="Shape 726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شريحة عنوان"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Shape 736"/>
          <p:cNvSpPr txBox="1"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8000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37" name="Shape 737"/>
          <p:cNvSpPr txBox="1"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480"/>
              </a:spcBef>
              <a:buClr>
                <a:srgbClr val="888888"/>
              </a:buClr>
              <a:buNone/>
              <a:defRPr sz="2400">
                <a:solidFill>
                  <a:srgbClr val="888888"/>
                </a:solidFill>
              </a:defRPr>
            </a:lvl1pPr>
            <a:lvl2pPr marL="457200" lvl="1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2pPr>
            <a:lvl3pPr marL="914400" lvl="2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3pPr>
            <a:lvl4pPr marL="1371600" lvl="3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4pPr>
            <a:lvl5pPr marL="1828800" lvl="4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5pPr>
            <a:lvl6pPr marL="2286000" lvl="5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6pPr>
            <a:lvl7pPr marL="2743200" lvl="6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7pPr>
            <a:lvl8pPr marL="3200400" lvl="7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8pPr>
            <a:lvl9pPr marL="3657600" lvl="8" indent="0" algn="ctr" rtl="0">
              <a:spcBef>
                <a:spcPts val="320"/>
              </a:spcBef>
              <a:buClr>
                <a:srgbClr val="888888"/>
              </a:buClr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38" name="Shape 738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39" name="Shape 739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740" name="Shape 740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عنوان ومحتوى"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hape 74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43" name="Shape 7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27000" algn="l" rtl="0">
              <a:spcBef>
                <a:spcPts val="320"/>
              </a:spcBef>
              <a:buClr>
                <a:srgbClr val="7F7F7F"/>
              </a:buClr>
              <a:defRPr/>
            </a:lvl5pPr>
            <a:lvl6pPr marL="2514600" lvl="5" indent="-127000" algn="l" rtl="0">
              <a:spcBef>
                <a:spcPts val="320"/>
              </a:spcBef>
              <a:buClr>
                <a:srgbClr val="7F7F7F"/>
              </a:buClr>
              <a:defRPr/>
            </a:lvl6pPr>
            <a:lvl7pPr marL="2971800" lvl="6" indent="-127000" algn="l" rtl="0">
              <a:spcBef>
                <a:spcPts val="320"/>
              </a:spcBef>
              <a:buClr>
                <a:srgbClr val="7F7F7F"/>
              </a:buClr>
              <a:defRPr/>
            </a:lvl7pPr>
            <a:lvl8pPr marL="3429000" lvl="7" indent="-127000" algn="l" rtl="0">
              <a:spcBef>
                <a:spcPts val="320"/>
              </a:spcBef>
              <a:buClr>
                <a:srgbClr val="7F7F7F"/>
              </a:buClr>
              <a:defRPr/>
            </a:lvl8pPr>
            <a:lvl9pPr marL="3886200" lvl="8" indent="-127000" algn="l" rtl="0">
              <a:spcBef>
                <a:spcPts val="320"/>
              </a:spcBef>
              <a:buClr>
                <a:srgbClr val="7F7F7F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44" name="Shape 744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45" name="Shape 745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46" name="Shape 746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عنوان المقطع"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title"/>
          </p:nvPr>
        </p:nvSpPr>
        <p:spPr>
          <a:xfrm>
            <a:off x="722312" y="1371600"/>
            <a:ext cx="7772400" cy="250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4800">
                <a:solidFill>
                  <a:schemeClr val="dk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49" name="Shape 749"/>
          <p:cNvSpPr txBox="1">
            <a:spLocks noGrp="1"/>
          </p:cNvSpPr>
          <p:nvPr>
            <p:ph type="body" idx="1"/>
          </p:nvPr>
        </p:nvSpPr>
        <p:spPr>
          <a:xfrm>
            <a:off x="722312" y="4068763"/>
            <a:ext cx="7772400" cy="113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40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algn="l" rtl="0">
              <a:spcBef>
                <a:spcPts val="36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algn="l" rtl="0">
              <a:spcBef>
                <a:spcPts val="32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6pPr>
            <a:lvl7pPr marL="2743200" lvl="6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7pPr>
            <a:lvl8pPr marL="3200400" lvl="7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8pPr>
            <a:lvl9pPr marL="3657600" lvl="8" indent="0" algn="l" rtl="0">
              <a:spcBef>
                <a:spcPts val="28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0" name="Shape 750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51" name="Shape 751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52" name="Shape 752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753" name="Shape 753"/>
          <p:cNvSpPr/>
          <p:nvPr/>
        </p:nvSpPr>
        <p:spPr>
          <a:xfrm>
            <a:off x="4495800" y="3924300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4" name="Shape 754"/>
          <p:cNvSpPr/>
          <p:nvPr/>
        </p:nvSpPr>
        <p:spPr>
          <a:xfrm>
            <a:off x="4695825" y="3924300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5" name="Shape 755"/>
          <p:cNvSpPr/>
          <p:nvPr/>
        </p:nvSpPr>
        <p:spPr>
          <a:xfrm>
            <a:off x="4296728" y="3924300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محتويين"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Shape 75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58" name="Shape 758"/>
          <p:cNvSpPr txBox="1">
            <a:spLocks noGrp="1"/>
          </p:cNvSpPr>
          <p:nvPr>
            <p:ph type="body" idx="1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90500" algn="l" rtl="0">
              <a:spcBef>
                <a:spcPts val="480"/>
              </a:spcBef>
              <a:buClr>
                <a:srgbClr val="7F7F7F"/>
              </a:buClr>
              <a:buSzPct val="100000"/>
              <a:defRPr sz="2400"/>
            </a:lvl1pPr>
            <a:lvl2pPr marL="742950" lvl="1" indent="-18415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2pPr>
            <a:lvl3pPr marL="1143000" lvl="2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3pPr>
            <a:lvl4pPr marL="1600200" lvl="3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4pPr>
            <a:lvl5pPr marL="2057400" lvl="4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5pPr>
            <a:lvl6pPr marL="2514600" lvl="5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6pPr>
            <a:lvl7pPr marL="2971800" lvl="6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7pPr>
            <a:lvl8pPr marL="3429000" lvl="7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8pPr>
            <a:lvl9pPr marL="3886200" lvl="8" indent="-127000" algn="l" rtl="0">
              <a:spcBef>
                <a:spcPts val="320"/>
              </a:spcBef>
              <a:buClr>
                <a:srgbClr val="7F7F7F"/>
              </a:buClr>
              <a:buSzPct val="100000"/>
              <a:defRPr sz="1600"/>
            </a:lvl9pPr>
          </a:lstStyle>
          <a:p>
            <a:endParaRPr/>
          </a:p>
        </p:txBody>
      </p:sp>
      <p:sp>
        <p:nvSpPr>
          <p:cNvPr id="759" name="Shape 759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60" name="Shape 760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61" name="Shape 761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762" name="Shape 762"/>
          <p:cNvSpPr txBox="1">
            <a:spLocks noGrp="1"/>
          </p:cNvSpPr>
          <p:nvPr>
            <p:ph type="body" idx="2"/>
          </p:nvPr>
        </p:nvSpPr>
        <p:spPr>
          <a:xfrm>
            <a:off x="365759" y="1600200"/>
            <a:ext cx="4041600" cy="452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مقارنة"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Shape 76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740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65" name="Shape 7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40100" cy="60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480"/>
              </a:spcBef>
              <a:buClr>
                <a:srgbClr val="7F7F7F"/>
              </a:buClr>
              <a:buNone/>
              <a:defRPr sz="2400" b="0"/>
            </a:lvl1pPr>
            <a:lvl2pPr marL="457200" lvl="1" indent="0" algn="l" rtl="0">
              <a:spcBef>
                <a:spcPts val="400"/>
              </a:spcBef>
              <a:buClr>
                <a:srgbClr val="7F7F7F"/>
              </a:buClr>
              <a:buNone/>
              <a:defRPr sz="2000" b="1"/>
            </a:lvl2pPr>
            <a:lvl3pPr marL="914400" lvl="2" indent="0" algn="l" rtl="0">
              <a:spcBef>
                <a:spcPts val="360"/>
              </a:spcBef>
              <a:buClr>
                <a:srgbClr val="7F7F7F"/>
              </a:buClr>
              <a:buNone/>
              <a:defRPr sz="1800" b="1"/>
            </a:lvl3pPr>
            <a:lvl4pPr marL="1371600" lvl="3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4pPr>
            <a:lvl5pPr marL="1828800" lvl="4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5pPr>
            <a:lvl6pPr marL="2286000" lvl="5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6pPr>
            <a:lvl7pPr marL="2743200" lvl="6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7pPr>
            <a:lvl8pPr marL="3200400" lvl="7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8pPr>
            <a:lvl9pPr marL="3657600" lvl="8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9pPr>
          </a:lstStyle>
          <a:p>
            <a:endParaRPr/>
          </a:p>
        </p:txBody>
      </p:sp>
      <p:sp>
        <p:nvSpPr>
          <p:cNvPr id="766" name="Shape 76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41900" cy="60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480"/>
              </a:spcBef>
              <a:buClr>
                <a:srgbClr val="7F7F7F"/>
              </a:buClr>
              <a:buNone/>
              <a:defRPr sz="2400" b="0"/>
            </a:lvl1pPr>
            <a:lvl2pPr marL="457200" lvl="1" indent="0" algn="l" rtl="0">
              <a:spcBef>
                <a:spcPts val="400"/>
              </a:spcBef>
              <a:buClr>
                <a:srgbClr val="7F7F7F"/>
              </a:buClr>
              <a:buNone/>
              <a:defRPr sz="2000" b="1"/>
            </a:lvl2pPr>
            <a:lvl3pPr marL="914400" lvl="2" indent="0" algn="l" rtl="0">
              <a:spcBef>
                <a:spcPts val="360"/>
              </a:spcBef>
              <a:buClr>
                <a:srgbClr val="7F7F7F"/>
              </a:buClr>
              <a:buNone/>
              <a:defRPr sz="1800" b="1"/>
            </a:lvl3pPr>
            <a:lvl4pPr marL="1371600" lvl="3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4pPr>
            <a:lvl5pPr marL="1828800" lvl="4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5pPr>
            <a:lvl6pPr marL="2286000" lvl="5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6pPr>
            <a:lvl7pPr marL="2743200" lvl="6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7pPr>
            <a:lvl8pPr marL="3200400" lvl="7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8pPr>
            <a:lvl9pPr marL="3657600" lvl="8" indent="0" algn="l" rtl="0">
              <a:spcBef>
                <a:spcPts val="320"/>
              </a:spcBef>
              <a:buClr>
                <a:srgbClr val="7F7F7F"/>
              </a:buClr>
              <a:buNone/>
              <a:defRPr sz="1600" b="1"/>
            </a:lvl9pPr>
          </a:lstStyle>
          <a:p>
            <a:endParaRPr/>
          </a:p>
        </p:txBody>
      </p:sp>
      <p:sp>
        <p:nvSpPr>
          <p:cNvPr id="767" name="Shape 767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68" name="Shape 768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69" name="Shape 769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770" name="Shape 770"/>
          <p:cNvSpPr txBox="1">
            <a:spLocks noGrp="1"/>
          </p:cNvSpPr>
          <p:nvPr>
            <p:ph type="body" idx="3"/>
          </p:nvPr>
        </p:nvSpPr>
        <p:spPr>
          <a:xfrm>
            <a:off x="457200" y="2212847"/>
            <a:ext cx="4041600" cy="391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  <p:sp>
        <p:nvSpPr>
          <p:cNvPr id="771" name="Shape 771"/>
          <p:cNvSpPr txBox="1">
            <a:spLocks noGrp="1"/>
          </p:cNvSpPr>
          <p:nvPr>
            <p:ph type="body" idx="4"/>
          </p:nvPr>
        </p:nvSpPr>
        <p:spPr>
          <a:xfrm>
            <a:off x="4672584" y="2212847"/>
            <a:ext cx="4041600" cy="391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عنوان فقط">
    <p:spTree>
      <p:nvGrpSpPr>
        <p:cNvPr id="1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Shape 77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74" name="Shape 774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75" name="Shape 775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76" name="Shape 776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محتويين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457200" y="1536191"/>
            <a:ext cx="3657600" cy="459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50800" algn="l" rtl="0">
              <a:spcBef>
                <a:spcPts val="560"/>
              </a:spcBef>
              <a:buSzPct val="100000"/>
              <a:defRPr sz="2800"/>
            </a:lvl1pPr>
            <a:lvl2pPr marL="640080" lvl="1" indent="-81280" algn="l" rtl="0">
              <a:spcBef>
                <a:spcPts val="480"/>
              </a:spcBef>
              <a:buSzPct val="100000"/>
              <a:defRPr sz="2400"/>
            </a:lvl2pPr>
            <a:lvl3pPr marL="1005839" lvl="2" indent="-104139" algn="l" rtl="0">
              <a:spcBef>
                <a:spcPts val="400"/>
              </a:spcBef>
              <a:buSzPct val="100000"/>
              <a:defRPr sz="2000"/>
            </a:lvl3pPr>
            <a:lvl4pPr marL="1280160" lvl="3" indent="-124460" algn="l" rtl="0">
              <a:spcBef>
                <a:spcPts val="360"/>
              </a:spcBef>
              <a:buSzPct val="100000"/>
              <a:defRPr sz="1800"/>
            </a:lvl4pPr>
            <a:lvl5pPr marL="1554480" lvl="4" indent="-119380" algn="l" rtl="0">
              <a:spcBef>
                <a:spcPts val="360"/>
              </a:spcBef>
              <a:buSzPct val="100000"/>
              <a:defRPr sz="1800"/>
            </a:lvl5pPr>
            <a:lvl6pPr marL="1737360" lvl="5" indent="-73660" algn="l" rtl="0">
              <a:spcBef>
                <a:spcPts val="360"/>
              </a:spcBef>
              <a:buSzPct val="100000"/>
              <a:defRPr sz="1800"/>
            </a:lvl6pPr>
            <a:lvl7pPr marL="1920240" lvl="6" indent="-78739" algn="l" rtl="0">
              <a:spcBef>
                <a:spcPts val="360"/>
              </a:spcBef>
              <a:buSzPct val="100000"/>
              <a:defRPr sz="1800"/>
            </a:lvl7pPr>
            <a:lvl8pPr marL="2103120" lvl="7" indent="-71120" algn="l" rtl="0">
              <a:spcBef>
                <a:spcPts val="360"/>
              </a:spcBef>
              <a:buSzPct val="100000"/>
              <a:defRPr sz="1800"/>
            </a:lvl8pPr>
            <a:lvl9pPr marL="2286000" lvl="8" indent="-76200" algn="l" rtl="0"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524" name="Shape 524"/>
          <p:cNvSpPr txBox="1">
            <a:spLocks noGrp="1"/>
          </p:cNvSpPr>
          <p:nvPr>
            <p:ph type="body" idx="2"/>
          </p:nvPr>
        </p:nvSpPr>
        <p:spPr>
          <a:xfrm>
            <a:off x="4419600" y="1536191"/>
            <a:ext cx="3657600" cy="459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50800" algn="l" rtl="0">
              <a:spcBef>
                <a:spcPts val="560"/>
              </a:spcBef>
              <a:buSzPct val="100000"/>
              <a:defRPr sz="2800"/>
            </a:lvl1pPr>
            <a:lvl2pPr marL="640080" lvl="1" indent="-81280" algn="l" rtl="0">
              <a:spcBef>
                <a:spcPts val="480"/>
              </a:spcBef>
              <a:buSzPct val="100000"/>
              <a:defRPr sz="2400"/>
            </a:lvl2pPr>
            <a:lvl3pPr marL="1005839" lvl="2" indent="-104139" algn="l" rtl="0">
              <a:spcBef>
                <a:spcPts val="400"/>
              </a:spcBef>
              <a:buSzPct val="100000"/>
              <a:defRPr sz="2000"/>
            </a:lvl3pPr>
            <a:lvl4pPr marL="1280160" lvl="3" indent="-124460" algn="l" rtl="0">
              <a:spcBef>
                <a:spcPts val="360"/>
              </a:spcBef>
              <a:buSzPct val="100000"/>
              <a:defRPr sz="1800"/>
            </a:lvl4pPr>
            <a:lvl5pPr marL="1554480" lvl="4" indent="-119380" algn="l" rtl="0">
              <a:spcBef>
                <a:spcPts val="360"/>
              </a:spcBef>
              <a:buSzPct val="100000"/>
              <a:defRPr sz="1800"/>
            </a:lvl5pPr>
            <a:lvl6pPr marL="1737360" lvl="5" indent="-73660" algn="l" rtl="0">
              <a:spcBef>
                <a:spcPts val="360"/>
              </a:spcBef>
              <a:buSzPct val="100000"/>
              <a:defRPr sz="1800"/>
            </a:lvl6pPr>
            <a:lvl7pPr marL="1920240" lvl="6" indent="-78739" algn="l" rtl="0">
              <a:spcBef>
                <a:spcPts val="360"/>
              </a:spcBef>
              <a:buSzPct val="100000"/>
              <a:defRPr sz="1800"/>
            </a:lvl7pPr>
            <a:lvl8pPr marL="2103120" lvl="7" indent="-71120" algn="l" rtl="0">
              <a:spcBef>
                <a:spcPts val="360"/>
              </a:spcBef>
              <a:buSzPct val="100000"/>
              <a:defRPr sz="1800"/>
            </a:lvl8pPr>
            <a:lvl9pPr marL="2286000" lvl="8" indent="-76200" algn="l" rtl="0"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525" name="Shape 525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26" name="Shape 526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27" name="Shape 527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فارغ">
    <p:spTree>
      <p:nvGrpSpPr>
        <p:cNvPr id="1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Shape 778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79" name="Shape 779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80" name="Shape 780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محتوى ذو تسمية توضيحية">
    <p:spTree>
      <p:nvGrpSpPr>
        <p:cNvPr id="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Shape 782"/>
          <p:cNvSpPr txBox="1">
            <a:spLocks noGrp="1"/>
          </p:cNvSpPr>
          <p:nvPr>
            <p:ph type="title"/>
          </p:nvPr>
        </p:nvSpPr>
        <p:spPr>
          <a:xfrm>
            <a:off x="5907086" y="266700"/>
            <a:ext cx="3008399" cy="209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83" name="Shape 783"/>
          <p:cNvSpPr txBox="1">
            <a:spLocks noGrp="1"/>
          </p:cNvSpPr>
          <p:nvPr>
            <p:ph type="body" idx="1"/>
          </p:nvPr>
        </p:nvSpPr>
        <p:spPr>
          <a:xfrm>
            <a:off x="719136" y="273050"/>
            <a:ext cx="4995900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39700" algn="l" rtl="0">
              <a:spcBef>
                <a:spcPts val="640"/>
              </a:spcBef>
              <a:buClr>
                <a:srgbClr val="7F7F7F"/>
              </a:buClr>
              <a:buSzPct val="100000"/>
              <a:defRPr sz="3200"/>
            </a:lvl1pPr>
            <a:lvl2pPr marL="742950" lvl="1" indent="-107950" algn="l" rtl="0">
              <a:spcBef>
                <a:spcPts val="560"/>
              </a:spcBef>
              <a:buClr>
                <a:srgbClr val="7F7F7F"/>
              </a:buClr>
              <a:buSzPct val="100000"/>
              <a:defRPr sz="2800"/>
            </a:lvl2pPr>
            <a:lvl3pPr marL="1143000" lvl="2" indent="-76200" algn="l" rtl="0">
              <a:spcBef>
                <a:spcPts val="480"/>
              </a:spcBef>
              <a:buClr>
                <a:srgbClr val="7F7F7F"/>
              </a:buClr>
              <a:buSzPct val="100000"/>
              <a:defRPr sz="2400"/>
            </a:lvl3pPr>
            <a:lvl4pPr marL="1600200" lvl="3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4pPr>
            <a:lvl5pPr marL="2057400" lvl="4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5pPr>
            <a:lvl6pPr marL="2514600" lvl="5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6pPr>
            <a:lvl7pPr marL="2971800" lvl="6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7pPr>
            <a:lvl8pPr marL="3429000" lvl="7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8pPr>
            <a:lvl9pPr marL="3886200" lvl="8" indent="-101600" algn="l" rtl="0">
              <a:spcBef>
                <a:spcPts val="400"/>
              </a:spcBef>
              <a:buClr>
                <a:srgbClr val="7F7F7F"/>
              </a:buClr>
              <a:buSzPct val="100000"/>
              <a:defRPr sz="2000"/>
            </a:lvl9pPr>
          </a:lstStyle>
          <a:p>
            <a:endParaRPr/>
          </a:p>
        </p:txBody>
      </p:sp>
      <p:sp>
        <p:nvSpPr>
          <p:cNvPr id="784" name="Shape 784"/>
          <p:cNvSpPr txBox="1">
            <a:spLocks noGrp="1"/>
          </p:cNvSpPr>
          <p:nvPr>
            <p:ph type="body" idx="2"/>
          </p:nvPr>
        </p:nvSpPr>
        <p:spPr>
          <a:xfrm>
            <a:off x="5907086" y="2438400"/>
            <a:ext cx="3008399" cy="368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lnSpc>
                <a:spcPct val="125000"/>
              </a:lnSpc>
              <a:spcBef>
                <a:spcPts val="320"/>
              </a:spcBef>
              <a:buClr>
                <a:srgbClr val="7F7F7F"/>
              </a:buClr>
              <a:buNone/>
              <a:defRPr sz="1600"/>
            </a:lvl1pPr>
            <a:lvl2pPr marL="457200" lvl="1" indent="0" algn="l" rtl="0">
              <a:spcBef>
                <a:spcPts val="240"/>
              </a:spcBef>
              <a:buClr>
                <a:srgbClr val="7F7F7F"/>
              </a:buClr>
              <a:buNone/>
              <a:defRPr sz="1200"/>
            </a:lvl2pPr>
            <a:lvl3pPr marL="914400" lvl="2" indent="0" algn="l" rtl="0">
              <a:spcBef>
                <a:spcPts val="200"/>
              </a:spcBef>
              <a:buClr>
                <a:srgbClr val="7F7F7F"/>
              </a:buClr>
              <a:buNone/>
              <a:defRPr sz="1000"/>
            </a:lvl3pPr>
            <a:lvl4pPr marL="1371600" lvl="3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4pPr>
            <a:lvl5pPr marL="1828800" lvl="4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5pPr>
            <a:lvl6pPr marL="2286000" lvl="5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6pPr>
            <a:lvl7pPr marL="2743200" lvl="6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7pPr>
            <a:lvl8pPr marL="3200400" lvl="7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8pPr>
            <a:lvl9pPr marL="3657600" lvl="8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9pPr>
          </a:lstStyle>
          <a:p>
            <a:endParaRPr/>
          </a:p>
        </p:txBody>
      </p:sp>
      <p:sp>
        <p:nvSpPr>
          <p:cNvPr id="785" name="Shape 785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86" name="Shape 786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87" name="Shape 787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صورة ذو تسمية توضيحية"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Shape 789"/>
          <p:cNvSpPr txBox="1">
            <a:spLocks noGrp="1"/>
          </p:cNvSpPr>
          <p:nvPr>
            <p:ph type="title"/>
          </p:nvPr>
        </p:nvSpPr>
        <p:spPr>
          <a:xfrm>
            <a:off x="1679575" y="228600"/>
            <a:ext cx="5711700" cy="89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2800" b="0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90" name="Shape 790"/>
          <p:cNvSpPr>
            <a:spLocks noGrp="1"/>
          </p:cNvSpPr>
          <p:nvPr>
            <p:ph type="pic" idx="2"/>
          </p:nvPr>
        </p:nvSpPr>
        <p:spPr>
          <a:xfrm>
            <a:off x="1508125" y="1143000"/>
            <a:ext cx="6054600" cy="4541100"/>
          </a:xfrm>
          <a:prstGeom prst="rect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88900" dist="50800" dir="5400000" algn="ctr" rotWithShape="0">
              <a:srgbClr val="000000">
                <a:alpha val="24710"/>
              </a:srgbClr>
            </a:outerShdw>
          </a:effectLst>
        </p:spPr>
        <p:txBody>
          <a:bodyPr lIns="91425" tIns="91425" rIns="91425" bIns="91425" anchor="t" anchorCtr="0">
            <a:normAutofit/>
          </a:bodyPr>
          <a:lstStyle>
            <a:lvl1pPr marL="0" marR="0" lvl="0" indent="0" algn="ctr" rtl="0">
              <a:spcBef>
                <a:spcPts val="640"/>
              </a:spcBef>
              <a:buClr>
                <a:srgbClr val="7F7F7F"/>
              </a:buClr>
              <a:buFont typeface="Arial"/>
              <a:buNone/>
              <a:defRPr sz="32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l" rtl="0">
              <a:spcBef>
                <a:spcPts val="560"/>
              </a:spcBef>
              <a:buClr>
                <a:srgbClr val="7F7F7F"/>
              </a:buClr>
              <a:buFont typeface="Courier New"/>
              <a:buNone/>
              <a:defRPr sz="28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914400" marR="0" lvl="2" indent="0" algn="l" rtl="0">
              <a:spcBef>
                <a:spcPts val="480"/>
              </a:spcBef>
              <a:buClr>
                <a:srgbClr val="7F7F7F"/>
              </a:buClr>
              <a:buFont typeface="Arial"/>
              <a:buNone/>
              <a:defRPr sz="24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371600" marR="0" lvl="3" indent="0" algn="l" rtl="0">
              <a:spcBef>
                <a:spcPts val="400"/>
              </a:spcBef>
              <a:buClr>
                <a:srgbClr val="7F7F7F"/>
              </a:buClr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1828800" marR="0" lvl="4" indent="0" algn="l" rtl="0">
              <a:spcBef>
                <a:spcPts val="400"/>
              </a:spcBef>
              <a:buClr>
                <a:srgbClr val="7F7F7F"/>
              </a:buClr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286000" marR="0" lvl="5" indent="0" algn="l" rtl="0">
              <a:spcBef>
                <a:spcPts val="400"/>
              </a:spcBef>
              <a:buClr>
                <a:srgbClr val="7F7F7F"/>
              </a:buClr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743200" marR="0" lvl="6" indent="0" algn="l" rtl="0">
              <a:spcBef>
                <a:spcPts val="400"/>
              </a:spcBef>
              <a:buClr>
                <a:srgbClr val="7F7F7F"/>
              </a:buClr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200400" marR="0" lvl="7" indent="0" algn="l" rtl="0">
              <a:spcBef>
                <a:spcPts val="400"/>
              </a:spcBef>
              <a:buClr>
                <a:srgbClr val="7F7F7F"/>
              </a:buClr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657600" marR="0" lvl="8" indent="0" algn="l" rtl="0">
              <a:spcBef>
                <a:spcPts val="400"/>
              </a:spcBef>
              <a:buClr>
                <a:srgbClr val="7F7F7F"/>
              </a:buClr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91" name="Shape 791"/>
          <p:cNvSpPr txBox="1">
            <a:spLocks noGrp="1"/>
          </p:cNvSpPr>
          <p:nvPr>
            <p:ph type="body" idx="1"/>
          </p:nvPr>
        </p:nvSpPr>
        <p:spPr>
          <a:xfrm>
            <a:off x="1679575" y="5810250"/>
            <a:ext cx="5711700" cy="53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320"/>
              </a:spcBef>
              <a:buClr>
                <a:srgbClr val="7F7F7F"/>
              </a:buClr>
              <a:buNone/>
              <a:defRPr sz="1600"/>
            </a:lvl1pPr>
            <a:lvl2pPr marL="457200" lvl="1" indent="0" algn="l" rtl="0">
              <a:spcBef>
                <a:spcPts val="240"/>
              </a:spcBef>
              <a:buClr>
                <a:srgbClr val="7F7F7F"/>
              </a:buClr>
              <a:buNone/>
              <a:defRPr sz="1200"/>
            </a:lvl2pPr>
            <a:lvl3pPr marL="914400" lvl="2" indent="0" algn="l" rtl="0">
              <a:spcBef>
                <a:spcPts val="200"/>
              </a:spcBef>
              <a:buClr>
                <a:srgbClr val="7F7F7F"/>
              </a:buClr>
              <a:buNone/>
              <a:defRPr sz="1000"/>
            </a:lvl3pPr>
            <a:lvl4pPr marL="1371600" lvl="3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4pPr>
            <a:lvl5pPr marL="1828800" lvl="4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5pPr>
            <a:lvl6pPr marL="2286000" lvl="5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6pPr>
            <a:lvl7pPr marL="2743200" lvl="6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7pPr>
            <a:lvl8pPr marL="3200400" lvl="7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8pPr>
            <a:lvl9pPr marL="3657600" lvl="8" indent="0" algn="l" rtl="0">
              <a:spcBef>
                <a:spcPts val="180"/>
              </a:spcBef>
              <a:buClr>
                <a:srgbClr val="7F7F7F"/>
              </a:buClr>
              <a:buNone/>
              <a:defRPr sz="900"/>
            </a:lvl9pPr>
          </a:lstStyle>
          <a:p>
            <a:endParaRPr/>
          </a:p>
        </p:txBody>
      </p:sp>
      <p:sp>
        <p:nvSpPr>
          <p:cNvPr id="792" name="Shape 792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93" name="Shape 793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94" name="Shape 794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عنوان ونص عمودي"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97" name="Shape 797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  <p:sp>
        <p:nvSpPr>
          <p:cNvPr id="798" name="Shape 798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799" name="Shape 799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800" name="Shape 800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عنوان ونص عموديان"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 802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lnSpc>
                <a:spcPct val="322222"/>
              </a:lnSpc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803" name="Shape 803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228600" algn="l" rtl="0">
              <a:spcBef>
                <a:spcPts val="360"/>
              </a:spcBef>
              <a:buClr>
                <a:srgbClr val="7F7F7F"/>
              </a:buClr>
              <a:defRPr/>
            </a:lvl1pPr>
            <a:lvl2pPr marL="742950" lvl="1" indent="-171450" algn="l" rtl="0">
              <a:spcBef>
                <a:spcPts val="360"/>
              </a:spcBef>
              <a:buClr>
                <a:srgbClr val="7F7F7F"/>
              </a:buClr>
              <a:defRPr/>
            </a:lvl2pPr>
            <a:lvl3pPr marL="1143000" lvl="2" indent="-114300" algn="l" rtl="0">
              <a:spcBef>
                <a:spcPts val="360"/>
              </a:spcBef>
              <a:buClr>
                <a:srgbClr val="7F7F7F"/>
              </a:buClr>
              <a:defRPr/>
            </a:lvl3pPr>
            <a:lvl4pPr marL="1600200" lvl="3" indent="-114300" algn="l" rtl="0">
              <a:spcBef>
                <a:spcPts val="360"/>
              </a:spcBef>
              <a:buClr>
                <a:srgbClr val="7F7F7F"/>
              </a:buClr>
              <a:defRPr/>
            </a:lvl4pPr>
            <a:lvl5pPr marL="2057400" lvl="4" indent="-114300" algn="l" rtl="0">
              <a:spcBef>
                <a:spcPts val="360"/>
              </a:spcBef>
              <a:buClr>
                <a:srgbClr val="7F7F7F"/>
              </a:buClr>
              <a:defRPr/>
            </a:lvl5pPr>
            <a:lvl6pPr marL="2514600" lvl="5" indent="-114300" algn="l" rtl="0">
              <a:spcBef>
                <a:spcPts val="360"/>
              </a:spcBef>
              <a:buClr>
                <a:srgbClr val="7F7F7F"/>
              </a:buClr>
              <a:defRPr/>
            </a:lvl6pPr>
            <a:lvl7pPr marL="2971800" lvl="6" indent="-114300" algn="l" rtl="0">
              <a:spcBef>
                <a:spcPts val="360"/>
              </a:spcBef>
              <a:buClr>
                <a:srgbClr val="7F7F7F"/>
              </a:buClr>
              <a:defRPr/>
            </a:lvl7pPr>
            <a:lvl8pPr marL="3429000" lvl="7" indent="-114300" algn="l" rtl="0">
              <a:spcBef>
                <a:spcPts val="360"/>
              </a:spcBef>
              <a:buClr>
                <a:srgbClr val="7F7F7F"/>
              </a:buClr>
              <a:defRPr/>
            </a:lvl8pPr>
            <a:lvl9pPr marL="3886200" lvl="8" indent="-114300" algn="l" rtl="0">
              <a:spcBef>
                <a:spcPts val="360"/>
              </a:spcBef>
              <a:buClr>
                <a:srgbClr val="7F7F7F"/>
              </a:buClr>
              <a:defRPr/>
            </a:lvl9pPr>
          </a:lstStyle>
          <a:p>
            <a:endParaRPr/>
          </a:p>
        </p:txBody>
      </p:sp>
      <p:sp>
        <p:nvSpPr>
          <p:cNvPr id="804" name="Shape 804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805" name="Shape 805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806" name="Shape 806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مقارنة"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Clr>
                <a:schemeClr val="dk2"/>
              </a:buClr>
              <a:buFont typeface="Cambria"/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30" name="Shape 53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36576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400"/>
              </a:spcBef>
              <a:buNone/>
              <a:defRPr sz="2000" b="1">
                <a:solidFill>
                  <a:schemeClr val="dk2"/>
                </a:solidFill>
              </a:defRPr>
            </a:lvl1pPr>
            <a:lvl2pPr marL="457200" lvl="1" indent="0" algn="l" rtl="0">
              <a:spcBef>
                <a:spcPts val="400"/>
              </a:spcBef>
              <a:buNone/>
              <a:defRPr sz="2000" b="1"/>
            </a:lvl2pPr>
            <a:lvl3pPr marL="914400" lvl="2" indent="0" algn="l" rtl="0">
              <a:spcBef>
                <a:spcPts val="360"/>
              </a:spcBef>
              <a:buNone/>
              <a:defRPr sz="1800" b="1"/>
            </a:lvl3pPr>
            <a:lvl4pPr marL="1371600" lvl="3" indent="0" algn="l" rtl="0">
              <a:spcBef>
                <a:spcPts val="320"/>
              </a:spcBef>
              <a:buNone/>
              <a:defRPr sz="1600" b="1"/>
            </a:lvl4pPr>
            <a:lvl5pPr marL="1828800" lvl="4" indent="0" algn="l" rtl="0">
              <a:spcBef>
                <a:spcPts val="320"/>
              </a:spcBef>
              <a:buNone/>
              <a:defRPr sz="1600" b="1"/>
            </a:lvl5pPr>
            <a:lvl6pPr marL="2286000" lvl="5" indent="0" algn="l" rtl="0">
              <a:spcBef>
                <a:spcPts val="320"/>
              </a:spcBef>
              <a:buNone/>
              <a:defRPr sz="1600" b="1"/>
            </a:lvl6pPr>
            <a:lvl7pPr marL="2743200" lvl="6" indent="0" algn="l" rtl="0">
              <a:spcBef>
                <a:spcPts val="320"/>
              </a:spcBef>
              <a:buNone/>
              <a:defRPr sz="1600" b="1"/>
            </a:lvl7pPr>
            <a:lvl8pPr marL="3200400" lvl="7" indent="0" algn="l" rtl="0">
              <a:spcBef>
                <a:spcPts val="320"/>
              </a:spcBef>
              <a:buNone/>
              <a:defRPr sz="1600" b="1"/>
            </a:lvl8pPr>
            <a:lvl9pPr marL="3657600" lvl="8" indent="0" algn="l" rtl="0">
              <a:spcBef>
                <a:spcPts val="320"/>
              </a:spcBef>
              <a:buNone/>
              <a:defRPr sz="1600" b="1"/>
            </a:lvl9pPr>
          </a:lstStyle>
          <a:p>
            <a:endParaRPr/>
          </a:p>
        </p:txBody>
      </p:sp>
      <p:sp>
        <p:nvSpPr>
          <p:cNvPr id="531" name="Shape 53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36576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76200" algn="l" rtl="0">
              <a:spcBef>
                <a:spcPts val="480"/>
              </a:spcBef>
              <a:buSzPct val="100000"/>
              <a:defRPr sz="2400"/>
            </a:lvl1pPr>
            <a:lvl2pPr marL="640080" lvl="1" indent="-106680" algn="l" rtl="0">
              <a:spcBef>
                <a:spcPts val="400"/>
              </a:spcBef>
              <a:buSzPct val="100000"/>
              <a:defRPr sz="2000"/>
            </a:lvl2pPr>
            <a:lvl3pPr marL="1005839" lvl="2" indent="-116839" algn="l" rtl="0">
              <a:spcBef>
                <a:spcPts val="360"/>
              </a:spcBef>
              <a:buSzPct val="100000"/>
              <a:defRPr sz="1800"/>
            </a:lvl3pPr>
            <a:lvl4pPr marL="1280160" lvl="3" indent="-137160" algn="l" rtl="0">
              <a:spcBef>
                <a:spcPts val="320"/>
              </a:spcBef>
              <a:buSzPct val="100000"/>
              <a:defRPr sz="1600"/>
            </a:lvl4pPr>
            <a:lvl5pPr marL="1554480" lvl="4" indent="-132080" algn="l" rtl="0">
              <a:spcBef>
                <a:spcPts val="320"/>
              </a:spcBef>
              <a:buSzPct val="100000"/>
              <a:defRPr sz="1600"/>
            </a:lvl5pPr>
            <a:lvl6pPr marL="1737360" lvl="5" indent="-86360" algn="l" rtl="0">
              <a:spcBef>
                <a:spcPts val="320"/>
              </a:spcBef>
              <a:buSzPct val="100000"/>
              <a:defRPr sz="1600"/>
            </a:lvl6pPr>
            <a:lvl7pPr marL="1920240" lvl="6" indent="-91439" algn="l" rtl="0">
              <a:spcBef>
                <a:spcPts val="320"/>
              </a:spcBef>
              <a:buSzPct val="100000"/>
              <a:defRPr sz="1600"/>
            </a:lvl7pPr>
            <a:lvl8pPr marL="2103120" lvl="7" indent="-83820" algn="l" rtl="0">
              <a:spcBef>
                <a:spcPts val="320"/>
              </a:spcBef>
              <a:buSzPct val="100000"/>
              <a:defRPr sz="1600"/>
            </a:lvl8pPr>
            <a:lvl9pPr marL="2286000" lvl="8" indent="-88900" algn="l" rtl="0">
              <a:spcBef>
                <a:spcPts val="32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532" name="Shape 532"/>
          <p:cNvSpPr txBox="1">
            <a:spLocks noGrp="1"/>
          </p:cNvSpPr>
          <p:nvPr>
            <p:ph type="body" idx="3"/>
          </p:nvPr>
        </p:nvSpPr>
        <p:spPr>
          <a:xfrm>
            <a:off x="4419600" y="1535112"/>
            <a:ext cx="36576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400"/>
              </a:spcBef>
              <a:buNone/>
              <a:defRPr sz="2000" b="1">
                <a:solidFill>
                  <a:schemeClr val="dk2"/>
                </a:solidFill>
              </a:defRPr>
            </a:lvl1pPr>
            <a:lvl2pPr marL="457200" lvl="1" indent="0" algn="l" rtl="0">
              <a:spcBef>
                <a:spcPts val="400"/>
              </a:spcBef>
              <a:buNone/>
              <a:defRPr sz="2000" b="1"/>
            </a:lvl2pPr>
            <a:lvl3pPr marL="914400" lvl="2" indent="0" algn="l" rtl="0">
              <a:spcBef>
                <a:spcPts val="360"/>
              </a:spcBef>
              <a:buNone/>
              <a:defRPr sz="1800" b="1"/>
            </a:lvl3pPr>
            <a:lvl4pPr marL="1371600" lvl="3" indent="0" algn="l" rtl="0">
              <a:spcBef>
                <a:spcPts val="320"/>
              </a:spcBef>
              <a:buNone/>
              <a:defRPr sz="1600" b="1"/>
            </a:lvl4pPr>
            <a:lvl5pPr marL="1828800" lvl="4" indent="0" algn="l" rtl="0">
              <a:spcBef>
                <a:spcPts val="320"/>
              </a:spcBef>
              <a:buNone/>
              <a:defRPr sz="1600" b="1"/>
            </a:lvl5pPr>
            <a:lvl6pPr marL="2286000" lvl="5" indent="0" algn="l" rtl="0">
              <a:spcBef>
                <a:spcPts val="320"/>
              </a:spcBef>
              <a:buNone/>
              <a:defRPr sz="1600" b="1"/>
            </a:lvl6pPr>
            <a:lvl7pPr marL="2743200" lvl="6" indent="0" algn="l" rtl="0">
              <a:spcBef>
                <a:spcPts val="320"/>
              </a:spcBef>
              <a:buNone/>
              <a:defRPr sz="1600" b="1"/>
            </a:lvl7pPr>
            <a:lvl8pPr marL="3200400" lvl="7" indent="0" algn="l" rtl="0">
              <a:spcBef>
                <a:spcPts val="320"/>
              </a:spcBef>
              <a:buNone/>
              <a:defRPr sz="1600" b="1"/>
            </a:lvl8pPr>
            <a:lvl9pPr marL="3657600" lvl="8" indent="0" algn="l" rtl="0">
              <a:spcBef>
                <a:spcPts val="320"/>
              </a:spcBef>
              <a:buNone/>
              <a:defRPr sz="1600" b="1"/>
            </a:lvl9pPr>
          </a:lstStyle>
          <a:p>
            <a:endParaRPr/>
          </a:p>
        </p:txBody>
      </p:sp>
      <p:sp>
        <p:nvSpPr>
          <p:cNvPr id="533" name="Shape 533"/>
          <p:cNvSpPr txBox="1">
            <a:spLocks noGrp="1"/>
          </p:cNvSpPr>
          <p:nvPr>
            <p:ph type="body" idx="4"/>
          </p:nvPr>
        </p:nvSpPr>
        <p:spPr>
          <a:xfrm>
            <a:off x="4419600" y="2174875"/>
            <a:ext cx="36576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76200" algn="l" rtl="0">
              <a:spcBef>
                <a:spcPts val="480"/>
              </a:spcBef>
              <a:buSzPct val="100000"/>
              <a:defRPr sz="2400"/>
            </a:lvl1pPr>
            <a:lvl2pPr marL="640080" lvl="1" indent="-106680" algn="l" rtl="0">
              <a:spcBef>
                <a:spcPts val="400"/>
              </a:spcBef>
              <a:buSzPct val="100000"/>
              <a:defRPr sz="2000"/>
            </a:lvl2pPr>
            <a:lvl3pPr marL="1005839" lvl="2" indent="-116839" algn="l" rtl="0">
              <a:spcBef>
                <a:spcPts val="360"/>
              </a:spcBef>
              <a:buSzPct val="100000"/>
              <a:defRPr sz="1800"/>
            </a:lvl3pPr>
            <a:lvl4pPr marL="1280160" lvl="3" indent="-137160" algn="l" rtl="0">
              <a:spcBef>
                <a:spcPts val="320"/>
              </a:spcBef>
              <a:buSzPct val="100000"/>
              <a:defRPr sz="1600"/>
            </a:lvl4pPr>
            <a:lvl5pPr marL="1554480" lvl="4" indent="-132080" algn="l" rtl="0">
              <a:spcBef>
                <a:spcPts val="320"/>
              </a:spcBef>
              <a:buSzPct val="100000"/>
              <a:defRPr sz="1600"/>
            </a:lvl5pPr>
            <a:lvl6pPr marL="1737360" lvl="5" indent="-86360" algn="l" rtl="0">
              <a:spcBef>
                <a:spcPts val="320"/>
              </a:spcBef>
              <a:buSzPct val="100000"/>
              <a:defRPr sz="1600"/>
            </a:lvl6pPr>
            <a:lvl7pPr marL="1920240" lvl="6" indent="-91439" algn="l" rtl="0">
              <a:spcBef>
                <a:spcPts val="320"/>
              </a:spcBef>
              <a:buSzPct val="100000"/>
              <a:defRPr sz="1600"/>
            </a:lvl7pPr>
            <a:lvl8pPr marL="2103120" lvl="7" indent="-83820" algn="l" rtl="0">
              <a:spcBef>
                <a:spcPts val="320"/>
              </a:spcBef>
              <a:buSzPct val="100000"/>
              <a:defRPr sz="1600"/>
            </a:lvl8pPr>
            <a:lvl9pPr marL="2286000" lvl="8" indent="-88900" algn="l" rtl="0">
              <a:spcBef>
                <a:spcPts val="32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534" name="Shape 534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35" name="Shape 535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36" name="Shape 536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عنوان فقط"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Clr>
                <a:schemeClr val="dk2"/>
              </a:buClr>
              <a:buNone/>
              <a:defRPr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39" name="Shape 539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40" name="Shape 540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41" name="Shape 541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فارغ"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Shape 543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44" name="Shape 544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45" name="Shape 545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محتوى ذو تسمية توضيحية"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title"/>
          </p:nvPr>
        </p:nvSpPr>
        <p:spPr>
          <a:xfrm>
            <a:off x="304801" y="5495544"/>
            <a:ext cx="7772400" cy="59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Clr>
                <a:schemeClr val="dk2"/>
              </a:buClr>
              <a:buFont typeface="Cambria"/>
              <a:buNone/>
              <a:defRPr sz="2200" b="1"/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48" name="Shape 548"/>
          <p:cNvSpPr txBox="1">
            <a:spLocks noGrp="1"/>
          </p:cNvSpPr>
          <p:nvPr>
            <p:ph type="body" idx="1"/>
          </p:nvPr>
        </p:nvSpPr>
        <p:spPr>
          <a:xfrm>
            <a:off x="304798" y="60960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320"/>
              </a:spcBef>
              <a:buNone/>
              <a:defRPr sz="1600"/>
            </a:lvl1pPr>
            <a:lvl2pPr marL="457200" lvl="1" indent="0" algn="l" rtl="0">
              <a:spcBef>
                <a:spcPts val="240"/>
              </a:spcBef>
              <a:buNone/>
              <a:defRPr sz="1200"/>
            </a:lvl2pPr>
            <a:lvl3pPr marL="914400" lvl="2" indent="0" algn="l" rtl="0">
              <a:spcBef>
                <a:spcPts val="200"/>
              </a:spcBef>
              <a:buNone/>
              <a:defRPr sz="1000"/>
            </a:lvl3pPr>
            <a:lvl4pPr marL="1371600" lvl="3" indent="0" algn="l" rtl="0">
              <a:spcBef>
                <a:spcPts val="180"/>
              </a:spcBef>
              <a:buNone/>
              <a:defRPr sz="900"/>
            </a:lvl4pPr>
            <a:lvl5pPr marL="1828800" lvl="4" indent="0" algn="l" rtl="0">
              <a:spcBef>
                <a:spcPts val="180"/>
              </a:spcBef>
              <a:buNone/>
              <a:defRPr sz="900"/>
            </a:lvl5pPr>
            <a:lvl6pPr marL="2286000" lvl="5" indent="0" algn="l" rtl="0">
              <a:spcBef>
                <a:spcPts val="180"/>
              </a:spcBef>
              <a:buNone/>
              <a:defRPr sz="900"/>
            </a:lvl6pPr>
            <a:lvl7pPr marL="2743200" lvl="6" indent="0" algn="l" rtl="0">
              <a:spcBef>
                <a:spcPts val="180"/>
              </a:spcBef>
              <a:buNone/>
              <a:defRPr sz="900"/>
            </a:lvl7pPr>
            <a:lvl8pPr marL="3200400" lvl="7" indent="0" algn="l" rtl="0">
              <a:spcBef>
                <a:spcPts val="180"/>
              </a:spcBef>
              <a:buNone/>
              <a:defRPr sz="900"/>
            </a:lvl8pPr>
            <a:lvl9pPr marL="3657600" lvl="8" indent="0" algn="l" rtl="0">
              <a:spcBef>
                <a:spcPts val="180"/>
              </a:spcBef>
              <a:buNone/>
              <a:defRPr sz="900"/>
            </a:lvl9pPr>
          </a:lstStyle>
          <a:p>
            <a:endParaRPr/>
          </a:p>
        </p:txBody>
      </p:sp>
      <p:sp>
        <p:nvSpPr>
          <p:cNvPr id="549" name="Shape 549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50" name="Shape 550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51" name="Shape 551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552" name="Shape 552"/>
          <p:cNvSpPr txBox="1">
            <a:spLocks noGrp="1"/>
          </p:cNvSpPr>
          <p:nvPr>
            <p:ph type="body" idx="2"/>
          </p:nvPr>
        </p:nvSpPr>
        <p:spPr>
          <a:xfrm>
            <a:off x="304800" y="381000"/>
            <a:ext cx="7772400" cy="49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lvl="0" indent="-114300" algn="l" rtl="0">
              <a:spcBef>
                <a:spcPts val="360"/>
              </a:spcBef>
              <a:defRPr/>
            </a:lvl1pPr>
            <a:lvl2pPr marL="640080" lvl="1" indent="-119380" algn="l" rtl="0">
              <a:spcBef>
                <a:spcPts val="360"/>
              </a:spcBef>
              <a:defRPr/>
            </a:lvl2pPr>
            <a:lvl3pPr marL="1005839" lvl="2" indent="-116839" algn="l" rtl="0">
              <a:spcBef>
                <a:spcPts val="360"/>
              </a:spcBef>
              <a:defRPr/>
            </a:lvl3pPr>
            <a:lvl4pPr marL="1280160" lvl="3" indent="-124460" algn="l" rtl="0">
              <a:spcBef>
                <a:spcPts val="360"/>
              </a:spcBef>
              <a:defRPr/>
            </a:lvl4pPr>
            <a:lvl5pPr marL="1554480" lvl="4" indent="-119380" algn="l" rtl="0">
              <a:spcBef>
                <a:spcPts val="360"/>
              </a:spcBef>
              <a:defRPr/>
            </a:lvl5pPr>
            <a:lvl6pPr marL="1737360" lvl="5" indent="-73660" algn="l" rtl="0">
              <a:spcBef>
                <a:spcPts val="360"/>
              </a:spcBef>
              <a:defRPr/>
            </a:lvl6pPr>
            <a:lvl7pPr marL="1920240" lvl="6" indent="-78739" algn="l" rtl="0">
              <a:spcBef>
                <a:spcPts val="360"/>
              </a:spcBef>
              <a:defRPr/>
            </a:lvl7pPr>
            <a:lvl8pPr marL="2103120" lvl="7" indent="-71120" algn="l" rtl="0">
              <a:spcBef>
                <a:spcPts val="360"/>
              </a:spcBef>
              <a:defRPr/>
            </a:lvl8pPr>
            <a:lvl9pPr marL="2286000" lvl="8" indent="-76200" algn="l" rtl="0">
              <a:spcBef>
                <a:spcPts val="36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صورة ذو تسمية توضيحية"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Shape 554"/>
          <p:cNvSpPr txBox="1">
            <a:spLocks noGrp="1"/>
          </p:cNvSpPr>
          <p:nvPr>
            <p:ph type="title"/>
          </p:nvPr>
        </p:nvSpPr>
        <p:spPr>
          <a:xfrm>
            <a:off x="301751" y="5495278"/>
            <a:ext cx="7772400" cy="59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Clr>
                <a:schemeClr val="dk2"/>
              </a:buClr>
              <a:buFont typeface="Cambria"/>
              <a:buNone/>
              <a:defRPr sz="2200" b="1">
                <a:solidFill>
                  <a:schemeClr val="dk2"/>
                </a:solidFill>
              </a:defRPr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55" name="Shape 555"/>
          <p:cNvSpPr>
            <a:spLocks noGrp="1"/>
          </p:cNvSpPr>
          <p:nvPr>
            <p:ph type="pic" idx="2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0" lvl="0" indent="0" algn="l" rtl="0">
              <a:spcBef>
                <a:spcPts val="640"/>
              </a:spcBef>
              <a:buClr>
                <a:schemeClr val="accent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accent2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accent5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3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6" name="Shape 556"/>
          <p:cNvSpPr txBox="1">
            <a:spLocks noGrp="1"/>
          </p:cNvSpPr>
          <p:nvPr>
            <p:ph type="body" idx="1"/>
          </p:nvPr>
        </p:nvSpPr>
        <p:spPr>
          <a:xfrm>
            <a:off x="301751" y="6096000"/>
            <a:ext cx="7772400" cy="61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lvl="0" indent="0" algn="ctr" rtl="0">
              <a:spcBef>
                <a:spcPts val="320"/>
              </a:spcBef>
              <a:buNone/>
              <a:defRPr sz="1600"/>
            </a:lvl1pPr>
            <a:lvl2pPr marL="457200" lvl="1" indent="0" algn="l" rtl="0">
              <a:spcBef>
                <a:spcPts val="240"/>
              </a:spcBef>
              <a:buNone/>
              <a:defRPr sz="1200"/>
            </a:lvl2pPr>
            <a:lvl3pPr marL="914400" lvl="2" indent="0" algn="l" rtl="0">
              <a:spcBef>
                <a:spcPts val="200"/>
              </a:spcBef>
              <a:buNone/>
              <a:defRPr sz="1000"/>
            </a:lvl3pPr>
            <a:lvl4pPr marL="1371600" lvl="3" indent="0" algn="l" rtl="0">
              <a:spcBef>
                <a:spcPts val="180"/>
              </a:spcBef>
              <a:buNone/>
              <a:defRPr sz="900"/>
            </a:lvl4pPr>
            <a:lvl5pPr marL="1828800" lvl="4" indent="0" algn="l" rtl="0">
              <a:spcBef>
                <a:spcPts val="180"/>
              </a:spcBef>
              <a:buNone/>
              <a:defRPr sz="900"/>
            </a:lvl5pPr>
            <a:lvl6pPr marL="2286000" lvl="5" indent="0" algn="l" rtl="0">
              <a:spcBef>
                <a:spcPts val="180"/>
              </a:spcBef>
              <a:buNone/>
              <a:defRPr sz="900"/>
            </a:lvl6pPr>
            <a:lvl7pPr marL="2743200" lvl="6" indent="0" algn="l" rtl="0">
              <a:spcBef>
                <a:spcPts val="180"/>
              </a:spcBef>
              <a:buNone/>
              <a:defRPr sz="900"/>
            </a:lvl7pPr>
            <a:lvl8pPr marL="3200400" lvl="7" indent="0" algn="l" rtl="0">
              <a:spcBef>
                <a:spcPts val="180"/>
              </a:spcBef>
              <a:buNone/>
              <a:defRPr sz="900"/>
            </a:lvl8pPr>
            <a:lvl9pPr marL="3657600" lvl="8" indent="0" algn="l" rtl="0">
              <a:spcBef>
                <a:spcPts val="180"/>
              </a:spcBef>
              <a:buNone/>
              <a:defRPr sz="900"/>
            </a:lvl9pPr>
          </a:lstStyle>
          <a:p>
            <a:endParaRPr/>
          </a:p>
        </p:txBody>
      </p:sp>
      <p:sp>
        <p:nvSpPr>
          <p:cNvPr id="557" name="Shape 557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558" name="Shape 558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sp>
        <p:nvSpPr>
          <p:cNvPr id="559" name="Shape 559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8D8D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Cambria"/>
              <a:buNone/>
              <a:defRPr sz="46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7" name="Shape 4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marR="0" lvl="0" indent="-88900" algn="l" rtl="0"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080" marR="0" lvl="1" indent="-106680" algn="l" rtl="0">
              <a:spcBef>
                <a:spcPts val="400"/>
              </a:spcBef>
              <a:buClr>
                <a:schemeClr val="accent2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005839" marR="0" lvl="2" indent="-116839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80160" marR="0" lvl="3" indent="-137160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54480" marR="0" lvl="4" indent="-144780" algn="l" rtl="0">
              <a:spcBef>
                <a:spcPts val="280"/>
              </a:spcBef>
              <a:buClr>
                <a:schemeClr val="accent5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37360" marR="0" lvl="5" indent="-99060" algn="l" rtl="0">
              <a:spcBef>
                <a:spcPts val="280"/>
              </a:spcBef>
              <a:buClr>
                <a:schemeClr val="accent1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920240" marR="0" lvl="6" indent="-104139" algn="l" rtl="0">
              <a:spcBef>
                <a:spcPts val="280"/>
              </a:spcBef>
              <a:buClr>
                <a:schemeClr val="accent2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03120" marR="0" lvl="7" indent="-96520" algn="l" rtl="0">
              <a:spcBef>
                <a:spcPts val="280"/>
              </a:spcBef>
              <a:buClr>
                <a:schemeClr val="accent3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86000" marR="0" lvl="8" indent="-101600" algn="l" rtl="0">
              <a:spcBef>
                <a:spcPts val="280"/>
              </a:spcBef>
              <a:buClr>
                <a:schemeClr val="accent4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8" name="Shape 498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Shape 499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Shape 500"/>
          <p:cNvSpPr>
            <a:spLocks noGrp="1"/>
          </p:cNvSpPr>
          <p:nvPr>
            <p:ph type="sldNum" idx="12"/>
          </p:nvPr>
        </p:nvSpPr>
        <p:spPr>
          <a:xfrm>
            <a:off x="8531788" y="5648960"/>
            <a:ext cx="548700" cy="396300"/>
          </a:xfrm>
          <a:prstGeom prst="bracketPair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Shape 501"/>
          <p:cNvSpPr txBox="1">
            <a:spLocks noGrp="1"/>
          </p:cNvSpPr>
          <p:nvPr>
            <p:ph type="ftr" idx="11"/>
          </p:nvPr>
        </p:nvSpPr>
        <p:spPr>
          <a:xfrm rot="-5400000">
            <a:off x="7586870" y="4048780"/>
            <a:ext cx="23673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2" name="Shape 502"/>
          <p:cNvSpPr txBox="1">
            <a:spLocks noGrp="1"/>
          </p:cNvSpPr>
          <p:nvPr>
            <p:ph type="dt" idx="10"/>
          </p:nvPr>
        </p:nvSpPr>
        <p:spPr>
          <a:xfrm rot="-5400000">
            <a:off x="7551320" y="1645949"/>
            <a:ext cx="2438400" cy="3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rmAutofit/>
          </a:bodyPr>
          <a:lstStyle>
            <a:lvl1pPr marL="0" marR="0" lvl="0" indent="0" algn="ctr" rtl="1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74" name="Shape 57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marR="0" lvl="0" indent="-139700" algn="r" rtl="1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r" rtl="1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r" rtl="1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r" rtl="1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r" rtl="1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r" rtl="1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r" rtl="1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r" rtl="1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r" rtl="1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5" name="Shape 575"/>
          <p:cNvSpPr txBox="1">
            <a:spLocks noGrp="1"/>
          </p:cNvSpPr>
          <p:nvPr>
            <p:ph type="dt" idx="10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6" name="Shape 5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7" name="Shape 577"/>
          <p:cNvSpPr txBox="1">
            <a:spLocks noGrp="1"/>
          </p:cNvSpPr>
          <p:nvPr>
            <p:ph type="sldNum" idx="12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50000">
              <a:schemeClr val="lt1"/>
            </a:gs>
            <a:gs pos="76000">
              <a:srgbClr val="F3F3F3"/>
            </a:gs>
            <a:gs pos="92000">
              <a:srgbClr val="D8D8D8"/>
            </a:gs>
            <a:gs pos="100000">
              <a:srgbClr val="D8D8D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Shape 64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740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5400" b="0" i="0" u="none" strike="noStrike" cap="none">
                <a:solidFill>
                  <a:schemeClr val="dk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9" name="Shape 6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marR="0" lvl="0" indent="-190500" algn="l" rtl="0">
              <a:spcBef>
                <a:spcPts val="480"/>
              </a:spcBef>
              <a:buClr>
                <a:srgbClr val="7F7F7F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320"/>
              </a:spcBef>
              <a:buClr>
                <a:srgbClr val="7F7F7F"/>
              </a:buClr>
              <a:buSzPct val="1000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650" name="Shape 650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1" name="Shape 651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2" name="Shape 652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rgbClr val="595959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53" name="Shape 653"/>
          <p:cNvSpPr/>
          <p:nvPr/>
        </p:nvSpPr>
        <p:spPr>
          <a:xfrm>
            <a:off x="8457760" y="6499384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4" name="Shape 654"/>
          <p:cNvSpPr/>
          <p:nvPr/>
        </p:nvSpPr>
        <p:spPr>
          <a:xfrm>
            <a:off x="569119" y="6499384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50000">
              <a:schemeClr val="lt1"/>
            </a:gs>
            <a:gs pos="76000">
              <a:srgbClr val="F3F3F3"/>
            </a:gs>
            <a:gs pos="92000">
              <a:srgbClr val="D8D8D8"/>
            </a:gs>
            <a:gs pos="100000">
              <a:srgbClr val="D8D8D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7407"/>
              </a:lnSpc>
              <a:spcBef>
                <a:spcPts val="0"/>
              </a:spcBef>
              <a:buClr>
                <a:schemeClr val="dk2"/>
              </a:buClr>
              <a:buFont typeface="Times New Roman"/>
              <a:buNone/>
              <a:defRPr sz="5400" b="0" i="0" u="none" strike="noStrike" cap="none">
                <a:solidFill>
                  <a:schemeClr val="dk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29" name="Shape 7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342900" marR="0" lvl="0" indent="-190500" algn="l" rtl="0">
              <a:spcBef>
                <a:spcPts val="480"/>
              </a:spcBef>
              <a:buClr>
                <a:srgbClr val="7F7F7F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742950" marR="0" lvl="1" indent="-184150" algn="l" rtl="0">
              <a:spcBef>
                <a:spcPts val="320"/>
              </a:spcBef>
              <a:buClr>
                <a:srgbClr val="7F7F7F"/>
              </a:buClr>
              <a:buSzPct val="1000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143000" marR="0" lvl="2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600200" marR="0" lvl="3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057400" marR="0" lvl="4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2971800" marR="0" lvl="6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429000" marR="0" lvl="7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3886200" marR="0" lvl="8" indent="-127000" algn="l" rtl="0">
              <a:spcBef>
                <a:spcPts val="320"/>
              </a:spcBef>
              <a:buClr>
                <a:srgbClr val="7F7F7F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730" name="Shape 730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1" name="Shape 731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2" name="Shape 732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00" cy="365100"/>
          </a:xfrm>
          <a:prstGeom prst="rect">
            <a:avLst/>
          </a:prstGeom>
          <a:noFill/>
          <a:ln>
            <a:noFill/>
          </a:ln>
        </p:spPr>
        <p:txBody>
          <a:bodyPr lIns="27425" tIns="45700" rIns="45700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595959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rgbClr val="595959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33" name="Shape 733"/>
          <p:cNvSpPr/>
          <p:nvPr/>
        </p:nvSpPr>
        <p:spPr>
          <a:xfrm>
            <a:off x="8457760" y="6499384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4" name="Shape 734"/>
          <p:cNvSpPr/>
          <p:nvPr/>
        </p:nvSpPr>
        <p:spPr>
          <a:xfrm>
            <a:off x="569119" y="6499384"/>
            <a:ext cx="84900" cy="849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Shape 811"/>
          <p:cNvSpPr txBox="1">
            <a:spLocks noGrp="1"/>
          </p:cNvSpPr>
          <p:nvPr>
            <p:ph type="ctrTitle"/>
          </p:nvPr>
        </p:nvSpPr>
        <p:spPr>
          <a:xfrm>
            <a:off x="685800" y="1905001"/>
            <a:ext cx="7543800" cy="109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Cambria"/>
              <a:buNone/>
            </a:pPr>
            <a:r>
              <a:rPr lang="en-US" sz="4800"/>
              <a:t>Normal Human Microbiota </a:t>
            </a:r>
          </a:p>
        </p:txBody>
      </p:sp>
      <p:sp>
        <p:nvSpPr>
          <p:cNvPr id="812" name="Shape 812"/>
          <p:cNvSpPr txBox="1"/>
          <p:nvPr/>
        </p:nvSpPr>
        <p:spPr>
          <a:xfrm>
            <a:off x="1043608" y="4221088"/>
            <a:ext cx="3960300" cy="461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Ali Abdulwahid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Shape 8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220"/>
              <a:t>The predominant resident microorganisms of the skin are: </a:t>
            </a:r>
          </a:p>
          <a:p>
            <a:pPr marL="457200" lvl="0" indent="-457200" algn="l" rtl="0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909"/>
              <a:buFont typeface="Calibri"/>
              <a:buAutoNum type="arabicPeriod"/>
            </a:pPr>
            <a:r>
              <a:rPr lang="en-US" sz="2220"/>
              <a:t> aerobic and anaerobic diphtheroid bacilli (eg, </a:t>
            </a:r>
            <a:r>
              <a:rPr lang="en-US" sz="2220" i="1"/>
              <a:t>Corynebacterium, Propionibacterium</a:t>
            </a:r>
            <a:r>
              <a:rPr lang="en-US" sz="2220"/>
              <a:t>); </a:t>
            </a:r>
          </a:p>
          <a:p>
            <a:pPr marL="457200" lvl="0" indent="-457200" algn="l" rtl="0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909"/>
              <a:buFont typeface="Calibri"/>
              <a:buAutoNum type="arabicPeriod"/>
            </a:pPr>
            <a:r>
              <a:rPr lang="en-US" sz="2220"/>
              <a:t>nonhemolytic aerobic and anaerobic staphylococci (</a:t>
            </a:r>
            <a:r>
              <a:rPr lang="en-US" sz="2220" i="1"/>
              <a:t>Staphylococcus epidermidis </a:t>
            </a:r>
            <a:r>
              <a:rPr lang="en-US" sz="2220"/>
              <a:t>and other coagulase-negative staphylococci, occasionally </a:t>
            </a:r>
            <a:r>
              <a:rPr lang="en-US" sz="2220" i="1"/>
              <a:t>Staphylococcus aureus, </a:t>
            </a:r>
            <a:r>
              <a:rPr lang="en-US" sz="2220"/>
              <a:t>and </a:t>
            </a:r>
            <a:r>
              <a:rPr lang="en-US" sz="2220" i="1"/>
              <a:t>Peptostreptococcus </a:t>
            </a:r>
            <a:r>
              <a:rPr lang="en-US" sz="2220"/>
              <a:t>species); </a:t>
            </a:r>
          </a:p>
          <a:p>
            <a:pPr marL="457200" lvl="0" indent="-457200" algn="l" rtl="0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909"/>
              <a:buFont typeface="Calibri"/>
              <a:buAutoNum type="arabicPeriod"/>
            </a:pPr>
            <a:r>
              <a:rPr lang="en-US" sz="2220"/>
              <a:t>Gram positive, aerobic, spore-forming bacilli that are ubiquitous in air, water, and soil</a:t>
            </a:r>
          </a:p>
          <a:p>
            <a:pPr marL="457200" lvl="0" indent="-457200" algn="l" rtl="0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909"/>
              <a:buFont typeface="Calibri"/>
              <a:buAutoNum type="arabicPeriod"/>
            </a:pPr>
            <a:r>
              <a:rPr lang="en-US" sz="2220"/>
              <a:t>α-hemolytic streptococci (viridans streptococci) and enterococci (</a:t>
            </a:r>
            <a:r>
              <a:rPr lang="en-US" sz="2220" i="1"/>
              <a:t>Enterococcus </a:t>
            </a:r>
            <a:r>
              <a:rPr lang="en-US" sz="2220"/>
              <a:t>species)</a:t>
            </a:r>
          </a:p>
          <a:p>
            <a:pPr marL="457200" lvl="0" indent="-457200" algn="l" rtl="0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909"/>
              <a:buFont typeface="Calibri"/>
              <a:buAutoNum type="arabicPeriod"/>
            </a:pPr>
            <a:r>
              <a:rPr lang="en-US" sz="2220"/>
              <a:t> gram-negative coliform bacilli and </a:t>
            </a:r>
            <a:r>
              <a:rPr lang="en-US" sz="2220" i="1"/>
              <a:t>Acinetobacter</a:t>
            </a:r>
            <a:r>
              <a:rPr lang="en-US" sz="2220"/>
              <a:t>.</a:t>
            </a:r>
          </a:p>
          <a:p>
            <a:pPr marL="457200" lvl="0" indent="-457200" algn="l" rtl="0">
              <a:lnSpc>
                <a:spcPct val="80000"/>
              </a:lnSpc>
              <a:spcBef>
                <a:spcPts val="444"/>
              </a:spcBef>
              <a:buClr>
                <a:schemeClr val="dk1"/>
              </a:buClr>
              <a:buSzPct val="100909"/>
              <a:buFont typeface="Calibri"/>
              <a:buAutoNum type="arabicPeriod"/>
            </a:pPr>
            <a:r>
              <a:rPr lang="en-US" sz="2220"/>
              <a:t>acid-fast, nonpathogenic mycobacteria occur in areas rich in sebaceous secretions (genitalia, external ear).</a:t>
            </a:r>
          </a:p>
        </p:txBody>
      </p:sp>
      <p:sp>
        <p:nvSpPr>
          <p:cNvPr id="866" name="Shape 866"/>
          <p:cNvSpPr txBox="1"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857250" marR="0" lvl="0" indent="-85725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romanUcPeriod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Normal microbiota of the skin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Shape 8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/>
              <a:t>Factors affecting the resident and transient flora </a:t>
            </a:r>
          </a:p>
        </p:txBody>
      </p:sp>
      <p:sp>
        <p:nvSpPr>
          <p:cNvPr id="872" name="Shape 8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909"/>
            </a:pPr>
            <a:r>
              <a:rPr lang="en-US" sz="2220" dirty="0"/>
              <a:t>Factors that important in </a:t>
            </a:r>
            <a:r>
              <a:rPr lang="en-US" sz="2220" b="1" i="1" dirty="0">
                <a:solidFill>
                  <a:srgbClr val="FF0000"/>
                </a:solidFill>
              </a:rPr>
              <a:t>eliminating nonresident </a:t>
            </a:r>
            <a:r>
              <a:rPr lang="en-US" sz="2220" dirty="0"/>
              <a:t>microorganisms from the skin are the</a:t>
            </a:r>
          </a:p>
          <a:p>
            <a:pPr marL="742950" lvl="1" indent="-28575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7368"/>
            </a:pPr>
            <a:r>
              <a:rPr lang="en-US" sz="1850" dirty="0">
                <a:solidFill>
                  <a:schemeClr val="accent1"/>
                </a:solidFill>
              </a:rPr>
              <a:t>low pH</a:t>
            </a:r>
          </a:p>
          <a:p>
            <a:pPr marL="742950" lvl="1" indent="-28575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7368"/>
            </a:pPr>
            <a:r>
              <a:rPr lang="en-US" sz="1850" dirty="0">
                <a:solidFill>
                  <a:schemeClr val="accent1"/>
                </a:solidFill>
              </a:rPr>
              <a:t>The fatty acids in sebaceous secretions</a:t>
            </a:r>
            <a:r>
              <a:rPr lang="en-US" sz="1850" dirty="0"/>
              <a:t> </a:t>
            </a:r>
          </a:p>
          <a:p>
            <a:pPr marL="742950" lvl="1" indent="-28575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97368"/>
            </a:pPr>
            <a:r>
              <a:rPr lang="en-US" sz="1850" dirty="0">
                <a:solidFill>
                  <a:schemeClr val="accent1"/>
                </a:solidFill>
              </a:rPr>
              <a:t>The presence of lysozyme</a:t>
            </a:r>
            <a:r>
              <a:rPr lang="en-US" sz="1850" dirty="0"/>
              <a:t>.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909"/>
            </a:pPr>
            <a:r>
              <a:rPr lang="en-US" sz="2220" dirty="0"/>
              <a:t>The number of </a:t>
            </a:r>
            <a:r>
              <a:rPr lang="en-US" sz="2220" b="1" dirty="0">
                <a:solidFill>
                  <a:srgbClr val="FF0000"/>
                </a:solidFill>
              </a:rPr>
              <a:t>resident microorganisms </a:t>
            </a:r>
            <a:r>
              <a:rPr lang="en-US" sz="2220" dirty="0"/>
              <a:t>may be diminished by vigorous daily scrubbing with soap containing disinfectants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909"/>
            </a:pPr>
            <a:r>
              <a:rPr lang="en-US" sz="2220" dirty="0"/>
              <a:t> but the flora is rapidly replenished from sebaceous and sweat glands even when contact with other skin areas or with the environment is completely excluded.</a:t>
            </a:r>
          </a:p>
          <a:p>
            <a:pPr marL="0" lvl="0" indent="0" algn="l" rtl="0">
              <a:lnSpc>
                <a:spcPct val="90000"/>
              </a:lnSpc>
              <a:spcBef>
                <a:spcPts val="444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Shape 87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/>
              <a:t>Infection caused by skin normal flora </a:t>
            </a:r>
          </a:p>
        </p:txBody>
      </p:sp>
      <p:sp>
        <p:nvSpPr>
          <p:cNvPr id="878" name="Shape 8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Anaerobes and aerobic bacteria often join to form synergistic infections of skin and soft tissues include :</a:t>
            </a:r>
          </a:p>
          <a:p>
            <a:pPr marL="742950" lvl="1" indent="-3492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Gangrene</a:t>
            </a:r>
          </a:p>
          <a:p>
            <a:pPr marL="742950" lvl="1" indent="-3492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necrotizing fasciitis</a:t>
            </a:r>
          </a:p>
          <a:p>
            <a:pPr marL="742950" lvl="1" indent="-3492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cellulitis. 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The bacteria are frequently part of the normal microbial flora.</a:t>
            </a:r>
          </a:p>
          <a:p>
            <a:pPr marL="342900" lvl="0" indent="-342900" algn="l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-US" sz="2400" dirty="0"/>
              <a:t>It is usually difficult to pinpoint one specific organism as being responsible for the progressive lesion because mixtures of organisms are usually involved.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Shape 97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800" b="1"/>
              <a:t>Normal microbiota of the mouth and upper respiratory tract</a:t>
            </a:r>
          </a:p>
        </p:txBody>
      </p:sp>
      <p:sp>
        <p:nvSpPr>
          <p:cNvPr id="976" name="Shape 976"/>
          <p:cNvSpPr txBox="1">
            <a:spLocks noGrp="1"/>
          </p:cNvSpPr>
          <p:nvPr>
            <p:ph type="body" idx="1"/>
          </p:nvPr>
        </p:nvSpPr>
        <p:spPr>
          <a:xfrm>
            <a:off x="378557" y="1417638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Within 4–12 hours after birth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 </a:t>
            </a:r>
            <a:r>
              <a:rPr lang="en-US" sz="2000" b="1" dirty="0" err="1"/>
              <a:t>Viridans</a:t>
            </a:r>
            <a:r>
              <a:rPr lang="en-US" sz="2000" b="1" dirty="0"/>
              <a:t> streptococci </a:t>
            </a:r>
            <a:r>
              <a:rPr lang="en-US" sz="2000" dirty="0"/>
              <a:t>become established as </a:t>
            </a:r>
            <a:r>
              <a:rPr lang="en-US" sz="2000" b="1" dirty="0"/>
              <a:t>the most prominent members of the resident flora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b="1" dirty="0"/>
              <a:t>Early in life : other groups are added include : </a:t>
            </a:r>
          </a:p>
          <a:p>
            <a:pPr lvl="1" indent="-342900">
              <a:spcBef>
                <a:spcPts val="400"/>
              </a:spcBef>
            </a:pPr>
            <a:r>
              <a:rPr lang="en-US" sz="2000" dirty="0">
                <a:solidFill>
                  <a:srgbClr val="FF0000"/>
                </a:solidFill>
              </a:rPr>
              <a:t>aerobic and anaerobic staphylococci</a:t>
            </a:r>
            <a:r>
              <a:rPr lang="en-US" sz="2000" dirty="0"/>
              <a:t>,</a:t>
            </a:r>
          </a:p>
          <a:p>
            <a:pPr lvl="1" indent="-342900">
              <a:spcBef>
                <a:spcPts val="400"/>
              </a:spcBef>
            </a:pPr>
            <a:r>
              <a:rPr lang="en-US" sz="2000" dirty="0"/>
              <a:t>G-</a:t>
            </a:r>
            <a:r>
              <a:rPr lang="en-US" sz="2000" dirty="0" err="1"/>
              <a:t>ve</a:t>
            </a:r>
            <a:r>
              <a:rPr lang="en-US" sz="2000" dirty="0"/>
              <a:t> diplococci (</a:t>
            </a:r>
            <a:r>
              <a:rPr lang="en-US" sz="2000" dirty="0" err="1"/>
              <a:t>neisseriae</a:t>
            </a:r>
            <a:r>
              <a:rPr lang="en-US" sz="2000" dirty="0"/>
              <a:t>, </a:t>
            </a:r>
            <a:r>
              <a:rPr lang="en-US" sz="2000" i="1" dirty="0"/>
              <a:t>Moraxella catarrhalis</a:t>
            </a:r>
            <a:r>
              <a:rPr lang="en-US" sz="2000" dirty="0"/>
              <a:t>),</a:t>
            </a:r>
          </a:p>
          <a:p>
            <a:pPr lvl="1" indent="-342900">
              <a:spcBef>
                <a:spcPts val="400"/>
              </a:spcBef>
            </a:pPr>
            <a:r>
              <a:rPr lang="en-US" sz="2000" dirty="0" err="1"/>
              <a:t>Diphtheroids</a:t>
            </a:r>
            <a:r>
              <a:rPr lang="en-US" sz="2000" dirty="0"/>
              <a:t>, and occasional lactobacilli. </a:t>
            </a:r>
          </a:p>
          <a:p>
            <a:pPr lvl="0" indent="-342900">
              <a:spcBef>
                <a:spcPts val="400"/>
              </a:spcBef>
            </a:pPr>
            <a:r>
              <a:rPr lang="en-US" sz="2000" b="1" dirty="0"/>
              <a:t>When teeth begin to erupt, other species established include </a:t>
            </a:r>
          </a:p>
          <a:p>
            <a:pPr lvl="1" indent="-342900">
              <a:spcBef>
                <a:spcPts val="400"/>
              </a:spcBef>
            </a:pPr>
            <a:r>
              <a:rPr lang="en-US" sz="1600" dirty="0"/>
              <a:t>the anaerobic spirochetes, </a:t>
            </a:r>
            <a:r>
              <a:rPr lang="en-US" sz="1600" i="1" dirty="0"/>
              <a:t>Prevotella </a:t>
            </a:r>
            <a:r>
              <a:rPr lang="en-US" sz="1600" dirty="0"/>
              <a:t>species </a:t>
            </a:r>
          </a:p>
          <a:p>
            <a:pPr lvl="1" indent="-342900">
              <a:spcBef>
                <a:spcPts val="400"/>
              </a:spcBef>
            </a:pPr>
            <a:r>
              <a:rPr lang="en-US" sz="1600" i="1" dirty="0"/>
              <a:t>Fusobacterium </a:t>
            </a:r>
            <a:r>
              <a:rPr lang="en-US" sz="1600" dirty="0"/>
              <a:t>species, and </a:t>
            </a:r>
            <a:r>
              <a:rPr lang="en-US" sz="1600" i="1" dirty="0" err="1"/>
              <a:t>Rothia</a:t>
            </a:r>
            <a:r>
              <a:rPr lang="en-US" sz="1600" i="1" dirty="0"/>
              <a:t> </a:t>
            </a:r>
            <a:r>
              <a:rPr lang="en-US" sz="1600" dirty="0"/>
              <a:t>species, </a:t>
            </a:r>
          </a:p>
          <a:p>
            <a:pPr lvl="1" indent="-342900">
              <a:spcBef>
                <a:spcPts val="400"/>
              </a:spcBef>
            </a:pPr>
            <a:r>
              <a:rPr lang="en-US" sz="1600" dirty="0"/>
              <a:t>some anaerobic </a:t>
            </a:r>
            <a:r>
              <a:rPr lang="en-US" sz="1600" dirty="0" err="1"/>
              <a:t>vibrios</a:t>
            </a:r>
            <a:r>
              <a:rPr lang="en-US" sz="1600" dirty="0"/>
              <a:t> and lactobacilli.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 </a:t>
            </a:r>
            <a:r>
              <a:rPr lang="en-US" sz="2000" i="1" dirty="0"/>
              <a:t>Actinomyces </a:t>
            </a:r>
            <a:r>
              <a:rPr lang="en-US" sz="2000" dirty="0"/>
              <a:t>species are normally present in tonsillar tissue and on the gingivae in adults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Yeasts (</a:t>
            </a:r>
            <a:r>
              <a:rPr lang="en-US" sz="2000" i="1" dirty="0"/>
              <a:t>Candida </a:t>
            </a:r>
            <a:r>
              <a:rPr lang="en-US" sz="2000" dirty="0"/>
              <a:t>species) occur in the mouth.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Shape 97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979" name="Shape 97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695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The flora of the </a:t>
            </a:r>
            <a:r>
              <a:rPr lang="en-US" sz="2400" dirty="0">
                <a:solidFill>
                  <a:srgbClr val="FF0000"/>
                </a:solidFill>
              </a:rPr>
              <a:t>nose</a:t>
            </a:r>
            <a:r>
              <a:rPr lang="en-US" sz="2400" dirty="0"/>
              <a:t> consists of prominent:</a:t>
            </a:r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sz="2000" dirty="0" err="1">
                <a:solidFill>
                  <a:schemeClr val="accent1"/>
                </a:solidFill>
              </a:rPr>
              <a:t>corynebacteria</a:t>
            </a:r>
            <a:r>
              <a:rPr lang="en-US" sz="2000" dirty="0">
                <a:solidFill>
                  <a:schemeClr val="accent1"/>
                </a:solidFill>
              </a:rPr>
              <a:t>, </a:t>
            </a:r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sz="2000" dirty="0">
                <a:solidFill>
                  <a:schemeClr val="accent1"/>
                </a:solidFill>
              </a:rPr>
              <a:t>staphylococci (</a:t>
            </a:r>
            <a:r>
              <a:rPr lang="en-US" sz="2000" i="1" dirty="0">
                <a:solidFill>
                  <a:schemeClr val="accent1"/>
                </a:solidFill>
              </a:rPr>
              <a:t>S epidermidis, S aureus</a:t>
            </a:r>
            <a:r>
              <a:rPr lang="en-US" sz="2000" dirty="0">
                <a:solidFill>
                  <a:schemeClr val="accent1"/>
                </a:solidFill>
              </a:rPr>
              <a:t>) </a:t>
            </a:r>
          </a:p>
          <a:p>
            <a:pPr marL="742950" lvl="1" indent="-2857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sz="2000" dirty="0">
                <a:solidFill>
                  <a:schemeClr val="accent1"/>
                </a:solidFill>
              </a:rPr>
              <a:t>streptococci.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In the </a:t>
            </a:r>
            <a:r>
              <a:rPr lang="en-US" sz="2400" dirty="0">
                <a:solidFill>
                  <a:srgbClr val="FF0000"/>
                </a:solidFill>
              </a:rPr>
              <a:t>pharynx and trachea</a:t>
            </a:r>
            <a:r>
              <a:rPr lang="en-US" sz="2400" dirty="0"/>
              <a:t>, a </a:t>
            </a:r>
            <a:r>
              <a:rPr lang="en-US" sz="2400" dirty="0">
                <a:solidFill>
                  <a:schemeClr val="accent1"/>
                </a:solidFill>
              </a:rPr>
              <a:t>similar flora </a:t>
            </a:r>
            <a:r>
              <a:rPr lang="en-US" sz="2400" dirty="0"/>
              <a:t>establishes itself, but few bacteria are found in normal bronchi.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lang="en-US" sz="2400" dirty="0">
                <a:solidFill>
                  <a:srgbClr val="FF0000"/>
                </a:solidFill>
              </a:rPr>
              <a:t>Small bronchi and alveoli are normally sterile.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Shape 89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800"/>
              <a:t>Infections  caused by mouth and respiratory tract normal flora </a:t>
            </a:r>
          </a:p>
        </p:txBody>
      </p:sp>
      <p:sp>
        <p:nvSpPr>
          <p:cNvPr id="896" name="Shape 8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421"/>
            </a:pPr>
            <a:r>
              <a:rPr lang="en-US" sz="1870" dirty="0"/>
              <a:t>Infections of the mouth and respiratory tract are usually caused by mixed </a:t>
            </a:r>
            <a:r>
              <a:rPr lang="en-US" sz="1870" b="1" dirty="0">
                <a:solidFill>
                  <a:srgbClr val="FF0000"/>
                </a:solidFill>
              </a:rPr>
              <a:t>oronasal</a:t>
            </a:r>
            <a:r>
              <a:rPr lang="en-US" sz="1870" dirty="0">
                <a:solidFill>
                  <a:srgbClr val="FF0000"/>
                </a:solidFill>
              </a:rPr>
              <a:t> flora, including anaerobes.</a:t>
            </a:r>
          </a:p>
          <a:p>
            <a:pPr marL="342900" lvl="0" indent="-34290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rgbClr val="FF0000"/>
              </a:buClr>
              <a:buSzPct val="98421"/>
            </a:pPr>
            <a:r>
              <a:rPr lang="en-US" sz="1870" dirty="0">
                <a:solidFill>
                  <a:srgbClr val="FF0000"/>
                </a:solidFill>
              </a:rPr>
              <a:t>The infection involves 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06"/>
              </a:spcBef>
              <a:spcAft>
                <a:spcPts val="0"/>
              </a:spcAft>
              <a:buClr>
                <a:schemeClr val="dk1"/>
              </a:buClr>
              <a:buSzPct val="102000"/>
            </a:pPr>
            <a:r>
              <a:rPr lang="en-US" sz="1530" b="1" dirty="0"/>
              <a:t>Periodontal infections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06"/>
              </a:spcBef>
              <a:spcAft>
                <a:spcPts val="0"/>
              </a:spcAft>
              <a:buClr>
                <a:schemeClr val="dk1"/>
              </a:buClr>
              <a:buSzPct val="102000"/>
            </a:pPr>
            <a:r>
              <a:rPr lang="en-US" sz="1530" dirty="0"/>
              <a:t> </a:t>
            </a:r>
            <a:r>
              <a:rPr lang="en-US" sz="1530" b="1" dirty="0"/>
              <a:t>Perioral abscesses</a:t>
            </a:r>
            <a:r>
              <a:rPr lang="en-US" sz="1530" dirty="0"/>
              <a:t>,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06"/>
              </a:spcBef>
              <a:spcAft>
                <a:spcPts val="0"/>
              </a:spcAft>
              <a:buClr>
                <a:schemeClr val="dk1"/>
              </a:buClr>
              <a:buSzPct val="102000"/>
            </a:pPr>
            <a:r>
              <a:rPr lang="en-US" sz="1530" dirty="0"/>
              <a:t> </a:t>
            </a:r>
            <a:r>
              <a:rPr lang="en-US" sz="1530" b="1" dirty="0"/>
              <a:t>Sinusitis</a:t>
            </a:r>
            <a:r>
              <a:rPr lang="en-US" sz="1530" dirty="0"/>
              <a:t>,</a:t>
            </a:r>
          </a:p>
          <a:p>
            <a:pPr marL="342900" lvl="0" indent="-34290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ct val="98421"/>
            </a:pPr>
            <a:r>
              <a:rPr lang="en-US" sz="1870" b="1" dirty="0"/>
              <a:t>The bacteria may </a:t>
            </a:r>
            <a:r>
              <a:rPr lang="en-US" sz="1700" dirty="0"/>
              <a:t>predominantly</a:t>
            </a:r>
            <a:r>
              <a:rPr lang="en-US" sz="1870" b="1" dirty="0"/>
              <a:t> involved in infection :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F0000"/>
              </a:buClr>
              <a:buSzPct val="113333"/>
            </a:pPr>
            <a:r>
              <a:rPr lang="en-US" sz="1530" b="1" dirty="0">
                <a:solidFill>
                  <a:srgbClr val="FF0000"/>
                </a:solidFill>
              </a:rPr>
              <a:t> </a:t>
            </a:r>
            <a:r>
              <a:rPr lang="en-US" sz="1700" b="1" dirty="0">
                <a:solidFill>
                  <a:srgbClr val="FF0000"/>
                </a:solidFill>
              </a:rPr>
              <a:t>Prevotella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lang="en-US" sz="1700" b="1" dirty="0">
                <a:solidFill>
                  <a:srgbClr val="FF0000"/>
                </a:solidFill>
              </a:rPr>
              <a:t> Fusobacteria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F0000"/>
              </a:buClr>
              <a:buSzPct val="100000"/>
            </a:pPr>
            <a:r>
              <a:rPr lang="en-US" sz="1700" b="1" dirty="0">
                <a:solidFill>
                  <a:srgbClr val="FF0000"/>
                </a:solidFill>
              </a:rPr>
              <a:t>Peptostreptococci</a:t>
            </a:r>
          </a:p>
          <a:p>
            <a:pPr marL="342900" lvl="0" indent="-34290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ct val="98421"/>
            </a:pPr>
            <a:r>
              <a:rPr lang="en-US" sz="1870" dirty="0"/>
              <a:t>Aspiration of saliva (containing up to 10</a:t>
            </a:r>
            <a:r>
              <a:rPr lang="en-US" sz="1870" baseline="30000" dirty="0"/>
              <a:t>2</a:t>
            </a:r>
            <a:r>
              <a:rPr lang="en-US" sz="1870" dirty="0"/>
              <a:t> of these organisms and aerobes) may result in: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ct val="98421"/>
            </a:pPr>
            <a:r>
              <a:rPr lang="en-US" sz="1870" b="1" dirty="0"/>
              <a:t>necrotizing pneumonia,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ct val="98421"/>
            </a:pPr>
            <a:r>
              <a:rPr lang="en-US" sz="1870" b="1" dirty="0"/>
              <a:t>lung abscess, </a:t>
            </a:r>
          </a:p>
          <a:p>
            <a:pPr marL="742950" lvl="1" indent="-285750" algn="l" rtl="0">
              <a:lnSpc>
                <a:spcPct val="80000"/>
              </a:lnSpc>
              <a:spcBef>
                <a:spcPts val="374"/>
              </a:spcBef>
              <a:buClr>
                <a:schemeClr val="dk1"/>
              </a:buClr>
              <a:buSzPct val="98421"/>
            </a:pPr>
            <a:r>
              <a:rPr lang="en-US" sz="1870" b="1" dirty="0"/>
              <a:t>empyema.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Shape 100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571500" lvl="0" indent="-571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romanUcPeriod" startAt="3"/>
            </a:pPr>
            <a:r>
              <a:rPr lang="en-US" sz="3200" b="1"/>
              <a:t>Normal Microbiota of the Intestinal Tract</a:t>
            </a:r>
          </a:p>
        </p:txBody>
      </p:sp>
      <p:sp>
        <p:nvSpPr>
          <p:cNvPr id="1001" name="Shape 100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endParaRPr sz="2000" dirty="0"/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The </a:t>
            </a:r>
            <a:r>
              <a:rPr lang="en-US" sz="2000" b="1" dirty="0"/>
              <a:t>Diet</a:t>
            </a:r>
            <a:r>
              <a:rPr lang="en-US" sz="2000" dirty="0"/>
              <a:t> and the </a:t>
            </a:r>
            <a:r>
              <a:rPr lang="en-US" sz="2000" b="1" dirty="0"/>
              <a:t>environment</a:t>
            </a:r>
            <a:r>
              <a:rPr lang="en-US" sz="2000" dirty="0"/>
              <a:t> is a major factor in determining the early microbial profile.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At birth, the intestine is sterile, but organisms are soon introduced with </a:t>
            </a:r>
            <a:r>
              <a:rPr lang="en-US" sz="2000" b="1" dirty="0">
                <a:solidFill>
                  <a:srgbClr val="FF0000"/>
                </a:solidFill>
              </a:rPr>
              <a:t>food</a:t>
            </a:r>
            <a:r>
              <a:rPr lang="en-US" sz="2000" dirty="0"/>
              <a:t>.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The intestinal microbiota of </a:t>
            </a:r>
            <a:r>
              <a:rPr lang="en-US" sz="2000" b="1" dirty="0"/>
              <a:t>breastfed children </a:t>
            </a:r>
            <a:r>
              <a:rPr lang="en-US" sz="2000" dirty="0"/>
              <a:t>is dominated by </a:t>
            </a:r>
            <a:r>
              <a:rPr lang="en-US" sz="2000" i="1" dirty="0" err="1"/>
              <a:t>Bifidobacteria</a:t>
            </a:r>
            <a:r>
              <a:rPr lang="en-US" sz="2000" dirty="0"/>
              <a:t>.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b="1" dirty="0"/>
              <a:t>In bottle-fed children, </a:t>
            </a:r>
            <a:r>
              <a:rPr lang="en-US" sz="2000" dirty="0"/>
              <a:t>a more mixed flora exists in the bowel, and lactobacilli are less prominent.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Bowels of </a:t>
            </a:r>
            <a:r>
              <a:rPr lang="en-US" sz="2000" b="1" dirty="0"/>
              <a:t>newborns in intensive care nurseries </a:t>
            </a:r>
            <a:r>
              <a:rPr lang="en-US" sz="2000" dirty="0"/>
              <a:t>tend to be colonized by </a:t>
            </a:r>
            <a:r>
              <a:rPr lang="en-US" sz="2000" i="1" dirty="0">
                <a:solidFill>
                  <a:srgbClr val="FF0000"/>
                </a:solidFill>
              </a:rPr>
              <a:t>Enterobacteriaceae</a:t>
            </a:r>
            <a:r>
              <a:rPr lang="en-US" sz="2000" dirty="0"/>
              <a:t>, such as </a:t>
            </a:r>
            <a:r>
              <a:rPr lang="en-US" sz="2000" i="1" dirty="0"/>
              <a:t>Klebsiella</a:t>
            </a:r>
            <a:r>
              <a:rPr lang="en-US" sz="2000" dirty="0"/>
              <a:t>, </a:t>
            </a:r>
            <a:r>
              <a:rPr lang="en-US" sz="2000" i="1" dirty="0"/>
              <a:t>Citrobacter</a:t>
            </a:r>
            <a:r>
              <a:rPr lang="en-US" sz="2000" dirty="0"/>
              <a:t>, and </a:t>
            </a:r>
            <a:r>
              <a:rPr lang="en-US" sz="2000" i="1" dirty="0"/>
              <a:t>Enterobacter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Shape 98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982" name="Shape 9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In normal adults, the esophagus contains microorganisms arriving with saliva and food.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The stomach’s acidity keeps the number of microorganisms at a minimum (10</a:t>
            </a:r>
            <a:r>
              <a:rPr lang="en-US" sz="2000" baseline="30000" dirty="0"/>
              <a:t>2</a:t>
            </a:r>
            <a:r>
              <a:rPr lang="en-US" sz="2000" dirty="0"/>
              <a:t>– 10</a:t>
            </a:r>
            <a:r>
              <a:rPr lang="en-US" sz="2000" baseline="30000" dirty="0"/>
              <a:t>3</a:t>
            </a:r>
            <a:r>
              <a:rPr lang="en-US" sz="2000" dirty="0"/>
              <a:t>/mL of contents)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The normal acid pH of the stomach markedly protects against infection with some enteric pathogens (</a:t>
            </a:r>
            <a:r>
              <a:rPr lang="en-US" sz="2000" dirty="0" err="1"/>
              <a:t>eg</a:t>
            </a:r>
            <a:r>
              <a:rPr lang="en-US" sz="2000" dirty="0"/>
              <a:t>, </a:t>
            </a:r>
            <a:r>
              <a:rPr lang="en-US" sz="2000" i="1" dirty="0"/>
              <a:t>Vibrio cholerae</a:t>
            </a:r>
            <a:r>
              <a:rPr lang="en-US" sz="2000" dirty="0"/>
              <a:t>).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As the pH of intestinal contents becomes alkaline, the resident flora gradually increases.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b="1" dirty="0">
                <a:solidFill>
                  <a:schemeClr val="dk2"/>
                </a:solidFill>
              </a:rPr>
              <a:t>In the upper intestine</a:t>
            </a:r>
            <a:r>
              <a:rPr lang="en-US" sz="2000" dirty="0"/>
              <a:t>, the bacterial population associated with the mucosa include the phylum </a:t>
            </a:r>
            <a:r>
              <a:rPr lang="en-US" sz="2000" i="1" dirty="0">
                <a:solidFill>
                  <a:schemeClr val="accent1"/>
                </a:solidFill>
              </a:rPr>
              <a:t>Bacteroidetes</a:t>
            </a:r>
            <a:r>
              <a:rPr lang="en-US" sz="2000" i="1" dirty="0"/>
              <a:t> </a:t>
            </a:r>
            <a:r>
              <a:rPr lang="en-US" sz="2000" dirty="0"/>
              <a:t>and members of the </a:t>
            </a:r>
            <a:r>
              <a:rPr lang="en-US" sz="2000" i="1" dirty="0" err="1">
                <a:solidFill>
                  <a:schemeClr val="dk2"/>
                </a:solidFill>
              </a:rPr>
              <a:t>Clostridiales</a:t>
            </a:r>
            <a:r>
              <a:rPr lang="en-US" sz="2000" dirty="0"/>
              <a:t>,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 </a:t>
            </a:r>
            <a:r>
              <a:rPr lang="en-US" sz="2000" b="1" dirty="0">
                <a:solidFill>
                  <a:schemeClr val="dk2"/>
                </a:solidFill>
              </a:rPr>
              <a:t>the lumen</a:t>
            </a:r>
            <a:r>
              <a:rPr lang="en-US" sz="2000" dirty="0"/>
              <a:t> can include members of the </a:t>
            </a:r>
            <a:r>
              <a:rPr lang="en-US" sz="2000" i="1" dirty="0" err="1">
                <a:solidFill>
                  <a:schemeClr val="dk2"/>
                </a:solidFill>
              </a:rPr>
              <a:t>Enterobacteriales</a:t>
            </a:r>
            <a:r>
              <a:rPr lang="en-US" sz="2000" i="1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Shape 984"/>
          <p:cNvSpPr/>
          <p:nvPr/>
        </p:nvSpPr>
        <p:spPr>
          <a:xfrm>
            <a:off x="467544" y="1124744"/>
            <a:ext cx="7992900" cy="378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sigmoid colon and rectum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the bacteria constitute about 60% of the fecal mass.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Anaerobes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outnumber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facultative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organisms by 1000-fold         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96–99% of th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flora consists of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anaerobes)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Six major phyla predominate; these are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Bacteroidetes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Firmicutes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Actinobacteria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Verrucomicrobiota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Fusobacteria</a:t>
            </a:r>
            <a:r>
              <a:rPr lang="en-US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Proteobacteria</a:t>
            </a:r>
            <a:r>
              <a:rPr lang="en-US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Archae</a:t>
            </a:r>
            <a:r>
              <a:rPr lang="en-US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lnvolve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methane producers species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protozoans and fungi, also presents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whose functions are less well understood.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Shape 9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/>
              <a:t>The importance of intestine microbiota</a:t>
            </a:r>
          </a:p>
        </p:txBody>
      </p:sp>
      <p:sp>
        <p:nvSpPr>
          <p:cNvPr id="919" name="Shape 9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400" dirty="0"/>
              <a:t>The important functions of intestinal microbiota can be divided into three major categories :</a:t>
            </a:r>
          </a:p>
          <a:p>
            <a:pPr marL="457200" lvl="0" indent="-457200" algn="l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lang="en-US" sz="2400" b="1" dirty="0">
                <a:solidFill>
                  <a:srgbClr val="FF0000"/>
                </a:solidFill>
              </a:rPr>
              <a:t>Protective functions</a:t>
            </a:r>
            <a:r>
              <a:rPr lang="en-US" sz="2400" dirty="0"/>
              <a:t> : in which the resident bacteria displace and inhibit potential pathogens </a:t>
            </a:r>
            <a:r>
              <a:rPr lang="en-US" sz="2400" b="1" dirty="0"/>
              <a:t>indirectly</a:t>
            </a:r>
            <a:r>
              <a:rPr lang="en-US" sz="2400" dirty="0"/>
              <a:t> by competing for nutrients and receptors or </a:t>
            </a:r>
            <a:r>
              <a:rPr lang="en-US" sz="2400" b="1" dirty="0"/>
              <a:t>directly</a:t>
            </a:r>
            <a:r>
              <a:rPr lang="en-US" sz="2400" dirty="0"/>
              <a:t> through the production of </a:t>
            </a:r>
            <a:r>
              <a:rPr lang="en-US" sz="2400" b="1" dirty="0"/>
              <a:t>antimicrobial</a:t>
            </a:r>
            <a:r>
              <a:rPr lang="en-US" sz="2400" dirty="0"/>
              <a:t> </a:t>
            </a:r>
            <a:r>
              <a:rPr lang="en-US" sz="2400" b="1" dirty="0"/>
              <a:t>factors</a:t>
            </a:r>
            <a:r>
              <a:rPr lang="en-US" sz="2400" dirty="0"/>
              <a:t>, such as </a:t>
            </a:r>
            <a:r>
              <a:rPr lang="en-US" sz="2400" b="1" dirty="0"/>
              <a:t>bacteriocins</a:t>
            </a:r>
            <a:r>
              <a:rPr lang="en-US" sz="2400" dirty="0"/>
              <a:t> and </a:t>
            </a:r>
            <a:r>
              <a:rPr lang="en-US" sz="2400" b="1" dirty="0"/>
              <a:t>lactic acid</a:t>
            </a:r>
            <a:r>
              <a:rPr lang="en-US" sz="2400" dirty="0"/>
              <a:t>.  </a:t>
            </a:r>
          </a:p>
          <a:p>
            <a:pPr marL="457200" lvl="0" indent="-457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2400" dirty="0"/>
              <a:t>Their role in </a:t>
            </a:r>
            <a:r>
              <a:rPr lang="en-US" sz="2400" b="1" dirty="0">
                <a:solidFill>
                  <a:srgbClr val="FF0000"/>
                </a:solidFill>
              </a:rPr>
              <a:t>development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and </a:t>
            </a:r>
            <a:r>
              <a:rPr lang="en-US" sz="2400" b="1" dirty="0">
                <a:solidFill>
                  <a:srgbClr val="FF0000"/>
                </a:solidFill>
              </a:rPr>
              <a:t>function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of the </a:t>
            </a:r>
            <a:r>
              <a:rPr lang="en-US" sz="2400" b="1" dirty="0">
                <a:solidFill>
                  <a:srgbClr val="FF0000"/>
                </a:solidFill>
              </a:rPr>
              <a:t>mucosal immune system</a:t>
            </a:r>
            <a:r>
              <a:rPr lang="en-US" sz="2400" dirty="0"/>
              <a:t>. </a:t>
            </a: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They induce the secretion of IgA, </a:t>
            </a: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influence the development of the intestinal humoral immune system, </a:t>
            </a: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modulate local T-cell responses and cytokine profiles. </a:t>
            </a:r>
          </a:p>
          <a:p>
            <a:pPr marL="0" lvl="0" indent="0" algn="l" rtl="0">
              <a:spcBef>
                <a:spcPts val="480"/>
              </a:spcBef>
              <a:buClr>
                <a:schemeClr val="dk1"/>
              </a:buClr>
              <a:buSzPct val="250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Shape 8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overview </a:t>
            </a:r>
          </a:p>
        </p:txBody>
      </p:sp>
      <p:sp>
        <p:nvSpPr>
          <p:cNvPr id="818" name="Shape 8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200" dirty="0"/>
              <a:t>The term </a:t>
            </a:r>
            <a:r>
              <a:rPr lang="en-US" sz="2200" b="1" dirty="0"/>
              <a:t>normal microbial flora </a:t>
            </a:r>
            <a:r>
              <a:rPr lang="en-US" sz="2200" dirty="0"/>
              <a:t>or </a:t>
            </a:r>
            <a:r>
              <a:rPr lang="en-US" sz="2200" b="1" dirty="0"/>
              <a:t>normal microbiota </a:t>
            </a:r>
            <a:r>
              <a:rPr lang="en-US" sz="2200" dirty="0"/>
              <a:t>refers to : </a:t>
            </a:r>
            <a:r>
              <a:rPr lang="en-US" sz="2200" b="1" dirty="0">
                <a:solidFill>
                  <a:srgbClr val="538CD5"/>
                </a:solidFill>
              </a:rPr>
              <a:t>the population of microorganisms that inhabit the skin and mucous membranes of healthy normal persons. </a:t>
            </a:r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200" dirty="0"/>
              <a:t>These microorganisms are estimated to outnumber human somatic and germ cells by a factor of 10 (the adult human contains 10</a:t>
            </a:r>
            <a:r>
              <a:rPr lang="en-US" sz="2200" baseline="30000" dirty="0"/>
              <a:t>13</a:t>
            </a:r>
            <a:r>
              <a:rPr lang="en-US" sz="2200" dirty="0"/>
              <a:t> cells  , whereas the number of microbes in the human microbiome is approximately 10</a:t>
            </a:r>
            <a:r>
              <a:rPr lang="en-US" sz="2200" baseline="30000" dirty="0"/>
              <a:t>14</a:t>
            </a:r>
            <a:r>
              <a:rPr lang="en-US" sz="2200" dirty="0"/>
              <a:t>)</a:t>
            </a:r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200" dirty="0"/>
              <a:t>they are beneficial to human body as they :</a:t>
            </a:r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94805"/>
            </a:pPr>
            <a:r>
              <a:rPr lang="en-US" sz="185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Provide</a:t>
            </a:r>
            <a:r>
              <a:rPr lang="en-US" sz="1850" dirty="0"/>
              <a:t> </a:t>
            </a:r>
            <a:r>
              <a:rPr lang="en-US" sz="1850" dirty="0">
                <a:solidFill>
                  <a:srgbClr val="538CD5"/>
                </a:solidFill>
              </a:rPr>
              <a:t>a first line of defense against microbial pathogens</a:t>
            </a:r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538CD5"/>
              </a:buClr>
              <a:buSzPct val="94805"/>
            </a:pPr>
            <a:r>
              <a:rPr lang="en-US" sz="1850" dirty="0">
                <a:solidFill>
                  <a:srgbClr val="538CD5"/>
                </a:solidFill>
              </a:rPr>
              <a:t>assist in digestion</a:t>
            </a:r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538CD5"/>
              </a:buClr>
              <a:buSzPct val="94805"/>
            </a:pPr>
            <a:r>
              <a:rPr lang="en-US" sz="1850" dirty="0">
                <a:solidFill>
                  <a:srgbClr val="538CD5"/>
                </a:solidFill>
              </a:rPr>
              <a:t>play a role in toxin degradation </a:t>
            </a:r>
          </a:p>
          <a:p>
            <a:pPr marL="742950" lvl="1" indent="-285750" algn="l" rtl="0">
              <a:spcBef>
                <a:spcPts val="370"/>
              </a:spcBef>
              <a:buClr>
                <a:srgbClr val="538CD5"/>
              </a:buClr>
              <a:buSzPct val="94805"/>
            </a:pPr>
            <a:r>
              <a:rPr lang="en-US" sz="1850" dirty="0">
                <a:solidFill>
                  <a:srgbClr val="538CD5"/>
                </a:solidFill>
              </a:rPr>
              <a:t>contribute to maturation of the immune system.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Shape 9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/>
              <a:t>The importance of intestine microbiota</a:t>
            </a:r>
          </a:p>
        </p:txBody>
      </p:sp>
      <p:sp>
        <p:nvSpPr>
          <p:cNvPr id="925" name="Shape 9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 startAt="3"/>
            </a:pPr>
            <a:r>
              <a:rPr lang="en-US" sz="2400"/>
              <a:t>A broad range of </a:t>
            </a:r>
            <a:r>
              <a:rPr lang="en-US" sz="2400" b="1">
                <a:solidFill>
                  <a:srgbClr val="FF0000"/>
                </a:solidFill>
              </a:rPr>
              <a:t>metabolic functions</a:t>
            </a:r>
            <a:r>
              <a:rPr lang="en-US" sz="2400"/>
              <a:t>: </a:t>
            </a: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/>
              <a:t>They contribute to the amino acid requirements of the host if they are not provided by the diet itself.</a:t>
            </a: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/>
              <a:t>produce short-chain fatty acids that control intestinal epithelial cell differentiation. </a:t>
            </a: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/>
              <a:t>They synthesize vitamin K, biotin, and folate and enhance ion absorption. </a:t>
            </a:r>
          </a:p>
          <a:p>
            <a:pPr marL="742950" lvl="1" indent="-285750" algn="l" rtl="0">
              <a:spcBef>
                <a:spcPts val="400"/>
              </a:spcBef>
              <a:buClr>
                <a:schemeClr val="dk1"/>
              </a:buClr>
              <a:buSzPct val="100000"/>
            </a:pPr>
            <a:r>
              <a:rPr lang="en-US" sz="2000"/>
              <a:t>Certain bacteria metabolize dietary carcinogens and assist with fermentation of nondigestible dietary residue.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Shape 98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/>
              <a:t>Infections with intestinal microbiota</a:t>
            </a:r>
          </a:p>
        </p:txBody>
      </p:sp>
      <p:sp>
        <p:nvSpPr>
          <p:cNvPr id="987" name="Shape 9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in genetically susceptible individuals, some components of the flora can result in disease.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For example, inflammatory bowel diseases are believed to be associated with a loss of immune tolerance to bacterial antigens.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 This leads to intense inflammation caused by an excessive immune response. 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mechanisms may be important in intestinal malignancy such as colon cancer.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endParaRPr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Shape 9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571500" lvl="0" indent="-57150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romanUcPeriod" startAt="4"/>
            </a:pPr>
            <a:r>
              <a:rPr lang="en-US" sz="3200" dirty="0"/>
              <a:t>Normal microbiota of the urethra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937" name="Shape 9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/>
              <a:t>The anterior urethras of both sexes contain small numbers of the same types of organisms found on the skin and perineum.</a:t>
            </a:r>
          </a:p>
          <a:p>
            <a:pPr marL="342900" lvl="0" indent="-342900" algn="l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-US" sz="2400"/>
              <a:t>These organisms regularly appear in normal voided urine in numbers of 10</a:t>
            </a:r>
            <a:r>
              <a:rPr lang="en-US" sz="2400" baseline="30000"/>
              <a:t>2</a:t>
            </a:r>
            <a:r>
              <a:rPr lang="en-US" sz="2400"/>
              <a:t>–10</a:t>
            </a:r>
            <a:r>
              <a:rPr lang="en-US" sz="2400" baseline="30000"/>
              <a:t>4</a:t>
            </a:r>
            <a:r>
              <a:rPr lang="en-US" sz="2400"/>
              <a:t>/mL.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Shape 99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857250" lvl="0" indent="-857250" rtl="0">
              <a:spcBef>
                <a:spcPts val="0"/>
              </a:spcBef>
              <a:buFont typeface="+mj-lt"/>
              <a:buAutoNum type="romanUcPeriod" startAt="5"/>
            </a:pPr>
            <a:r>
              <a:rPr lang="en-US" sz="3200" dirty="0"/>
              <a:t>Normal microbiota of the vagina</a:t>
            </a:r>
            <a:endParaRPr sz="3200" dirty="0"/>
          </a:p>
        </p:txBody>
      </p:sp>
      <p:sp>
        <p:nvSpPr>
          <p:cNvPr id="997" name="Shape 9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685800" indent="-342900">
              <a:spcBef>
                <a:spcPts val="400"/>
              </a:spcBef>
            </a:pPr>
            <a:r>
              <a:rPr lang="en-US" sz="2400" dirty="0"/>
              <a:t>Aerobic and anaerobic lactobacilli are the dominant </a:t>
            </a:r>
          </a:p>
          <a:p>
            <a:pPr marL="685800" indent="-342900">
              <a:spcBef>
                <a:spcPts val="400"/>
              </a:spcBef>
            </a:pPr>
            <a:r>
              <a:rPr lang="en-US" sz="2400" dirty="0"/>
              <a:t>They contribute to the maintenance of acid pH through the production of acid from carbohydrates, particularly glycogen.</a:t>
            </a:r>
          </a:p>
          <a:p>
            <a:pPr marL="685800" indent="-342900">
              <a:spcBef>
                <a:spcPts val="400"/>
              </a:spcBef>
            </a:pPr>
            <a:r>
              <a:rPr lang="en-US" sz="2400" dirty="0"/>
              <a:t>its important mechanism in preventing the establishment of other, harmful microorganisms. </a:t>
            </a:r>
          </a:p>
          <a:p>
            <a:pPr marL="685800" indent="-342900">
              <a:spcBef>
                <a:spcPts val="400"/>
              </a:spcBef>
            </a:pPr>
            <a:r>
              <a:rPr lang="en-US" sz="2400" dirty="0"/>
              <a:t>if lactobacilli are suppressed by the administration of antimicrobial drugs, yeasts or various bacteria increase in numbers and cause irritation and inflammations.</a:t>
            </a:r>
          </a:p>
          <a:p>
            <a:pPr marL="0" lvl="0" indent="0" rtl="0">
              <a:spcBef>
                <a:spcPts val="400"/>
              </a:spcBef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Shape 9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955" name="Shape 9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The other important normal flora includes: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 Group B streptococci in as many as 25% of women of childbearing age.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 During the birth process, a baby can acquire group B streptococci, which subsequently may cause </a:t>
            </a:r>
            <a:r>
              <a:rPr lang="en-US" sz="2400" b="1" dirty="0"/>
              <a:t>neonatal sepsis </a:t>
            </a:r>
            <a:r>
              <a:rPr lang="en-US" sz="2400" dirty="0"/>
              <a:t>and </a:t>
            </a:r>
            <a:r>
              <a:rPr lang="en-US" sz="2400" b="1" dirty="0"/>
              <a:t>meningitis. 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Other group </a:t>
            </a:r>
          </a:p>
          <a:p>
            <a:pPr lvl="1" indent="-342900">
              <a:spcBef>
                <a:spcPts val="480"/>
              </a:spcBef>
            </a:pPr>
            <a:r>
              <a:rPr lang="en-US" sz="2000" dirty="0"/>
              <a:t> </a:t>
            </a:r>
            <a:r>
              <a:rPr lang="en-US" sz="2400" dirty="0"/>
              <a:t>α-hemolytic streptococci, anaerobic streptococci , </a:t>
            </a:r>
            <a:r>
              <a:rPr lang="en-US" sz="2400" i="1" dirty="0"/>
              <a:t>Prevotella </a:t>
            </a:r>
            <a:r>
              <a:rPr lang="en-US" sz="2400" dirty="0"/>
              <a:t>species, clostridia</a:t>
            </a:r>
            <a:r>
              <a:rPr lang="en-US" sz="2400" i="1" dirty="0"/>
              <a:t>, </a:t>
            </a:r>
            <a:r>
              <a:rPr lang="en-US" sz="2400" dirty="0"/>
              <a:t>and sometimes </a:t>
            </a:r>
            <a:r>
              <a:rPr lang="en-US" sz="2400" i="1" dirty="0"/>
              <a:t>Listeria </a:t>
            </a:r>
            <a:r>
              <a:rPr lang="en-US" sz="2400" dirty="0"/>
              <a:t>species</a:t>
            </a:r>
            <a:endParaRPr 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Shape 9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571500" lvl="0" indent="-57150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romanUcPeriod" startAt="6"/>
            </a:pPr>
            <a:r>
              <a:rPr lang="en-US" sz="3200"/>
              <a:t>Normal microbiota of the conjunctiva</a:t>
            </a:r>
          </a:p>
        </p:txBody>
      </p:sp>
      <p:sp>
        <p:nvSpPr>
          <p:cNvPr id="961" name="Shape 9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400"/>
              <a:t>The predominant organisms of the conjunctiva are: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/>
              <a:t>Diphtheroid</a:t>
            </a:r>
            <a:r>
              <a:rPr lang="en-US" sz="2400" i="1"/>
              <a:t>s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i="1"/>
              <a:t>S. epidermidis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/>
              <a:t>Nonhemolytic streptococci.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/>
              <a:t>Neisseriae and gram-negative bacilli </a:t>
            </a:r>
          </a:p>
          <a:p>
            <a:pPr marL="342900" lvl="0" indent="-342900" algn="l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-US" sz="2400"/>
              <a:t>The conjunctival flora is normally affected by the flow of tears, which contain antibacterial lysozyme.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25C44DCA-C1FD-49CD-A9B0-D56AD3C62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AFD3AC8-7C46-4CC0-B512-16C8028BC8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err="1"/>
              <a:t>Reidle</a:t>
            </a:r>
            <a:r>
              <a:rPr lang="en-US" sz="2400" dirty="0"/>
              <a:t>, S., Morse, S. A., </a:t>
            </a:r>
            <a:r>
              <a:rPr lang="en-US" sz="2400" dirty="0" err="1"/>
              <a:t>Meitzner</a:t>
            </a:r>
            <a:r>
              <a:rPr lang="en-US" sz="2400" dirty="0"/>
              <a:t>, T., and Miller, S. 2019. Jawetz, Melnick &amp; </a:t>
            </a:r>
            <a:r>
              <a:rPr lang="en-US" sz="2400" dirty="0" err="1"/>
              <a:t>Adelberg’s</a:t>
            </a:r>
            <a:r>
              <a:rPr lang="en-US" sz="2400" dirty="0"/>
              <a:t> Medical Microbiology , Twenty-Eight Edition. The McGraw-Hill education, Inc. USA</a:t>
            </a:r>
          </a:p>
          <a:p>
            <a:r>
              <a:rPr lang="en-US" sz="2400" dirty="0"/>
              <a:t>2- Levinson, W. 2016. Review of medical microbiology and immunology,14th edition. The McGraw-Hill Companies, Inc. USA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569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Shape 972"/>
          <p:cNvSpPr txBox="1">
            <a:spLocks noGrp="1"/>
          </p:cNvSpPr>
          <p:nvPr>
            <p:ph type="ctrTitle"/>
          </p:nvPr>
        </p:nvSpPr>
        <p:spPr>
          <a:xfrm>
            <a:off x="611559" y="1628800"/>
            <a:ext cx="7848600" cy="192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Thank you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Shape 8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/>
              <a:t>Groups of Human microbiota</a:t>
            </a:r>
          </a:p>
        </p:txBody>
      </p:sp>
      <p:sp>
        <p:nvSpPr>
          <p:cNvPr id="824" name="Shape 8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2000"/>
              <a:t>Human microbiota can be arranged into two groups:</a:t>
            </a:r>
          </a:p>
          <a:p>
            <a:pPr marL="514350" lvl="0" indent="-5143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2000"/>
              <a:t>The </a:t>
            </a:r>
            <a:r>
              <a:rPr lang="en-US" sz="2000" b="1">
                <a:solidFill>
                  <a:srgbClr val="FF0000"/>
                </a:solidFill>
              </a:rPr>
              <a:t>resident microbiota:  </a:t>
            </a:r>
          </a:p>
          <a:p>
            <a:pPr marL="914400" lvl="1" indent="-5207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1800"/>
              <a:t>consists of relatively fixed types of microorganisms regularly found in a given area at a given age</a:t>
            </a:r>
            <a:r>
              <a:rPr lang="en-US" sz="1800">
                <a:solidFill>
                  <a:srgbClr val="FF0000"/>
                </a:solidFill>
              </a:rPr>
              <a:t>;</a:t>
            </a:r>
          </a:p>
          <a:p>
            <a:pPr marL="914400" lvl="1" indent="-5207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1800"/>
              <a:t> if disturbed, it promptly re-establishes itself</a:t>
            </a:r>
          </a:p>
          <a:p>
            <a:pPr marL="514350" lvl="0" indent="-5143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2000"/>
              <a:t>The </a:t>
            </a:r>
            <a:r>
              <a:rPr lang="en-US" sz="2000" b="1">
                <a:solidFill>
                  <a:srgbClr val="FF0000"/>
                </a:solidFill>
              </a:rPr>
              <a:t>transient microbiota:</a:t>
            </a:r>
          </a:p>
          <a:p>
            <a:pPr marL="685800" lvl="1" indent="-2921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1800"/>
              <a:t>consists of nonpathogenic or potentially pathogenic microorganisms that inhabit the skin or mucous membranes </a:t>
            </a:r>
            <a:r>
              <a:rPr lang="en-US" sz="1800">
                <a:solidFill>
                  <a:srgbClr val="FF0000"/>
                </a:solidFill>
              </a:rPr>
              <a:t>for hours, days, or weeks</a:t>
            </a:r>
            <a:r>
              <a:rPr lang="en-US" sz="1800"/>
              <a:t>.</a:t>
            </a:r>
          </a:p>
          <a:p>
            <a:pPr marL="685800" lvl="1" indent="-292100" algn="l" rtl="0">
              <a:spcBef>
                <a:spcPts val="400"/>
              </a:spcBef>
              <a:buClr>
                <a:schemeClr val="dk1"/>
              </a:buClr>
              <a:buSzPct val="100000"/>
            </a:pPr>
            <a:r>
              <a:rPr lang="en-US" sz="2000"/>
              <a:t>It derived from the environment, and does not establish itself permanently on the surface.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Shape 8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830" name="Shape 8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Their colonization of human body starts at birth.</a:t>
            </a:r>
          </a:p>
          <a:p>
            <a:pPr lvl="0" indent="-342900">
              <a:spcBef>
                <a:spcPts val="560"/>
              </a:spcBef>
            </a:pPr>
            <a:r>
              <a:rPr lang="en-US" sz="2400" dirty="0"/>
              <a:t>Their composition vary depending on age, sex, diet, anatomic site and environment.</a:t>
            </a: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b="1" dirty="0"/>
              <a:t>Their flourishing in a given area depends on: </a:t>
            </a:r>
          </a:p>
          <a:p>
            <a:pPr marL="914400" lvl="1" indent="-514350">
              <a:spcBef>
                <a:spcPts val="560"/>
              </a:spcBef>
              <a:buFont typeface="Calibri"/>
              <a:buAutoNum type="arabicPeriod"/>
            </a:pPr>
            <a:r>
              <a:rPr lang="en-US" sz="2000" dirty="0"/>
              <a:t>Physiologic factors include temperature and  moisture.</a:t>
            </a:r>
          </a:p>
          <a:p>
            <a:pPr marL="914400" lvl="1" indent="-514350">
              <a:spcBef>
                <a:spcPts val="560"/>
              </a:spcBef>
              <a:buFont typeface="Calibri"/>
              <a:buAutoNum type="arabicPeriod"/>
            </a:pPr>
            <a:r>
              <a:rPr lang="en-US" sz="2000" dirty="0"/>
              <a:t>The presence of certain nutrients and inhibitory substances.</a:t>
            </a:r>
          </a:p>
          <a:p>
            <a:pPr marL="514350" indent="-514350">
              <a:spcBef>
                <a:spcPts val="560"/>
              </a:spcBef>
            </a:pPr>
            <a:r>
              <a:rPr lang="en-US" sz="2400" dirty="0"/>
              <a:t>Body fluids and internal tissues and organs are sterile  </a:t>
            </a:r>
            <a:r>
              <a:rPr lang="en-US" sz="2400" b="1" dirty="0"/>
              <a:t>Such as 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blood , brain , kidney, CSF, liver and muscles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Shape 8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1"/>
              <a:t>The role of normal flora in human health </a:t>
            </a:r>
          </a:p>
        </p:txBody>
      </p:sp>
      <p:sp>
        <p:nvSpPr>
          <p:cNvPr id="836" name="Shape 836"/>
          <p:cNvSpPr txBox="1">
            <a:spLocks noGrp="1"/>
          </p:cNvSpPr>
          <p:nvPr>
            <p:ph type="body" idx="1"/>
          </p:nvPr>
        </p:nvSpPr>
        <p:spPr>
          <a:xfrm>
            <a:off x="467544" y="141277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b="1" dirty="0"/>
              <a:t>Their presence is not essential to life 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But plays a definite role in maintaining health and normal function, such as  </a:t>
            </a:r>
          </a:p>
          <a:p>
            <a:pPr marL="742950" lvl="1" indent="-2984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200" dirty="0"/>
              <a:t>Members of the resident microbiota in the intestinal tract synthesize vitamin K and aid in the absorption of nutrients.</a:t>
            </a: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90909"/>
            </a:pPr>
            <a:r>
              <a:rPr lang="en-US" sz="2200" dirty="0"/>
              <a:t>On mucous membranes and skin, the resident microbiota may </a:t>
            </a:r>
            <a:r>
              <a:rPr lang="en-US" sz="2200" b="1" dirty="0"/>
              <a:t>prevent colonization by pathogens (</a:t>
            </a:r>
            <a:r>
              <a:rPr lang="en-US" sz="2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colonization resistance</a:t>
            </a:r>
            <a:r>
              <a:rPr lang="en-US" sz="2200" dirty="0"/>
              <a:t>) and possible disease through “</a:t>
            </a:r>
            <a:r>
              <a:rPr lang="en-US" sz="2200" b="1" dirty="0"/>
              <a:t>bacterial interference</a:t>
            </a:r>
            <a:r>
              <a:rPr lang="en-US" sz="2000" dirty="0"/>
              <a:t>.”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Shape 8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/>
          </a:p>
        </p:txBody>
      </p:sp>
      <p:sp>
        <p:nvSpPr>
          <p:cNvPr id="842" name="Shape 842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422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88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 The mechanism of </a:t>
            </a:r>
            <a:r>
              <a:rPr lang="en-US" sz="2400" b="1" dirty="0"/>
              <a:t>bacterial  interference </a:t>
            </a:r>
            <a:r>
              <a:rPr lang="en-US" sz="2400" dirty="0"/>
              <a:t>may involve </a:t>
            </a:r>
          </a:p>
          <a:p>
            <a:pPr marL="742950" lvl="1" indent="-285750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1800" b="1" dirty="0">
                <a:solidFill>
                  <a:schemeClr val="tx1"/>
                </a:solidFill>
              </a:rPr>
              <a:t>competition for receptors or binding sites on host cells</a:t>
            </a:r>
          </a:p>
          <a:p>
            <a:pPr marL="742950" lvl="1" indent="-285750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1800" b="1" dirty="0">
                <a:solidFill>
                  <a:schemeClr val="tx1"/>
                </a:solidFill>
              </a:rPr>
              <a:t> competition for nutrients</a:t>
            </a:r>
          </a:p>
          <a:p>
            <a:pPr marL="742950" lvl="1" indent="-285750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1800" b="1" dirty="0">
                <a:solidFill>
                  <a:schemeClr val="tx1"/>
                </a:solidFill>
              </a:rPr>
              <a:t>mutual inhibition by metabolic or toxic products.</a:t>
            </a:r>
          </a:p>
          <a:p>
            <a:pPr marL="742950" lvl="1" indent="-285750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1800" b="1" dirty="0">
                <a:solidFill>
                  <a:schemeClr val="tx1"/>
                </a:solidFill>
              </a:rPr>
              <a:t>mutual inhibition by antimicrobial materials or bacteriocins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endParaRPr sz="22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Example of colonization resistance</a:t>
            </a:r>
            <a:r>
              <a:rPr lang="en-US" sz="1800" dirty="0"/>
              <a:t>: </a:t>
            </a:r>
          </a:p>
          <a:p>
            <a:pPr marL="857250" lvl="1" indent="-228600">
              <a:spcBef>
                <a:spcPts val="0"/>
              </a:spcBef>
            </a:pPr>
            <a:r>
              <a:rPr lang="en-US" sz="2000" dirty="0"/>
              <a:t>Within the colon, members of the intestinal flora prevent the overgrowth of </a:t>
            </a:r>
            <a:r>
              <a:rPr lang="en-US" sz="2000" i="1" dirty="0"/>
              <a:t>Clostridium difficile</a:t>
            </a:r>
            <a:r>
              <a:rPr lang="en-US" sz="2000" dirty="0"/>
              <a:t>, the cause of pseudomembranous colitis. </a:t>
            </a:r>
          </a:p>
          <a:p>
            <a:pPr marL="857250" lvl="1" indent="-228600">
              <a:spcBef>
                <a:spcPts val="0"/>
              </a:spcBef>
            </a:pPr>
            <a:r>
              <a:rPr lang="en-US" sz="2000" dirty="0"/>
              <a:t>When antibiotics kill members of the colonic flora, colonization resistance is lost,</a:t>
            </a:r>
            <a:r>
              <a:rPr lang="en-US" sz="2000" i="1" dirty="0"/>
              <a:t> C. difficile</a:t>
            </a:r>
            <a:r>
              <a:rPr lang="en-US" sz="2000" dirty="0"/>
              <a:t> overgrows, and colitis results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Shape 8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1"/>
              <a:t>Negative role of microbiota </a:t>
            </a:r>
          </a:p>
        </p:txBody>
      </p:sp>
      <p:sp>
        <p:nvSpPr>
          <p:cNvPr id="848" name="Shape 848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000" dirty="0"/>
              <a:t>Members of the normal microbiota may themselves produce disease under certain circumstances </a:t>
            </a:r>
            <a:r>
              <a:rPr lang="en-US" sz="2000" dirty="0">
                <a:solidFill>
                  <a:srgbClr val="FF0000"/>
                </a:solidFill>
              </a:rPr>
              <a:t>(opportunistic pathogens) </a:t>
            </a:r>
            <a:r>
              <a:rPr lang="en-US" sz="2000" dirty="0">
                <a:solidFill>
                  <a:schemeClr val="tx1"/>
                </a:solidFill>
              </a:rPr>
              <a:t>include :</a:t>
            </a:r>
          </a:p>
          <a:p>
            <a:pPr lvl="1" indent="-342900">
              <a:spcBef>
                <a:spcPts val="0"/>
              </a:spcBef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In immunocompromised people </a:t>
            </a:r>
          </a:p>
          <a:p>
            <a:pPr lvl="1" indent="-342900">
              <a:spcBef>
                <a:spcPts val="400"/>
              </a:spcBef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If forcefully removed from the restrictions of that environment and introduced into the bloodstream or tissues</a:t>
            </a:r>
          </a:p>
          <a:p>
            <a:pPr marL="342900" lvl="0" indent="-342900" algn="l" rtl="0">
              <a:spcBef>
                <a:spcPts val="400"/>
              </a:spcBef>
              <a:buClr>
                <a:schemeClr val="dk1"/>
              </a:buClr>
              <a:buSzPct val="100000"/>
            </a:pPr>
            <a:r>
              <a:rPr lang="en-US" sz="2000" b="1" dirty="0"/>
              <a:t>For example:  </a:t>
            </a:r>
          </a:p>
          <a:p>
            <a:pPr lvl="1" indent="-342900">
              <a:spcBef>
                <a:spcPts val="400"/>
              </a:spcBef>
            </a:pPr>
            <a:r>
              <a:rPr lang="en-US" sz="2000" b="1" dirty="0"/>
              <a:t>streptococci</a:t>
            </a:r>
            <a:r>
              <a:rPr lang="en-US" sz="2000" dirty="0"/>
              <a:t> of  the </a:t>
            </a:r>
            <a:r>
              <a:rPr lang="en-US" sz="2000" b="1" dirty="0" err="1"/>
              <a:t>viridans</a:t>
            </a:r>
            <a:r>
              <a:rPr lang="en-US" sz="2000" dirty="0"/>
              <a:t> group are the most common resident organisms  of the upper respiratory tract.</a:t>
            </a:r>
          </a:p>
          <a:p>
            <a:pPr lvl="1" indent="-342900">
              <a:spcBef>
                <a:spcPts val="400"/>
              </a:spcBef>
            </a:pPr>
            <a:r>
              <a:rPr lang="en-US" sz="2000" dirty="0"/>
              <a:t> If large numbers of them are  introduced into the bloodstream (</a:t>
            </a:r>
            <a:r>
              <a:rPr lang="en-US" sz="2000" dirty="0" err="1"/>
              <a:t>eg</a:t>
            </a:r>
            <a:r>
              <a:rPr lang="en-US" sz="2000" dirty="0"/>
              <a:t>, after tooth extraction  or oral surgery), they may settle on </a:t>
            </a:r>
            <a:r>
              <a:rPr lang="en-US" sz="2000" b="1" dirty="0"/>
              <a:t>deformed or prosthetic heart valves </a:t>
            </a:r>
            <a:r>
              <a:rPr lang="en-US" sz="2000" dirty="0"/>
              <a:t>and produce </a:t>
            </a:r>
            <a:r>
              <a:rPr lang="en-US" sz="2000" b="1" dirty="0"/>
              <a:t>infective endocarditis</a:t>
            </a:r>
            <a:r>
              <a:rPr lang="en-US" sz="2000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Shape 853"/>
          <p:cNvSpPr txBox="1">
            <a:spLocks noGrp="1"/>
          </p:cNvSpPr>
          <p:nvPr>
            <p:ph type="ctrTitle"/>
          </p:nvPr>
        </p:nvSpPr>
        <p:spPr>
          <a:xfrm>
            <a:off x="395536" y="1556791"/>
            <a:ext cx="7959300" cy="2301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4000"/>
              <a:t>The normal microbiota of different sites of human body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Shape 85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857250" lvl="0" indent="-857250" algn="ctr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romanUcPeriod"/>
            </a:pPr>
            <a:r>
              <a:rPr lang="en-US" sz="3200"/>
              <a:t>Normal microbiota of the skin</a:t>
            </a:r>
          </a:p>
        </p:txBody>
      </p:sp>
      <p:sp>
        <p:nvSpPr>
          <p:cNvPr id="860" name="Shape 8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The skin is the largest organ in human body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It is colonized by a diverse array of microorganisms, most of which are harmless or even beneficial to the host.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 It is always colonized by </a:t>
            </a:r>
            <a:r>
              <a:rPr lang="en-US" sz="2400" b="1" dirty="0">
                <a:solidFill>
                  <a:srgbClr val="FF0000"/>
                </a:solidFill>
              </a:rPr>
              <a:t>transient microorganisms </a:t>
            </a:r>
            <a:r>
              <a:rPr lang="en-US" sz="2400" dirty="0"/>
              <a:t>due to its constant exposure to and contact with the environment.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/>
              <a:t>There is also a constant and well-defined </a:t>
            </a:r>
            <a:r>
              <a:rPr lang="en-US" sz="2400" b="1" dirty="0">
                <a:solidFill>
                  <a:srgbClr val="FF0000"/>
                </a:solidFill>
              </a:rPr>
              <a:t>resident flora</a:t>
            </a:r>
            <a:r>
              <a:rPr lang="en-US" sz="2400" dirty="0"/>
              <a:t>, modified in different anatomic areas by 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accent1"/>
                </a:solidFill>
              </a:rPr>
              <a:t>secretions</a:t>
            </a:r>
            <a:r>
              <a:rPr lang="en-US" sz="2400" dirty="0"/>
              <a:t>, 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z="2400" dirty="0">
                <a:solidFill>
                  <a:schemeClr val="accent1"/>
                </a:solidFill>
              </a:rPr>
              <a:t>habitual wearing of clothing</a:t>
            </a:r>
            <a:r>
              <a:rPr lang="en-US" sz="2400" dirty="0"/>
              <a:t>, or</a:t>
            </a:r>
          </a:p>
          <a:p>
            <a:pPr marL="342900" lvl="0" indent="-342900" algn="l" rtl="0">
              <a:spcBef>
                <a:spcPts val="480"/>
              </a:spcBef>
              <a:buClr>
                <a:schemeClr val="dk1"/>
              </a:buClr>
              <a:buSzPct val="100000"/>
            </a:pPr>
            <a:r>
              <a:rPr lang="en-US" sz="2400" dirty="0"/>
              <a:t> </a:t>
            </a:r>
            <a:r>
              <a:rPr lang="en-US" sz="2400" dirty="0">
                <a:solidFill>
                  <a:schemeClr val="accent1"/>
                </a:solidFill>
              </a:rPr>
              <a:t>proximity to mucous membranes </a:t>
            </a:r>
            <a:r>
              <a:rPr lang="en-US" sz="2400" dirty="0"/>
              <a:t>(mouth and nose)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مدير تنفيذي">
  <a:themeElements>
    <a:clrScheme name="مدير تنفيذي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مدير تنفيذي">
  <a:themeElements>
    <a:clrScheme name="مدير تنفيذي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نسق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1878</Words>
  <Application>Microsoft Office PowerPoint</Application>
  <PresentationFormat>عرض على الشاشة (4:3)</PresentationFormat>
  <Paragraphs>172</Paragraphs>
  <Slides>27</Slides>
  <Notes>26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4</vt:i4>
      </vt:variant>
      <vt:variant>
        <vt:lpstr>عناوين الشرائح</vt:lpstr>
      </vt:variant>
      <vt:variant>
        <vt:i4>27</vt:i4>
      </vt:variant>
    </vt:vector>
  </HeadingPairs>
  <TitlesOfParts>
    <vt:vector size="37" baseType="lpstr">
      <vt:lpstr>Arial</vt:lpstr>
      <vt:lpstr>Calibri</vt:lpstr>
      <vt:lpstr>Cambria</vt:lpstr>
      <vt:lpstr>Courier New</vt:lpstr>
      <vt:lpstr>Questrial</vt:lpstr>
      <vt:lpstr>Times New Roman</vt:lpstr>
      <vt:lpstr>تجاور</vt:lpstr>
      <vt:lpstr>نسق Office</vt:lpstr>
      <vt:lpstr>مدير تنفيذي</vt:lpstr>
      <vt:lpstr>1_مدير تنفيذي</vt:lpstr>
      <vt:lpstr>Normal Human Microbiota </vt:lpstr>
      <vt:lpstr>overview </vt:lpstr>
      <vt:lpstr>Groups of Human microbiota</vt:lpstr>
      <vt:lpstr>عرض تقديمي في PowerPoint</vt:lpstr>
      <vt:lpstr>The role of normal flora in human health </vt:lpstr>
      <vt:lpstr>عرض تقديمي في PowerPoint</vt:lpstr>
      <vt:lpstr>Negative role of microbiota </vt:lpstr>
      <vt:lpstr>The normal microbiota of different sites of human body</vt:lpstr>
      <vt:lpstr>Normal microbiota of the skin</vt:lpstr>
      <vt:lpstr>عرض تقديمي في PowerPoint</vt:lpstr>
      <vt:lpstr>Factors affecting the resident and transient flora </vt:lpstr>
      <vt:lpstr>Infection caused by skin normal flora </vt:lpstr>
      <vt:lpstr>Normal microbiota of the mouth and upper respiratory tract</vt:lpstr>
      <vt:lpstr>عرض تقديمي في PowerPoint</vt:lpstr>
      <vt:lpstr>Infections  caused by mouth and respiratory tract normal flora </vt:lpstr>
      <vt:lpstr>Normal Microbiota of the Intestinal Tract</vt:lpstr>
      <vt:lpstr>عرض تقديمي في PowerPoint</vt:lpstr>
      <vt:lpstr>عرض تقديمي في PowerPoint</vt:lpstr>
      <vt:lpstr>The importance of intestine microbiota</vt:lpstr>
      <vt:lpstr>The importance of intestine microbiota</vt:lpstr>
      <vt:lpstr>Infections with intestinal microbiota</vt:lpstr>
      <vt:lpstr>Normal microbiota of the urethra </vt:lpstr>
      <vt:lpstr>Normal microbiota of the vagina</vt:lpstr>
      <vt:lpstr>عرض تقديمي في PowerPoint</vt:lpstr>
      <vt:lpstr>Normal microbiota of the conjunctiva</vt:lpstr>
      <vt:lpstr>References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 Human Microbiota</dc:title>
  <dc:creator>ammar abdulwahid</dc:creator>
  <cp:lastModifiedBy>ammar abdulwahid</cp:lastModifiedBy>
  <cp:revision>16</cp:revision>
  <dcterms:modified xsi:type="dcterms:W3CDTF">2021-11-24T19:44:12Z</dcterms:modified>
</cp:coreProperties>
</file>