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9" r:id="rId4"/>
    <p:sldId id="262" r:id="rId5"/>
    <p:sldId id="270" r:id="rId6"/>
    <p:sldId id="271" r:id="rId7"/>
    <p:sldId id="272" r:id="rId8"/>
    <p:sldId id="273" r:id="rId9"/>
    <p:sldId id="267" r:id="rId10"/>
    <p:sldId id="274" r:id="rId11"/>
    <p:sldId id="280" r:id="rId12"/>
    <p:sldId id="281" r:id="rId13"/>
    <p:sldId id="283" r:id="rId14"/>
    <p:sldId id="282" r:id="rId15"/>
    <p:sldId id="284" r:id="rId16"/>
    <p:sldId id="285" r:id="rId17"/>
    <p:sldId id="289" r:id="rId18"/>
    <p:sldId id="286" r:id="rId19"/>
    <p:sldId id="287" r:id="rId20"/>
    <p:sldId id="290" r:id="rId21"/>
    <p:sldId id="26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CC00FF"/>
    <a:srgbClr val="00FF00"/>
    <a:srgbClr val="BD6F45"/>
    <a:srgbClr val="FF0066"/>
    <a:srgbClr val="FFCC00"/>
    <a:srgbClr val="00CC99"/>
    <a:srgbClr val="008080"/>
    <a:srgbClr val="FF0000"/>
    <a:srgbClr val="2E75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96"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5657B-0AFE-47AC-AAF9-229140F6D4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CB5BF40-0159-4E33-8989-C7012249D6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2A2AA90-A079-4F81-9A1E-2DCE165DEACF}"/>
              </a:ext>
            </a:extLst>
          </p:cNvPr>
          <p:cNvSpPr>
            <a:spLocks noGrp="1"/>
          </p:cNvSpPr>
          <p:nvPr>
            <p:ph type="dt" sz="half" idx="10"/>
          </p:nvPr>
        </p:nvSpPr>
        <p:spPr/>
        <p:txBody>
          <a:bodyPr/>
          <a:lstStyle/>
          <a:p>
            <a:fld id="{B7C128EC-663C-4D57-BF43-C3C8410B93CC}" type="datetimeFigureOut">
              <a:rPr lang="en-US" smtClean="0"/>
              <a:t>1/21/2023</a:t>
            </a:fld>
            <a:endParaRPr lang="en-US"/>
          </a:p>
        </p:txBody>
      </p:sp>
      <p:sp>
        <p:nvSpPr>
          <p:cNvPr id="5" name="Footer Placeholder 4">
            <a:extLst>
              <a:ext uri="{FF2B5EF4-FFF2-40B4-BE49-F238E27FC236}">
                <a16:creationId xmlns:a16="http://schemas.microsoft.com/office/drawing/2014/main" id="{E49D64E2-4EA2-4B97-AAD0-318FEAF4D9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04D4B6-0290-4207-96E0-CEB4633EA0D1}"/>
              </a:ext>
            </a:extLst>
          </p:cNvPr>
          <p:cNvSpPr>
            <a:spLocks noGrp="1"/>
          </p:cNvSpPr>
          <p:nvPr>
            <p:ph type="sldNum" sz="quarter" idx="12"/>
          </p:nvPr>
        </p:nvSpPr>
        <p:spPr/>
        <p:txBody>
          <a:bodyPr/>
          <a:lstStyle/>
          <a:p>
            <a:fld id="{AF7A9EB7-EBC7-41E7-8EB9-A4BF9B0E1106}" type="slidenum">
              <a:rPr lang="en-US" smtClean="0"/>
              <a:t>‹#›</a:t>
            </a:fld>
            <a:endParaRPr lang="en-US"/>
          </a:p>
        </p:txBody>
      </p:sp>
    </p:spTree>
    <p:extLst>
      <p:ext uri="{BB962C8B-B14F-4D97-AF65-F5344CB8AC3E}">
        <p14:creationId xmlns:p14="http://schemas.microsoft.com/office/powerpoint/2010/main" val="3149885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3FB76-AC2C-48EC-942E-32C7155B73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045AF0-AB2A-4B82-940E-5EF4B7783A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775554-E24E-4254-8DD3-753B0FF9DD06}"/>
              </a:ext>
            </a:extLst>
          </p:cNvPr>
          <p:cNvSpPr>
            <a:spLocks noGrp="1"/>
          </p:cNvSpPr>
          <p:nvPr>
            <p:ph type="dt" sz="half" idx="10"/>
          </p:nvPr>
        </p:nvSpPr>
        <p:spPr/>
        <p:txBody>
          <a:bodyPr/>
          <a:lstStyle/>
          <a:p>
            <a:fld id="{B7C128EC-663C-4D57-BF43-C3C8410B93CC}" type="datetimeFigureOut">
              <a:rPr lang="en-US" smtClean="0"/>
              <a:t>1/21/2023</a:t>
            </a:fld>
            <a:endParaRPr lang="en-US"/>
          </a:p>
        </p:txBody>
      </p:sp>
      <p:sp>
        <p:nvSpPr>
          <p:cNvPr id="5" name="Footer Placeholder 4">
            <a:extLst>
              <a:ext uri="{FF2B5EF4-FFF2-40B4-BE49-F238E27FC236}">
                <a16:creationId xmlns:a16="http://schemas.microsoft.com/office/drawing/2014/main" id="{7701ACFA-D3FC-44F3-BBDD-7A274884F6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2CCBB4-10AE-4463-855F-8B71D3704229}"/>
              </a:ext>
            </a:extLst>
          </p:cNvPr>
          <p:cNvSpPr>
            <a:spLocks noGrp="1"/>
          </p:cNvSpPr>
          <p:nvPr>
            <p:ph type="sldNum" sz="quarter" idx="12"/>
          </p:nvPr>
        </p:nvSpPr>
        <p:spPr/>
        <p:txBody>
          <a:bodyPr/>
          <a:lstStyle/>
          <a:p>
            <a:fld id="{AF7A9EB7-EBC7-41E7-8EB9-A4BF9B0E1106}" type="slidenum">
              <a:rPr lang="en-US" smtClean="0"/>
              <a:t>‹#›</a:t>
            </a:fld>
            <a:endParaRPr lang="en-US"/>
          </a:p>
        </p:txBody>
      </p:sp>
    </p:spTree>
    <p:extLst>
      <p:ext uri="{BB962C8B-B14F-4D97-AF65-F5344CB8AC3E}">
        <p14:creationId xmlns:p14="http://schemas.microsoft.com/office/powerpoint/2010/main" val="1030104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A213E1-011B-4F3A-A3E5-C907BD4BA0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AD08E5-51D0-4F66-9FEB-302A6515BC5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E05A4A-5228-436D-A6E5-5AC0811591CD}"/>
              </a:ext>
            </a:extLst>
          </p:cNvPr>
          <p:cNvSpPr>
            <a:spLocks noGrp="1"/>
          </p:cNvSpPr>
          <p:nvPr>
            <p:ph type="dt" sz="half" idx="10"/>
          </p:nvPr>
        </p:nvSpPr>
        <p:spPr/>
        <p:txBody>
          <a:bodyPr/>
          <a:lstStyle/>
          <a:p>
            <a:fld id="{B7C128EC-663C-4D57-BF43-C3C8410B93CC}" type="datetimeFigureOut">
              <a:rPr lang="en-US" smtClean="0"/>
              <a:t>1/21/2023</a:t>
            </a:fld>
            <a:endParaRPr lang="en-US"/>
          </a:p>
        </p:txBody>
      </p:sp>
      <p:sp>
        <p:nvSpPr>
          <p:cNvPr id="5" name="Footer Placeholder 4">
            <a:extLst>
              <a:ext uri="{FF2B5EF4-FFF2-40B4-BE49-F238E27FC236}">
                <a16:creationId xmlns:a16="http://schemas.microsoft.com/office/drawing/2014/main" id="{2186F2D4-ED9F-4B04-AD4D-6A87F704FA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1F5DBA-3B2C-4394-9A11-FC945343D744}"/>
              </a:ext>
            </a:extLst>
          </p:cNvPr>
          <p:cNvSpPr>
            <a:spLocks noGrp="1"/>
          </p:cNvSpPr>
          <p:nvPr>
            <p:ph type="sldNum" sz="quarter" idx="12"/>
          </p:nvPr>
        </p:nvSpPr>
        <p:spPr/>
        <p:txBody>
          <a:bodyPr/>
          <a:lstStyle/>
          <a:p>
            <a:fld id="{AF7A9EB7-EBC7-41E7-8EB9-A4BF9B0E1106}" type="slidenum">
              <a:rPr lang="en-US" smtClean="0"/>
              <a:t>‹#›</a:t>
            </a:fld>
            <a:endParaRPr lang="en-US"/>
          </a:p>
        </p:txBody>
      </p:sp>
    </p:spTree>
    <p:extLst>
      <p:ext uri="{BB962C8B-B14F-4D97-AF65-F5344CB8AC3E}">
        <p14:creationId xmlns:p14="http://schemas.microsoft.com/office/powerpoint/2010/main" val="3346697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8A279-A8DE-4182-9031-2EC7BD0134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DE2094-DA34-4BB5-970B-710610E444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E58777-1E06-4E19-8BB2-FD7EA1765DEB}"/>
              </a:ext>
            </a:extLst>
          </p:cNvPr>
          <p:cNvSpPr>
            <a:spLocks noGrp="1"/>
          </p:cNvSpPr>
          <p:nvPr>
            <p:ph type="dt" sz="half" idx="10"/>
          </p:nvPr>
        </p:nvSpPr>
        <p:spPr/>
        <p:txBody>
          <a:bodyPr/>
          <a:lstStyle/>
          <a:p>
            <a:fld id="{B7C128EC-663C-4D57-BF43-C3C8410B93CC}" type="datetimeFigureOut">
              <a:rPr lang="en-US" smtClean="0"/>
              <a:t>1/21/2023</a:t>
            </a:fld>
            <a:endParaRPr lang="en-US"/>
          </a:p>
        </p:txBody>
      </p:sp>
      <p:sp>
        <p:nvSpPr>
          <p:cNvPr id="5" name="Footer Placeholder 4">
            <a:extLst>
              <a:ext uri="{FF2B5EF4-FFF2-40B4-BE49-F238E27FC236}">
                <a16:creationId xmlns:a16="http://schemas.microsoft.com/office/drawing/2014/main" id="{F5A06C8D-A7AF-43B4-A07B-7AC9622F80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963327-833D-4AE5-9B67-DCA86FA3BBFA}"/>
              </a:ext>
            </a:extLst>
          </p:cNvPr>
          <p:cNvSpPr>
            <a:spLocks noGrp="1"/>
          </p:cNvSpPr>
          <p:nvPr>
            <p:ph type="sldNum" sz="quarter" idx="12"/>
          </p:nvPr>
        </p:nvSpPr>
        <p:spPr/>
        <p:txBody>
          <a:bodyPr/>
          <a:lstStyle/>
          <a:p>
            <a:fld id="{AF7A9EB7-EBC7-41E7-8EB9-A4BF9B0E1106}" type="slidenum">
              <a:rPr lang="en-US" smtClean="0"/>
              <a:t>‹#›</a:t>
            </a:fld>
            <a:endParaRPr lang="en-US"/>
          </a:p>
        </p:txBody>
      </p:sp>
    </p:spTree>
    <p:extLst>
      <p:ext uri="{BB962C8B-B14F-4D97-AF65-F5344CB8AC3E}">
        <p14:creationId xmlns:p14="http://schemas.microsoft.com/office/powerpoint/2010/main" val="51834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269B0-3B94-42EE-8304-A669ECA41F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627B32F-D4A4-42DC-93B9-C6A9C0F9A7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2E79EE-31C9-486D-8BBB-DE992D9BC613}"/>
              </a:ext>
            </a:extLst>
          </p:cNvPr>
          <p:cNvSpPr>
            <a:spLocks noGrp="1"/>
          </p:cNvSpPr>
          <p:nvPr>
            <p:ph type="dt" sz="half" idx="10"/>
          </p:nvPr>
        </p:nvSpPr>
        <p:spPr/>
        <p:txBody>
          <a:bodyPr/>
          <a:lstStyle/>
          <a:p>
            <a:fld id="{B7C128EC-663C-4D57-BF43-C3C8410B93CC}" type="datetimeFigureOut">
              <a:rPr lang="en-US" smtClean="0"/>
              <a:t>1/21/2023</a:t>
            </a:fld>
            <a:endParaRPr lang="en-US"/>
          </a:p>
        </p:txBody>
      </p:sp>
      <p:sp>
        <p:nvSpPr>
          <p:cNvPr id="5" name="Footer Placeholder 4">
            <a:extLst>
              <a:ext uri="{FF2B5EF4-FFF2-40B4-BE49-F238E27FC236}">
                <a16:creationId xmlns:a16="http://schemas.microsoft.com/office/drawing/2014/main" id="{0CC74327-BC23-4EBB-AACF-7102D26DFD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CBED19-DDB0-4F0F-BA61-7CFCF50C5842}"/>
              </a:ext>
            </a:extLst>
          </p:cNvPr>
          <p:cNvSpPr>
            <a:spLocks noGrp="1"/>
          </p:cNvSpPr>
          <p:nvPr>
            <p:ph type="sldNum" sz="quarter" idx="12"/>
          </p:nvPr>
        </p:nvSpPr>
        <p:spPr/>
        <p:txBody>
          <a:bodyPr/>
          <a:lstStyle/>
          <a:p>
            <a:fld id="{AF7A9EB7-EBC7-41E7-8EB9-A4BF9B0E1106}" type="slidenum">
              <a:rPr lang="en-US" smtClean="0"/>
              <a:t>‹#›</a:t>
            </a:fld>
            <a:endParaRPr lang="en-US"/>
          </a:p>
        </p:txBody>
      </p:sp>
    </p:spTree>
    <p:extLst>
      <p:ext uri="{BB962C8B-B14F-4D97-AF65-F5344CB8AC3E}">
        <p14:creationId xmlns:p14="http://schemas.microsoft.com/office/powerpoint/2010/main" val="2762550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D6F56-3817-4570-8565-818C9C8B11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58E894-0108-477A-AE4C-C3DF676B73A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706C57-6A92-487E-A6AE-BD69D8F0D5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A94CC6-F172-42E8-AFC0-944A89420B90}"/>
              </a:ext>
            </a:extLst>
          </p:cNvPr>
          <p:cNvSpPr>
            <a:spLocks noGrp="1"/>
          </p:cNvSpPr>
          <p:nvPr>
            <p:ph type="dt" sz="half" idx="10"/>
          </p:nvPr>
        </p:nvSpPr>
        <p:spPr/>
        <p:txBody>
          <a:bodyPr/>
          <a:lstStyle/>
          <a:p>
            <a:fld id="{B7C128EC-663C-4D57-BF43-C3C8410B93CC}" type="datetimeFigureOut">
              <a:rPr lang="en-US" smtClean="0"/>
              <a:t>1/21/2023</a:t>
            </a:fld>
            <a:endParaRPr lang="en-US"/>
          </a:p>
        </p:txBody>
      </p:sp>
      <p:sp>
        <p:nvSpPr>
          <p:cNvPr id="6" name="Footer Placeholder 5">
            <a:extLst>
              <a:ext uri="{FF2B5EF4-FFF2-40B4-BE49-F238E27FC236}">
                <a16:creationId xmlns:a16="http://schemas.microsoft.com/office/drawing/2014/main" id="{623F3D80-BFF3-49E1-9DA4-07356BA41C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EB19E3-EDFD-4CAA-B809-22E09F36C19D}"/>
              </a:ext>
            </a:extLst>
          </p:cNvPr>
          <p:cNvSpPr>
            <a:spLocks noGrp="1"/>
          </p:cNvSpPr>
          <p:nvPr>
            <p:ph type="sldNum" sz="quarter" idx="12"/>
          </p:nvPr>
        </p:nvSpPr>
        <p:spPr/>
        <p:txBody>
          <a:bodyPr/>
          <a:lstStyle/>
          <a:p>
            <a:fld id="{AF7A9EB7-EBC7-41E7-8EB9-A4BF9B0E1106}" type="slidenum">
              <a:rPr lang="en-US" smtClean="0"/>
              <a:t>‹#›</a:t>
            </a:fld>
            <a:endParaRPr lang="en-US"/>
          </a:p>
        </p:txBody>
      </p:sp>
    </p:spTree>
    <p:extLst>
      <p:ext uri="{BB962C8B-B14F-4D97-AF65-F5344CB8AC3E}">
        <p14:creationId xmlns:p14="http://schemas.microsoft.com/office/powerpoint/2010/main" val="3402950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E9327-AB10-41F8-B72A-51CE90EBBA9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A22F9CC-3AC9-4A17-9485-B45E47C479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7B552B-FA56-457C-8F21-B1FBC7157D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6A2EE1-D88E-4678-9865-3E8686990F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C294D3-FF31-4EAA-AF86-E29192C8CA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D23FAE-29A8-4CB8-8F41-42DEE070C2B3}"/>
              </a:ext>
            </a:extLst>
          </p:cNvPr>
          <p:cNvSpPr>
            <a:spLocks noGrp="1"/>
          </p:cNvSpPr>
          <p:nvPr>
            <p:ph type="dt" sz="half" idx="10"/>
          </p:nvPr>
        </p:nvSpPr>
        <p:spPr/>
        <p:txBody>
          <a:bodyPr/>
          <a:lstStyle/>
          <a:p>
            <a:fld id="{B7C128EC-663C-4D57-BF43-C3C8410B93CC}" type="datetimeFigureOut">
              <a:rPr lang="en-US" smtClean="0"/>
              <a:t>1/21/2023</a:t>
            </a:fld>
            <a:endParaRPr lang="en-US"/>
          </a:p>
        </p:txBody>
      </p:sp>
      <p:sp>
        <p:nvSpPr>
          <p:cNvPr id="8" name="Footer Placeholder 7">
            <a:extLst>
              <a:ext uri="{FF2B5EF4-FFF2-40B4-BE49-F238E27FC236}">
                <a16:creationId xmlns:a16="http://schemas.microsoft.com/office/drawing/2014/main" id="{1C633971-18F6-45E2-9575-6DCC69896A2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C27CF8C-6D4A-4BE4-8478-908E9135AAC1}"/>
              </a:ext>
            </a:extLst>
          </p:cNvPr>
          <p:cNvSpPr>
            <a:spLocks noGrp="1"/>
          </p:cNvSpPr>
          <p:nvPr>
            <p:ph type="sldNum" sz="quarter" idx="12"/>
          </p:nvPr>
        </p:nvSpPr>
        <p:spPr/>
        <p:txBody>
          <a:bodyPr/>
          <a:lstStyle/>
          <a:p>
            <a:fld id="{AF7A9EB7-EBC7-41E7-8EB9-A4BF9B0E1106}" type="slidenum">
              <a:rPr lang="en-US" smtClean="0"/>
              <a:t>‹#›</a:t>
            </a:fld>
            <a:endParaRPr lang="en-US"/>
          </a:p>
        </p:txBody>
      </p:sp>
    </p:spTree>
    <p:extLst>
      <p:ext uri="{BB962C8B-B14F-4D97-AF65-F5344CB8AC3E}">
        <p14:creationId xmlns:p14="http://schemas.microsoft.com/office/powerpoint/2010/main" val="71290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8E180-07CB-4ED1-B223-1A1831E348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D8F0DF8-65B3-4D1A-AFA6-F5033BA63097}"/>
              </a:ext>
            </a:extLst>
          </p:cNvPr>
          <p:cNvSpPr>
            <a:spLocks noGrp="1"/>
          </p:cNvSpPr>
          <p:nvPr>
            <p:ph type="dt" sz="half" idx="10"/>
          </p:nvPr>
        </p:nvSpPr>
        <p:spPr/>
        <p:txBody>
          <a:bodyPr/>
          <a:lstStyle/>
          <a:p>
            <a:fld id="{B7C128EC-663C-4D57-BF43-C3C8410B93CC}" type="datetimeFigureOut">
              <a:rPr lang="en-US" smtClean="0"/>
              <a:t>1/21/2023</a:t>
            </a:fld>
            <a:endParaRPr lang="en-US"/>
          </a:p>
        </p:txBody>
      </p:sp>
      <p:sp>
        <p:nvSpPr>
          <p:cNvPr id="4" name="Footer Placeholder 3">
            <a:extLst>
              <a:ext uri="{FF2B5EF4-FFF2-40B4-BE49-F238E27FC236}">
                <a16:creationId xmlns:a16="http://schemas.microsoft.com/office/drawing/2014/main" id="{7878FCBD-4C43-45D2-B971-31F00D8D980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A97295-7A62-43A0-933E-7C3998A4B062}"/>
              </a:ext>
            </a:extLst>
          </p:cNvPr>
          <p:cNvSpPr>
            <a:spLocks noGrp="1"/>
          </p:cNvSpPr>
          <p:nvPr>
            <p:ph type="sldNum" sz="quarter" idx="12"/>
          </p:nvPr>
        </p:nvSpPr>
        <p:spPr/>
        <p:txBody>
          <a:bodyPr/>
          <a:lstStyle/>
          <a:p>
            <a:fld id="{AF7A9EB7-EBC7-41E7-8EB9-A4BF9B0E1106}" type="slidenum">
              <a:rPr lang="en-US" smtClean="0"/>
              <a:t>‹#›</a:t>
            </a:fld>
            <a:endParaRPr lang="en-US"/>
          </a:p>
        </p:txBody>
      </p:sp>
    </p:spTree>
    <p:extLst>
      <p:ext uri="{BB962C8B-B14F-4D97-AF65-F5344CB8AC3E}">
        <p14:creationId xmlns:p14="http://schemas.microsoft.com/office/powerpoint/2010/main" val="3549017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55C9F3-D27C-46AF-9EC6-EA3F918325C2}"/>
              </a:ext>
            </a:extLst>
          </p:cNvPr>
          <p:cNvSpPr>
            <a:spLocks noGrp="1"/>
          </p:cNvSpPr>
          <p:nvPr>
            <p:ph type="dt" sz="half" idx="10"/>
          </p:nvPr>
        </p:nvSpPr>
        <p:spPr/>
        <p:txBody>
          <a:bodyPr/>
          <a:lstStyle/>
          <a:p>
            <a:fld id="{B7C128EC-663C-4D57-BF43-C3C8410B93CC}" type="datetimeFigureOut">
              <a:rPr lang="en-US" smtClean="0"/>
              <a:t>1/21/2023</a:t>
            </a:fld>
            <a:endParaRPr lang="en-US"/>
          </a:p>
        </p:txBody>
      </p:sp>
      <p:sp>
        <p:nvSpPr>
          <p:cNvPr id="3" name="Footer Placeholder 2">
            <a:extLst>
              <a:ext uri="{FF2B5EF4-FFF2-40B4-BE49-F238E27FC236}">
                <a16:creationId xmlns:a16="http://schemas.microsoft.com/office/drawing/2014/main" id="{BF61B62B-E785-4E6A-A687-77C5E4C11A4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CE33EDA-F22B-455E-82E4-03804DB27330}"/>
              </a:ext>
            </a:extLst>
          </p:cNvPr>
          <p:cNvSpPr>
            <a:spLocks noGrp="1"/>
          </p:cNvSpPr>
          <p:nvPr>
            <p:ph type="sldNum" sz="quarter" idx="12"/>
          </p:nvPr>
        </p:nvSpPr>
        <p:spPr/>
        <p:txBody>
          <a:bodyPr/>
          <a:lstStyle/>
          <a:p>
            <a:fld id="{AF7A9EB7-EBC7-41E7-8EB9-A4BF9B0E1106}" type="slidenum">
              <a:rPr lang="en-US" smtClean="0"/>
              <a:t>‹#›</a:t>
            </a:fld>
            <a:endParaRPr lang="en-US"/>
          </a:p>
        </p:txBody>
      </p:sp>
    </p:spTree>
    <p:extLst>
      <p:ext uri="{BB962C8B-B14F-4D97-AF65-F5344CB8AC3E}">
        <p14:creationId xmlns:p14="http://schemas.microsoft.com/office/powerpoint/2010/main" val="3112435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227EF-C862-4CFD-BECA-841F1A56BD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E6B4EA-3B1C-4A9D-8147-584741930D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8E641B-3C7D-4BA2-9A57-470F7A540F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59BDC6-1D4C-4B71-B92C-AD5DCF1D7437}"/>
              </a:ext>
            </a:extLst>
          </p:cNvPr>
          <p:cNvSpPr>
            <a:spLocks noGrp="1"/>
          </p:cNvSpPr>
          <p:nvPr>
            <p:ph type="dt" sz="half" idx="10"/>
          </p:nvPr>
        </p:nvSpPr>
        <p:spPr/>
        <p:txBody>
          <a:bodyPr/>
          <a:lstStyle/>
          <a:p>
            <a:fld id="{B7C128EC-663C-4D57-BF43-C3C8410B93CC}" type="datetimeFigureOut">
              <a:rPr lang="en-US" smtClean="0"/>
              <a:t>1/21/2023</a:t>
            </a:fld>
            <a:endParaRPr lang="en-US"/>
          </a:p>
        </p:txBody>
      </p:sp>
      <p:sp>
        <p:nvSpPr>
          <p:cNvPr id="6" name="Footer Placeholder 5">
            <a:extLst>
              <a:ext uri="{FF2B5EF4-FFF2-40B4-BE49-F238E27FC236}">
                <a16:creationId xmlns:a16="http://schemas.microsoft.com/office/drawing/2014/main" id="{45DDE713-49AC-4292-B02E-BE655850CA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CF6F08-0B67-4F2F-BCAE-49E9FA7E8BD4}"/>
              </a:ext>
            </a:extLst>
          </p:cNvPr>
          <p:cNvSpPr>
            <a:spLocks noGrp="1"/>
          </p:cNvSpPr>
          <p:nvPr>
            <p:ph type="sldNum" sz="quarter" idx="12"/>
          </p:nvPr>
        </p:nvSpPr>
        <p:spPr/>
        <p:txBody>
          <a:bodyPr/>
          <a:lstStyle/>
          <a:p>
            <a:fld id="{AF7A9EB7-EBC7-41E7-8EB9-A4BF9B0E1106}" type="slidenum">
              <a:rPr lang="en-US" smtClean="0"/>
              <a:t>‹#›</a:t>
            </a:fld>
            <a:endParaRPr lang="en-US"/>
          </a:p>
        </p:txBody>
      </p:sp>
    </p:spTree>
    <p:extLst>
      <p:ext uri="{BB962C8B-B14F-4D97-AF65-F5344CB8AC3E}">
        <p14:creationId xmlns:p14="http://schemas.microsoft.com/office/powerpoint/2010/main" val="3812609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19AF4-2E3A-4491-A647-FF9EC52A85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8993EBF-ED3B-45FD-BE9A-E906FDF264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980B06F-81AD-4CCC-B368-31C68D34D5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9E5323-0EB7-4395-A75E-F6CBA4B238E4}"/>
              </a:ext>
            </a:extLst>
          </p:cNvPr>
          <p:cNvSpPr>
            <a:spLocks noGrp="1"/>
          </p:cNvSpPr>
          <p:nvPr>
            <p:ph type="dt" sz="half" idx="10"/>
          </p:nvPr>
        </p:nvSpPr>
        <p:spPr/>
        <p:txBody>
          <a:bodyPr/>
          <a:lstStyle/>
          <a:p>
            <a:fld id="{B7C128EC-663C-4D57-BF43-C3C8410B93CC}" type="datetimeFigureOut">
              <a:rPr lang="en-US" smtClean="0"/>
              <a:t>1/21/2023</a:t>
            </a:fld>
            <a:endParaRPr lang="en-US"/>
          </a:p>
        </p:txBody>
      </p:sp>
      <p:sp>
        <p:nvSpPr>
          <p:cNvPr id="6" name="Footer Placeholder 5">
            <a:extLst>
              <a:ext uri="{FF2B5EF4-FFF2-40B4-BE49-F238E27FC236}">
                <a16:creationId xmlns:a16="http://schemas.microsoft.com/office/drawing/2014/main" id="{97666571-75BA-4289-BB59-75DD44BE3A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B831C5-CEC6-463C-9B76-CAC3461DB302}"/>
              </a:ext>
            </a:extLst>
          </p:cNvPr>
          <p:cNvSpPr>
            <a:spLocks noGrp="1"/>
          </p:cNvSpPr>
          <p:nvPr>
            <p:ph type="sldNum" sz="quarter" idx="12"/>
          </p:nvPr>
        </p:nvSpPr>
        <p:spPr/>
        <p:txBody>
          <a:bodyPr/>
          <a:lstStyle/>
          <a:p>
            <a:fld id="{AF7A9EB7-EBC7-41E7-8EB9-A4BF9B0E1106}" type="slidenum">
              <a:rPr lang="en-US" smtClean="0"/>
              <a:t>‹#›</a:t>
            </a:fld>
            <a:endParaRPr lang="en-US"/>
          </a:p>
        </p:txBody>
      </p:sp>
    </p:spTree>
    <p:extLst>
      <p:ext uri="{BB962C8B-B14F-4D97-AF65-F5344CB8AC3E}">
        <p14:creationId xmlns:p14="http://schemas.microsoft.com/office/powerpoint/2010/main" val="2731070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A96EAF-E4CB-4CB1-A72A-99124D8A4D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49B998-C6D0-4B13-A90E-6ADA66F5BC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2C03A5-798C-4F08-AD6C-A91A74BBF6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C128EC-663C-4D57-BF43-C3C8410B93CC}" type="datetimeFigureOut">
              <a:rPr lang="en-US" smtClean="0"/>
              <a:t>1/21/2023</a:t>
            </a:fld>
            <a:endParaRPr lang="en-US"/>
          </a:p>
        </p:txBody>
      </p:sp>
      <p:sp>
        <p:nvSpPr>
          <p:cNvPr id="5" name="Footer Placeholder 4">
            <a:extLst>
              <a:ext uri="{FF2B5EF4-FFF2-40B4-BE49-F238E27FC236}">
                <a16:creationId xmlns:a16="http://schemas.microsoft.com/office/drawing/2014/main" id="{8C9A1606-3CF2-4582-B143-EAA693CC0C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2150A1E-0974-45AB-93A3-1BECD0FF42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7A9EB7-EBC7-41E7-8EB9-A4BF9B0E1106}" type="slidenum">
              <a:rPr lang="en-US" smtClean="0"/>
              <a:t>‹#›</a:t>
            </a:fld>
            <a:endParaRPr lang="en-US"/>
          </a:p>
        </p:txBody>
      </p:sp>
    </p:spTree>
    <p:extLst>
      <p:ext uri="{BB962C8B-B14F-4D97-AF65-F5344CB8AC3E}">
        <p14:creationId xmlns:p14="http://schemas.microsoft.com/office/powerpoint/2010/main" val="2881392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7" Type="http://schemas.microsoft.com/office/2007/relationships/hdphoto" Target="../media/hdphoto2.wdp"/><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5.jpg"/><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25.jp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5.jpg"/><Relationship Id="rId1" Type="http://schemas.openxmlformats.org/officeDocument/2006/relationships/slideLayout" Target="../slideLayouts/slideLayout1.xml"/><Relationship Id="rId5" Type="http://schemas.openxmlformats.org/officeDocument/2006/relationships/image" Target="../media/image37.jpe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19.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png"/><Relationship Id="rId7" Type="http://schemas.openxmlformats.org/officeDocument/2006/relationships/image" Target="../media/image44.jpeg"/><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 Id="rId9" Type="http://schemas.openxmlformats.org/officeDocument/2006/relationships/image" Target="../media/image46.jpeg"/></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jpeg"/></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F222A8-AF2A-4292-8A95-0C3AD37A109D}"/>
              </a:ext>
            </a:extLst>
          </p:cNvPr>
          <p:cNvSpPr/>
          <p:nvPr/>
        </p:nvSpPr>
        <p:spPr>
          <a:xfrm>
            <a:off x="6096000" y="0"/>
            <a:ext cx="5734929" cy="6858000"/>
          </a:xfrm>
          <a:prstGeom prst="rect">
            <a:avLst/>
          </a:prstGeom>
          <a:blipFill>
            <a:blip r:embed="rId2">
              <a:extLst>
                <a:ext uri="{28A0092B-C50C-407E-A947-70E740481C1C}">
                  <a14:useLocalDpi xmlns:a14="http://schemas.microsoft.com/office/drawing/2010/main" val="0"/>
                </a:ext>
              </a:extLst>
            </a:blip>
            <a:stretch>
              <a:fillRect/>
            </a:stretch>
          </a:blipFill>
          <a:ln>
            <a:noFill/>
          </a:ln>
          <a:effectLst>
            <a:outerShdw blurRad="50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E5042A-E067-4FB7-BCFF-00BB33BFEDEC}"/>
              </a:ext>
            </a:extLst>
          </p:cNvPr>
          <p:cNvGrpSpPr/>
          <p:nvPr/>
        </p:nvGrpSpPr>
        <p:grpSpPr>
          <a:xfrm>
            <a:off x="5805714" y="119550"/>
            <a:ext cx="580573" cy="386869"/>
            <a:chOff x="5805714" y="609691"/>
            <a:chExt cx="580573" cy="386869"/>
          </a:xfrm>
        </p:grpSpPr>
        <p:sp>
          <p:nvSpPr>
            <p:cNvPr id="5" name="Rectangle 4">
              <a:extLst>
                <a:ext uri="{FF2B5EF4-FFF2-40B4-BE49-F238E27FC236}">
                  <a16:creationId xmlns:a16="http://schemas.microsoft.com/office/drawing/2014/main" id="{9ECC8D50-758B-45D1-9832-058DA749338C}"/>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a:extLst>
                <a:ext uri="{FF2B5EF4-FFF2-40B4-BE49-F238E27FC236}">
                  <a16:creationId xmlns:a16="http://schemas.microsoft.com/office/drawing/2014/main" id="{FC783E55-1922-4926-8D97-EC60526709F7}"/>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48E30C9-A74F-4C52-AD04-FC9A5CBD8258}"/>
              </a:ext>
            </a:extLst>
          </p:cNvPr>
          <p:cNvGrpSpPr/>
          <p:nvPr/>
        </p:nvGrpSpPr>
        <p:grpSpPr>
          <a:xfrm>
            <a:off x="5805714" y="430573"/>
            <a:ext cx="580573" cy="386869"/>
            <a:chOff x="5805714" y="609691"/>
            <a:chExt cx="580573" cy="386869"/>
          </a:xfrm>
        </p:grpSpPr>
        <p:sp>
          <p:nvSpPr>
            <p:cNvPr id="79" name="Rectangle 78">
              <a:extLst>
                <a:ext uri="{FF2B5EF4-FFF2-40B4-BE49-F238E27FC236}">
                  <a16:creationId xmlns:a16="http://schemas.microsoft.com/office/drawing/2014/main" id="{9D80A7DB-810E-4588-BE25-E9F7C34D3DB1}"/>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c 79">
              <a:extLst>
                <a:ext uri="{FF2B5EF4-FFF2-40B4-BE49-F238E27FC236}">
                  <a16:creationId xmlns:a16="http://schemas.microsoft.com/office/drawing/2014/main" id="{0CEE252C-3F6B-425D-A974-8C322FD62AA8}"/>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BDE4CAF1-67FB-4A00-A957-F84932EF37EA}"/>
              </a:ext>
            </a:extLst>
          </p:cNvPr>
          <p:cNvGrpSpPr/>
          <p:nvPr/>
        </p:nvGrpSpPr>
        <p:grpSpPr>
          <a:xfrm>
            <a:off x="5805714" y="741596"/>
            <a:ext cx="580573" cy="386869"/>
            <a:chOff x="5805714" y="609691"/>
            <a:chExt cx="580573" cy="386869"/>
          </a:xfrm>
        </p:grpSpPr>
        <p:sp>
          <p:nvSpPr>
            <p:cNvPr id="82" name="Rectangle 81">
              <a:extLst>
                <a:ext uri="{FF2B5EF4-FFF2-40B4-BE49-F238E27FC236}">
                  <a16:creationId xmlns:a16="http://schemas.microsoft.com/office/drawing/2014/main" id="{74C944AF-D50A-425E-A441-BD46E8CB9783}"/>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Arc 82">
              <a:extLst>
                <a:ext uri="{FF2B5EF4-FFF2-40B4-BE49-F238E27FC236}">
                  <a16:creationId xmlns:a16="http://schemas.microsoft.com/office/drawing/2014/main" id="{AE95EC9D-DB78-417E-AF31-C543DE84C1EE}"/>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EC3E0684-8AE8-4214-BF7B-4AAB6B86F600}"/>
              </a:ext>
            </a:extLst>
          </p:cNvPr>
          <p:cNvGrpSpPr/>
          <p:nvPr/>
        </p:nvGrpSpPr>
        <p:grpSpPr>
          <a:xfrm>
            <a:off x="5805714" y="1052619"/>
            <a:ext cx="580573" cy="386869"/>
            <a:chOff x="5805714" y="609691"/>
            <a:chExt cx="580573" cy="386869"/>
          </a:xfrm>
        </p:grpSpPr>
        <p:sp>
          <p:nvSpPr>
            <p:cNvPr id="85" name="Rectangle 84">
              <a:extLst>
                <a:ext uri="{FF2B5EF4-FFF2-40B4-BE49-F238E27FC236}">
                  <a16:creationId xmlns:a16="http://schemas.microsoft.com/office/drawing/2014/main" id="{CF8E04A3-B6B4-4F3C-BB6B-AF9929DDA237}"/>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Arc 85">
              <a:extLst>
                <a:ext uri="{FF2B5EF4-FFF2-40B4-BE49-F238E27FC236}">
                  <a16:creationId xmlns:a16="http://schemas.microsoft.com/office/drawing/2014/main" id="{18A95974-DAB2-4BF8-9192-96278D1744CD}"/>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C97BDBFC-6DCF-4D05-9235-AF24FD08B7BA}"/>
              </a:ext>
            </a:extLst>
          </p:cNvPr>
          <p:cNvGrpSpPr/>
          <p:nvPr/>
        </p:nvGrpSpPr>
        <p:grpSpPr>
          <a:xfrm>
            <a:off x="5805714" y="1363642"/>
            <a:ext cx="580573" cy="386869"/>
            <a:chOff x="5805714" y="609691"/>
            <a:chExt cx="580573" cy="386869"/>
          </a:xfrm>
        </p:grpSpPr>
        <p:sp>
          <p:nvSpPr>
            <p:cNvPr id="88" name="Rectangle 87">
              <a:extLst>
                <a:ext uri="{FF2B5EF4-FFF2-40B4-BE49-F238E27FC236}">
                  <a16:creationId xmlns:a16="http://schemas.microsoft.com/office/drawing/2014/main" id="{4AB8CE96-3DF3-4063-9F27-D4DB07BB75EF}"/>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Arc 88">
              <a:extLst>
                <a:ext uri="{FF2B5EF4-FFF2-40B4-BE49-F238E27FC236}">
                  <a16:creationId xmlns:a16="http://schemas.microsoft.com/office/drawing/2014/main" id="{309BD817-14B6-4AA7-A1F6-6EAEFBC3A86F}"/>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C6951FED-2BD7-4859-B333-5B1CAEF8AB8D}"/>
              </a:ext>
            </a:extLst>
          </p:cNvPr>
          <p:cNvGrpSpPr/>
          <p:nvPr/>
        </p:nvGrpSpPr>
        <p:grpSpPr>
          <a:xfrm>
            <a:off x="5805714" y="1674665"/>
            <a:ext cx="580573" cy="386869"/>
            <a:chOff x="5805714" y="609691"/>
            <a:chExt cx="580573" cy="386869"/>
          </a:xfrm>
        </p:grpSpPr>
        <p:sp>
          <p:nvSpPr>
            <p:cNvPr id="91" name="Rectangle 90">
              <a:extLst>
                <a:ext uri="{FF2B5EF4-FFF2-40B4-BE49-F238E27FC236}">
                  <a16:creationId xmlns:a16="http://schemas.microsoft.com/office/drawing/2014/main" id="{FE30C63D-F045-40E9-8C54-26DA5BDA0F44}"/>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Arc 91">
              <a:extLst>
                <a:ext uri="{FF2B5EF4-FFF2-40B4-BE49-F238E27FC236}">
                  <a16:creationId xmlns:a16="http://schemas.microsoft.com/office/drawing/2014/main" id="{434A2720-2A66-40B1-AC7E-5C244C6E6EB9}"/>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3253887B-E245-4C89-84BB-C89576187B4D}"/>
              </a:ext>
            </a:extLst>
          </p:cNvPr>
          <p:cNvGrpSpPr/>
          <p:nvPr/>
        </p:nvGrpSpPr>
        <p:grpSpPr>
          <a:xfrm>
            <a:off x="5805714" y="1985688"/>
            <a:ext cx="580573" cy="386869"/>
            <a:chOff x="5805714" y="609691"/>
            <a:chExt cx="580573" cy="386869"/>
          </a:xfrm>
        </p:grpSpPr>
        <p:sp>
          <p:nvSpPr>
            <p:cNvPr id="94" name="Rectangle 93">
              <a:extLst>
                <a:ext uri="{FF2B5EF4-FFF2-40B4-BE49-F238E27FC236}">
                  <a16:creationId xmlns:a16="http://schemas.microsoft.com/office/drawing/2014/main" id="{C2935527-C9EF-4950-89BB-EB1207B25EAD}"/>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Arc 94">
              <a:extLst>
                <a:ext uri="{FF2B5EF4-FFF2-40B4-BE49-F238E27FC236}">
                  <a16:creationId xmlns:a16="http://schemas.microsoft.com/office/drawing/2014/main" id="{B885AD0D-2A97-4761-A7E2-81AE7730FF98}"/>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B20895E6-FBAD-4249-90F9-43369FD2080F}"/>
              </a:ext>
            </a:extLst>
          </p:cNvPr>
          <p:cNvGrpSpPr/>
          <p:nvPr/>
        </p:nvGrpSpPr>
        <p:grpSpPr>
          <a:xfrm>
            <a:off x="5805714" y="2296711"/>
            <a:ext cx="580573" cy="386869"/>
            <a:chOff x="5805714" y="609691"/>
            <a:chExt cx="580573" cy="386869"/>
          </a:xfrm>
        </p:grpSpPr>
        <p:sp>
          <p:nvSpPr>
            <p:cNvPr id="97" name="Rectangle 96">
              <a:extLst>
                <a:ext uri="{FF2B5EF4-FFF2-40B4-BE49-F238E27FC236}">
                  <a16:creationId xmlns:a16="http://schemas.microsoft.com/office/drawing/2014/main" id="{416F99E9-E132-4AB6-9501-719E390B2951}"/>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Arc 97">
              <a:extLst>
                <a:ext uri="{FF2B5EF4-FFF2-40B4-BE49-F238E27FC236}">
                  <a16:creationId xmlns:a16="http://schemas.microsoft.com/office/drawing/2014/main" id="{7BF41422-E1EF-4A49-906D-7C9E43200378}"/>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 name="Group 98">
            <a:extLst>
              <a:ext uri="{FF2B5EF4-FFF2-40B4-BE49-F238E27FC236}">
                <a16:creationId xmlns:a16="http://schemas.microsoft.com/office/drawing/2014/main" id="{3A6C8FCE-3906-4A51-8C51-53A21458A79D}"/>
              </a:ext>
            </a:extLst>
          </p:cNvPr>
          <p:cNvGrpSpPr/>
          <p:nvPr/>
        </p:nvGrpSpPr>
        <p:grpSpPr>
          <a:xfrm>
            <a:off x="5805714" y="2607734"/>
            <a:ext cx="580573" cy="386869"/>
            <a:chOff x="5805714" y="609691"/>
            <a:chExt cx="580573" cy="386869"/>
          </a:xfrm>
        </p:grpSpPr>
        <p:sp>
          <p:nvSpPr>
            <p:cNvPr id="100" name="Rectangle 99">
              <a:extLst>
                <a:ext uri="{FF2B5EF4-FFF2-40B4-BE49-F238E27FC236}">
                  <a16:creationId xmlns:a16="http://schemas.microsoft.com/office/drawing/2014/main" id="{01B7306C-C82A-4CBC-8810-B196E2B85FD9}"/>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Arc 100">
              <a:extLst>
                <a:ext uri="{FF2B5EF4-FFF2-40B4-BE49-F238E27FC236}">
                  <a16:creationId xmlns:a16="http://schemas.microsoft.com/office/drawing/2014/main" id="{4309EB4B-A1C1-41B8-9E71-43E4632DE81A}"/>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id="{C74B4894-B5D2-4362-964C-D4DC0546060A}"/>
              </a:ext>
            </a:extLst>
          </p:cNvPr>
          <p:cNvGrpSpPr/>
          <p:nvPr/>
        </p:nvGrpSpPr>
        <p:grpSpPr>
          <a:xfrm>
            <a:off x="5805714" y="2918757"/>
            <a:ext cx="580573" cy="386869"/>
            <a:chOff x="5805714" y="609691"/>
            <a:chExt cx="580573" cy="386869"/>
          </a:xfrm>
        </p:grpSpPr>
        <p:sp>
          <p:nvSpPr>
            <p:cNvPr id="103" name="Rectangle 102">
              <a:extLst>
                <a:ext uri="{FF2B5EF4-FFF2-40B4-BE49-F238E27FC236}">
                  <a16:creationId xmlns:a16="http://schemas.microsoft.com/office/drawing/2014/main" id="{DA95D981-4D5B-4F4F-8A82-69838938508F}"/>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Arc 103">
              <a:extLst>
                <a:ext uri="{FF2B5EF4-FFF2-40B4-BE49-F238E27FC236}">
                  <a16:creationId xmlns:a16="http://schemas.microsoft.com/office/drawing/2014/main" id="{E4822634-A39A-4B0D-8399-883328FCA1EE}"/>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5" name="Group 104">
            <a:extLst>
              <a:ext uri="{FF2B5EF4-FFF2-40B4-BE49-F238E27FC236}">
                <a16:creationId xmlns:a16="http://schemas.microsoft.com/office/drawing/2014/main" id="{AC0C8900-7AAE-4DAD-9853-250BA8E46217}"/>
              </a:ext>
            </a:extLst>
          </p:cNvPr>
          <p:cNvGrpSpPr/>
          <p:nvPr/>
        </p:nvGrpSpPr>
        <p:grpSpPr>
          <a:xfrm>
            <a:off x="5805714" y="3229780"/>
            <a:ext cx="580573" cy="386869"/>
            <a:chOff x="5805714" y="609691"/>
            <a:chExt cx="580573" cy="386869"/>
          </a:xfrm>
        </p:grpSpPr>
        <p:sp>
          <p:nvSpPr>
            <p:cNvPr id="106" name="Rectangle 105">
              <a:extLst>
                <a:ext uri="{FF2B5EF4-FFF2-40B4-BE49-F238E27FC236}">
                  <a16:creationId xmlns:a16="http://schemas.microsoft.com/office/drawing/2014/main" id="{8F16C3F5-5111-4385-95DB-684995C5DA9E}"/>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Arc 106">
              <a:extLst>
                <a:ext uri="{FF2B5EF4-FFF2-40B4-BE49-F238E27FC236}">
                  <a16:creationId xmlns:a16="http://schemas.microsoft.com/office/drawing/2014/main" id="{C8E4EC42-A513-472E-AE69-66EF8F71937C}"/>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B9DF2A69-06AC-4DC9-B6C7-9A1B9D012585}"/>
              </a:ext>
            </a:extLst>
          </p:cNvPr>
          <p:cNvGrpSpPr/>
          <p:nvPr/>
        </p:nvGrpSpPr>
        <p:grpSpPr>
          <a:xfrm>
            <a:off x="5805714" y="3540803"/>
            <a:ext cx="580573" cy="386869"/>
            <a:chOff x="5805714" y="609691"/>
            <a:chExt cx="580573" cy="386869"/>
          </a:xfrm>
        </p:grpSpPr>
        <p:sp>
          <p:nvSpPr>
            <p:cNvPr id="109" name="Rectangle 108">
              <a:extLst>
                <a:ext uri="{FF2B5EF4-FFF2-40B4-BE49-F238E27FC236}">
                  <a16:creationId xmlns:a16="http://schemas.microsoft.com/office/drawing/2014/main" id="{66D59475-186E-4F7A-A501-ABEDCC08DC98}"/>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55C929AA-C5D4-4A29-94FC-BF99C03F9430}"/>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26F5DDE8-77F1-4A19-9A73-FA16AD387091}"/>
              </a:ext>
            </a:extLst>
          </p:cNvPr>
          <p:cNvGrpSpPr/>
          <p:nvPr/>
        </p:nvGrpSpPr>
        <p:grpSpPr>
          <a:xfrm>
            <a:off x="5805714" y="3851826"/>
            <a:ext cx="580573" cy="386869"/>
            <a:chOff x="5805714" y="609691"/>
            <a:chExt cx="580573" cy="386869"/>
          </a:xfrm>
        </p:grpSpPr>
        <p:sp>
          <p:nvSpPr>
            <p:cNvPr id="112" name="Rectangle 111">
              <a:extLst>
                <a:ext uri="{FF2B5EF4-FFF2-40B4-BE49-F238E27FC236}">
                  <a16:creationId xmlns:a16="http://schemas.microsoft.com/office/drawing/2014/main" id="{3975D25C-1E30-46E2-BA99-3037ADE31704}"/>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Arc 112">
              <a:extLst>
                <a:ext uri="{FF2B5EF4-FFF2-40B4-BE49-F238E27FC236}">
                  <a16:creationId xmlns:a16="http://schemas.microsoft.com/office/drawing/2014/main" id="{5489E9B8-DC06-4350-B467-61A9DA0B02A7}"/>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4" name="Group 113">
            <a:extLst>
              <a:ext uri="{FF2B5EF4-FFF2-40B4-BE49-F238E27FC236}">
                <a16:creationId xmlns:a16="http://schemas.microsoft.com/office/drawing/2014/main" id="{0375CE18-5EC1-4881-8142-DC1BC91AD094}"/>
              </a:ext>
            </a:extLst>
          </p:cNvPr>
          <p:cNvGrpSpPr/>
          <p:nvPr/>
        </p:nvGrpSpPr>
        <p:grpSpPr>
          <a:xfrm>
            <a:off x="5805714" y="4162849"/>
            <a:ext cx="580573" cy="386869"/>
            <a:chOff x="5805714" y="609691"/>
            <a:chExt cx="580573" cy="386869"/>
          </a:xfrm>
        </p:grpSpPr>
        <p:sp>
          <p:nvSpPr>
            <p:cNvPr id="115" name="Rectangle 114">
              <a:extLst>
                <a:ext uri="{FF2B5EF4-FFF2-40B4-BE49-F238E27FC236}">
                  <a16:creationId xmlns:a16="http://schemas.microsoft.com/office/drawing/2014/main" id="{10A76D25-919A-40D9-9554-EFE2D3956BE4}"/>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Arc 115">
              <a:extLst>
                <a:ext uri="{FF2B5EF4-FFF2-40B4-BE49-F238E27FC236}">
                  <a16:creationId xmlns:a16="http://schemas.microsoft.com/office/drawing/2014/main" id="{F541D253-66CC-4C59-909C-302800ABEEFC}"/>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7" name="Group 116">
            <a:extLst>
              <a:ext uri="{FF2B5EF4-FFF2-40B4-BE49-F238E27FC236}">
                <a16:creationId xmlns:a16="http://schemas.microsoft.com/office/drawing/2014/main" id="{D86A99F9-8CBA-4BBB-88F7-14582E27C64C}"/>
              </a:ext>
            </a:extLst>
          </p:cNvPr>
          <p:cNvGrpSpPr/>
          <p:nvPr/>
        </p:nvGrpSpPr>
        <p:grpSpPr>
          <a:xfrm>
            <a:off x="5805714" y="4473872"/>
            <a:ext cx="580573" cy="386869"/>
            <a:chOff x="5805714" y="609691"/>
            <a:chExt cx="580573" cy="386869"/>
          </a:xfrm>
        </p:grpSpPr>
        <p:sp>
          <p:nvSpPr>
            <p:cNvPr id="118" name="Rectangle 117">
              <a:extLst>
                <a:ext uri="{FF2B5EF4-FFF2-40B4-BE49-F238E27FC236}">
                  <a16:creationId xmlns:a16="http://schemas.microsoft.com/office/drawing/2014/main" id="{16259704-CA38-4525-8489-D1FECD12BDBC}"/>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Arc 118">
              <a:extLst>
                <a:ext uri="{FF2B5EF4-FFF2-40B4-BE49-F238E27FC236}">
                  <a16:creationId xmlns:a16="http://schemas.microsoft.com/office/drawing/2014/main" id="{40F4FCA1-5992-49D0-8CE6-8488CF6BAF04}"/>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F5C59377-7214-4209-BA16-86D5D1DAE2B0}"/>
              </a:ext>
            </a:extLst>
          </p:cNvPr>
          <p:cNvGrpSpPr/>
          <p:nvPr/>
        </p:nvGrpSpPr>
        <p:grpSpPr>
          <a:xfrm>
            <a:off x="5805714" y="4784895"/>
            <a:ext cx="580573" cy="386869"/>
            <a:chOff x="5805714" y="609691"/>
            <a:chExt cx="580573" cy="386869"/>
          </a:xfrm>
        </p:grpSpPr>
        <p:sp>
          <p:nvSpPr>
            <p:cNvPr id="121" name="Rectangle 120">
              <a:extLst>
                <a:ext uri="{FF2B5EF4-FFF2-40B4-BE49-F238E27FC236}">
                  <a16:creationId xmlns:a16="http://schemas.microsoft.com/office/drawing/2014/main" id="{959A5D35-C7AE-458F-BBB5-71CD3A3F97F8}"/>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Arc 121">
              <a:extLst>
                <a:ext uri="{FF2B5EF4-FFF2-40B4-BE49-F238E27FC236}">
                  <a16:creationId xmlns:a16="http://schemas.microsoft.com/office/drawing/2014/main" id="{F490A229-65A6-4DFF-870F-4B92A114A66A}"/>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3" name="Group 122">
            <a:extLst>
              <a:ext uri="{FF2B5EF4-FFF2-40B4-BE49-F238E27FC236}">
                <a16:creationId xmlns:a16="http://schemas.microsoft.com/office/drawing/2014/main" id="{9EC6FFFF-2006-4366-8566-0113AD9F036A}"/>
              </a:ext>
            </a:extLst>
          </p:cNvPr>
          <p:cNvGrpSpPr/>
          <p:nvPr/>
        </p:nvGrpSpPr>
        <p:grpSpPr>
          <a:xfrm>
            <a:off x="5805714" y="5095918"/>
            <a:ext cx="580573" cy="386869"/>
            <a:chOff x="5805714" y="609691"/>
            <a:chExt cx="580573" cy="386869"/>
          </a:xfrm>
        </p:grpSpPr>
        <p:sp>
          <p:nvSpPr>
            <p:cNvPr id="124" name="Rectangle 123">
              <a:extLst>
                <a:ext uri="{FF2B5EF4-FFF2-40B4-BE49-F238E27FC236}">
                  <a16:creationId xmlns:a16="http://schemas.microsoft.com/office/drawing/2014/main" id="{595E399E-0521-4D5B-914F-29C3ADDF2B72}"/>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Arc 124">
              <a:extLst>
                <a:ext uri="{FF2B5EF4-FFF2-40B4-BE49-F238E27FC236}">
                  <a16:creationId xmlns:a16="http://schemas.microsoft.com/office/drawing/2014/main" id="{14739334-2472-4756-B880-7780C40DA407}"/>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6D7FEFCF-F5E2-48A4-8DA2-466E3FA530E8}"/>
              </a:ext>
            </a:extLst>
          </p:cNvPr>
          <p:cNvGrpSpPr/>
          <p:nvPr/>
        </p:nvGrpSpPr>
        <p:grpSpPr>
          <a:xfrm>
            <a:off x="5805714" y="5406941"/>
            <a:ext cx="580573" cy="386869"/>
            <a:chOff x="5805714" y="609691"/>
            <a:chExt cx="580573" cy="386869"/>
          </a:xfrm>
        </p:grpSpPr>
        <p:sp>
          <p:nvSpPr>
            <p:cNvPr id="127" name="Rectangle 126">
              <a:extLst>
                <a:ext uri="{FF2B5EF4-FFF2-40B4-BE49-F238E27FC236}">
                  <a16:creationId xmlns:a16="http://schemas.microsoft.com/office/drawing/2014/main" id="{5B8C7798-2FB8-447C-BA5C-ECB75C74E5AD}"/>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Arc 127">
              <a:extLst>
                <a:ext uri="{FF2B5EF4-FFF2-40B4-BE49-F238E27FC236}">
                  <a16:creationId xmlns:a16="http://schemas.microsoft.com/office/drawing/2014/main" id="{DDFE7CA2-AC7D-4CF0-A779-1F7EC6161969}"/>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9" name="Group 128">
            <a:extLst>
              <a:ext uri="{FF2B5EF4-FFF2-40B4-BE49-F238E27FC236}">
                <a16:creationId xmlns:a16="http://schemas.microsoft.com/office/drawing/2014/main" id="{EF6B5FAD-EB1F-43DC-8B99-11CAD21D64C9}"/>
              </a:ext>
            </a:extLst>
          </p:cNvPr>
          <p:cNvGrpSpPr/>
          <p:nvPr/>
        </p:nvGrpSpPr>
        <p:grpSpPr>
          <a:xfrm>
            <a:off x="5805714" y="5717964"/>
            <a:ext cx="580573" cy="386869"/>
            <a:chOff x="5805714" y="609691"/>
            <a:chExt cx="580573" cy="386869"/>
          </a:xfrm>
        </p:grpSpPr>
        <p:sp>
          <p:nvSpPr>
            <p:cNvPr id="130" name="Rectangle 129">
              <a:extLst>
                <a:ext uri="{FF2B5EF4-FFF2-40B4-BE49-F238E27FC236}">
                  <a16:creationId xmlns:a16="http://schemas.microsoft.com/office/drawing/2014/main" id="{B817890A-729D-4FBB-8EF7-DAFD6F73427B}"/>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Arc 130">
              <a:extLst>
                <a:ext uri="{FF2B5EF4-FFF2-40B4-BE49-F238E27FC236}">
                  <a16:creationId xmlns:a16="http://schemas.microsoft.com/office/drawing/2014/main" id="{EAD6132E-2435-4771-A3CC-CCE94E7A9600}"/>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 name="Group 131">
            <a:extLst>
              <a:ext uri="{FF2B5EF4-FFF2-40B4-BE49-F238E27FC236}">
                <a16:creationId xmlns:a16="http://schemas.microsoft.com/office/drawing/2014/main" id="{2B7006E1-B188-46BA-BAA5-15A960905F4C}"/>
              </a:ext>
            </a:extLst>
          </p:cNvPr>
          <p:cNvGrpSpPr/>
          <p:nvPr/>
        </p:nvGrpSpPr>
        <p:grpSpPr>
          <a:xfrm>
            <a:off x="5805714" y="6028987"/>
            <a:ext cx="580573" cy="386869"/>
            <a:chOff x="5805714" y="609691"/>
            <a:chExt cx="580573" cy="386869"/>
          </a:xfrm>
        </p:grpSpPr>
        <p:sp>
          <p:nvSpPr>
            <p:cNvPr id="133" name="Rectangle 132">
              <a:extLst>
                <a:ext uri="{FF2B5EF4-FFF2-40B4-BE49-F238E27FC236}">
                  <a16:creationId xmlns:a16="http://schemas.microsoft.com/office/drawing/2014/main" id="{D01250CF-AFA1-4A19-B3C7-7F163609380B}"/>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Arc 133">
              <a:extLst>
                <a:ext uri="{FF2B5EF4-FFF2-40B4-BE49-F238E27FC236}">
                  <a16:creationId xmlns:a16="http://schemas.microsoft.com/office/drawing/2014/main" id="{1014BA5C-C370-44EB-84DA-2D69E36CE6C3}"/>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5" name="Group 134">
            <a:extLst>
              <a:ext uri="{FF2B5EF4-FFF2-40B4-BE49-F238E27FC236}">
                <a16:creationId xmlns:a16="http://schemas.microsoft.com/office/drawing/2014/main" id="{AD8CB7E5-EBC4-4791-B93B-D0B41B862B83}"/>
              </a:ext>
            </a:extLst>
          </p:cNvPr>
          <p:cNvGrpSpPr/>
          <p:nvPr/>
        </p:nvGrpSpPr>
        <p:grpSpPr>
          <a:xfrm>
            <a:off x="5805714" y="6340004"/>
            <a:ext cx="580573" cy="386869"/>
            <a:chOff x="5805714" y="609691"/>
            <a:chExt cx="580573" cy="386869"/>
          </a:xfrm>
        </p:grpSpPr>
        <p:sp>
          <p:nvSpPr>
            <p:cNvPr id="136" name="Rectangle 135">
              <a:extLst>
                <a:ext uri="{FF2B5EF4-FFF2-40B4-BE49-F238E27FC236}">
                  <a16:creationId xmlns:a16="http://schemas.microsoft.com/office/drawing/2014/main" id="{CF456FF3-391C-4C8E-A128-A413BDBBB225}"/>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Arc 136">
              <a:extLst>
                <a:ext uri="{FF2B5EF4-FFF2-40B4-BE49-F238E27FC236}">
                  <a16:creationId xmlns:a16="http://schemas.microsoft.com/office/drawing/2014/main" id="{8838FE2A-04D7-44E3-97C3-54338832CB9A}"/>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38" name="TextBox 137">
            <a:extLst>
              <a:ext uri="{FF2B5EF4-FFF2-40B4-BE49-F238E27FC236}">
                <a16:creationId xmlns:a16="http://schemas.microsoft.com/office/drawing/2014/main" id="{A92F286C-434D-41FA-B624-1519DC144791}"/>
              </a:ext>
            </a:extLst>
          </p:cNvPr>
          <p:cNvSpPr txBox="1"/>
          <p:nvPr/>
        </p:nvSpPr>
        <p:spPr>
          <a:xfrm>
            <a:off x="6902821" y="2785686"/>
            <a:ext cx="4411574" cy="1323439"/>
          </a:xfrm>
          <a:prstGeom prst="rect">
            <a:avLst/>
          </a:prstGeom>
          <a:noFill/>
        </p:spPr>
        <p:txBody>
          <a:bodyPr wrap="square" rtlCol="0">
            <a:spAutoFit/>
          </a:bodyPr>
          <a:lstStyle/>
          <a:p>
            <a:pPr algn="ctr"/>
            <a:r>
              <a:rPr lang="en-US" sz="4000" dirty="0">
                <a:solidFill>
                  <a:schemeClr val="bg1"/>
                </a:solidFill>
                <a:effectLst>
                  <a:innerShdw blurRad="114300">
                    <a:prstClr val="black"/>
                  </a:innerShdw>
                </a:effectLst>
                <a:latin typeface="Oswald" panose="02000503000000000000" pitchFamily="2" charset="0"/>
              </a:rPr>
              <a:t>Nerve Injuries of the </a:t>
            </a:r>
            <a:r>
              <a:rPr lang="en-US" sz="4000" u="sng" dirty="0">
                <a:solidFill>
                  <a:schemeClr val="bg1"/>
                </a:solidFill>
                <a:effectLst>
                  <a:innerShdw blurRad="114300">
                    <a:prstClr val="black"/>
                  </a:innerShdw>
                </a:effectLst>
                <a:latin typeface="Oswald" panose="02000503000000000000" pitchFamily="2" charset="0"/>
              </a:rPr>
              <a:t>U</a:t>
            </a:r>
            <a:r>
              <a:rPr lang="en-US" sz="4000" dirty="0">
                <a:solidFill>
                  <a:schemeClr val="bg1"/>
                </a:solidFill>
                <a:effectLst>
                  <a:innerShdw blurRad="114300">
                    <a:prstClr val="black"/>
                  </a:innerShdw>
                </a:effectLst>
                <a:latin typeface="Oswald" panose="02000503000000000000" pitchFamily="2" charset="0"/>
              </a:rPr>
              <a:t>pper Limb</a:t>
            </a:r>
          </a:p>
        </p:txBody>
      </p:sp>
      <p:sp>
        <p:nvSpPr>
          <p:cNvPr id="67" name="TextBox 66">
            <a:extLst>
              <a:ext uri="{FF2B5EF4-FFF2-40B4-BE49-F238E27FC236}">
                <a16:creationId xmlns:a16="http://schemas.microsoft.com/office/drawing/2014/main" id="{13A89171-FAE3-4872-B72B-B492C45E2BED}"/>
              </a:ext>
            </a:extLst>
          </p:cNvPr>
          <p:cNvSpPr txBox="1"/>
          <p:nvPr/>
        </p:nvSpPr>
        <p:spPr>
          <a:xfrm>
            <a:off x="6902821" y="4752994"/>
            <a:ext cx="4411574" cy="830997"/>
          </a:xfrm>
          <a:prstGeom prst="rect">
            <a:avLst/>
          </a:prstGeom>
          <a:noFill/>
        </p:spPr>
        <p:txBody>
          <a:bodyPr wrap="square" rtlCol="0">
            <a:spAutoFit/>
          </a:bodyPr>
          <a:lstStyle/>
          <a:p>
            <a:pPr algn="ctr"/>
            <a:r>
              <a:rPr lang="en-US" sz="2400" dirty="0">
                <a:solidFill>
                  <a:schemeClr val="accent4">
                    <a:lumMod val="60000"/>
                    <a:lumOff val="40000"/>
                  </a:schemeClr>
                </a:solidFill>
                <a:effectLst>
                  <a:outerShdw blurRad="38100" dist="38100" dir="2700000" algn="tl">
                    <a:srgbClr val="000000">
                      <a:alpha val="43137"/>
                    </a:srgbClr>
                  </a:outerShdw>
                </a:effectLst>
                <a:latin typeface="Oswald" panose="02000503000000000000" pitchFamily="2" charset="0"/>
              </a:rPr>
              <a:t>Assist. </a:t>
            </a:r>
            <a:r>
              <a:rPr lang="en-US" sz="2400" dirty="0" err="1">
                <a:solidFill>
                  <a:schemeClr val="accent4">
                    <a:lumMod val="60000"/>
                    <a:lumOff val="40000"/>
                  </a:schemeClr>
                </a:solidFill>
                <a:effectLst>
                  <a:outerShdw blurRad="38100" dist="38100" dir="2700000" algn="tl">
                    <a:srgbClr val="000000">
                      <a:alpha val="43137"/>
                    </a:srgbClr>
                  </a:outerShdw>
                </a:effectLst>
                <a:latin typeface="Oswald" panose="02000503000000000000" pitchFamily="2" charset="0"/>
              </a:rPr>
              <a:t>Proff</a:t>
            </a:r>
            <a:r>
              <a:rPr lang="en-US" sz="2400" dirty="0">
                <a:solidFill>
                  <a:schemeClr val="accent4">
                    <a:lumMod val="60000"/>
                    <a:lumOff val="40000"/>
                  </a:schemeClr>
                </a:solidFill>
                <a:effectLst>
                  <a:outerShdw blurRad="38100" dist="38100" dir="2700000" algn="tl">
                    <a:srgbClr val="000000">
                      <a:alpha val="43137"/>
                    </a:srgbClr>
                  </a:outerShdw>
                </a:effectLst>
                <a:latin typeface="Oswald" panose="02000503000000000000" pitchFamily="2" charset="0"/>
              </a:rPr>
              <a:t>. Dr. </a:t>
            </a:r>
            <a:r>
              <a:rPr lang="en-US" sz="2400" dirty="0" err="1">
                <a:solidFill>
                  <a:schemeClr val="accent4">
                    <a:lumMod val="60000"/>
                    <a:lumOff val="40000"/>
                  </a:schemeClr>
                </a:solidFill>
                <a:effectLst>
                  <a:outerShdw blurRad="38100" dist="38100" dir="2700000" algn="tl">
                    <a:srgbClr val="000000">
                      <a:alpha val="43137"/>
                    </a:srgbClr>
                  </a:outerShdw>
                </a:effectLst>
                <a:latin typeface="Oswald" panose="02000503000000000000" pitchFamily="2" charset="0"/>
              </a:rPr>
              <a:t>Sameh</a:t>
            </a:r>
            <a:r>
              <a:rPr lang="en-US" sz="2400" dirty="0">
                <a:solidFill>
                  <a:schemeClr val="accent4">
                    <a:lumMod val="60000"/>
                    <a:lumOff val="40000"/>
                  </a:schemeClr>
                </a:solidFill>
                <a:effectLst>
                  <a:outerShdw blurRad="38100" dist="38100" dir="2700000" algn="tl">
                    <a:srgbClr val="000000">
                      <a:alpha val="43137"/>
                    </a:srgbClr>
                  </a:outerShdw>
                </a:effectLst>
                <a:latin typeface="Oswald" panose="02000503000000000000" pitchFamily="2" charset="0"/>
              </a:rPr>
              <a:t> S. Akkila</a:t>
            </a:r>
          </a:p>
          <a:p>
            <a:pPr algn="ctr"/>
            <a:r>
              <a:rPr lang="en-US" sz="2400" dirty="0">
                <a:solidFill>
                  <a:schemeClr val="accent4">
                    <a:lumMod val="60000"/>
                    <a:lumOff val="40000"/>
                  </a:schemeClr>
                </a:solidFill>
                <a:effectLst>
                  <a:outerShdw blurRad="38100" dist="38100" dir="2700000" algn="tl">
                    <a:srgbClr val="000000">
                      <a:alpha val="43137"/>
                    </a:srgbClr>
                  </a:outerShdw>
                </a:effectLst>
                <a:latin typeface="Oswald" panose="02000503000000000000" pitchFamily="2" charset="0"/>
              </a:rPr>
              <a:t>UOMCOM</a:t>
            </a:r>
          </a:p>
        </p:txBody>
      </p:sp>
      <p:pic>
        <p:nvPicPr>
          <p:cNvPr id="3" name="Picture 2" descr="A close-up of a person's skin&#10;&#10;Description automatically generated with low confidence">
            <a:extLst>
              <a:ext uri="{FF2B5EF4-FFF2-40B4-BE49-F238E27FC236}">
                <a16:creationId xmlns:a16="http://schemas.microsoft.com/office/drawing/2014/main" id="{2062CB60-1E77-4EEB-835F-544FBB5E441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161" b="98276" l="4008" r="92176">
                        <a14:foregroundMark x1="57061" y1="3736" x2="46374" y2="3448"/>
                        <a14:foregroundMark x1="46374" y1="3448" x2="50191" y2="5460"/>
                        <a14:foregroundMark x1="80153" y1="19253" x2="92366" y2="22414"/>
                        <a14:foregroundMark x1="92366" y1="22414" x2="73092" y2="90805"/>
                        <a14:foregroundMark x1="73092" y1="90805" x2="61260" y2="98276"/>
                        <a14:foregroundMark x1="61260" y1="98276" x2="38550" y2="97701"/>
                        <a14:foregroundMark x1="90840" y1="21264" x2="92366" y2="42816"/>
                        <a14:foregroundMark x1="8969" y1="23851" x2="4008" y2="39368"/>
                        <a14:foregroundMark x1="4008" y1="39368" x2="8779" y2="52299"/>
                      </a14:backgroundRemoval>
                    </a14:imgEffect>
                  </a14:imgLayer>
                </a14:imgProps>
              </a:ext>
              <a:ext uri="{28A0092B-C50C-407E-A947-70E740481C1C}">
                <a14:useLocalDpi xmlns:a14="http://schemas.microsoft.com/office/drawing/2010/main" val="0"/>
              </a:ext>
            </a:extLst>
          </a:blip>
          <a:stretch>
            <a:fillRect/>
          </a:stretch>
        </p:blipFill>
        <p:spPr>
          <a:xfrm>
            <a:off x="651358" y="3106610"/>
            <a:ext cx="4728051" cy="3140003"/>
          </a:xfrm>
          <a:prstGeom prst="rect">
            <a:avLst/>
          </a:prstGeom>
        </p:spPr>
      </p:pic>
      <p:pic>
        <p:nvPicPr>
          <p:cNvPr id="11" name="Picture 10" descr="A close-up of a person's hand&#10;&#10;Description automatically generated with medium confidence">
            <a:extLst>
              <a:ext uri="{FF2B5EF4-FFF2-40B4-BE49-F238E27FC236}">
                <a16:creationId xmlns:a16="http://schemas.microsoft.com/office/drawing/2014/main" id="{8592B7C4-7C6D-46CB-9887-F1368795BA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06555" y="161341"/>
            <a:ext cx="2508542" cy="2135370"/>
          </a:xfrm>
          <a:prstGeom prst="rect">
            <a:avLst/>
          </a:prstGeom>
        </p:spPr>
      </p:pic>
      <p:pic>
        <p:nvPicPr>
          <p:cNvPr id="13" name="Picture 12" descr="A baby lying on a bed&#10;&#10;Description automatically generated with low confidence">
            <a:extLst>
              <a:ext uri="{FF2B5EF4-FFF2-40B4-BE49-F238E27FC236}">
                <a16:creationId xmlns:a16="http://schemas.microsoft.com/office/drawing/2014/main" id="{3953FB67-754B-4BDB-B78E-2C43DC0A26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1052" y="133046"/>
            <a:ext cx="2928249" cy="2734523"/>
          </a:xfrm>
          <a:prstGeom prst="rect">
            <a:avLst/>
          </a:prstGeom>
        </p:spPr>
      </p:pic>
    </p:spTree>
    <p:extLst>
      <p:ext uri="{BB962C8B-B14F-4D97-AF65-F5344CB8AC3E}">
        <p14:creationId xmlns:p14="http://schemas.microsoft.com/office/powerpoint/2010/main" val="2818962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Rectangle 147">
            <a:extLst>
              <a:ext uri="{FF2B5EF4-FFF2-40B4-BE49-F238E27FC236}">
                <a16:creationId xmlns:a16="http://schemas.microsoft.com/office/drawing/2014/main" id="{55C089E3-40F2-48EE-94AD-97A50E3AC6F8}"/>
              </a:ext>
            </a:extLst>
          </p:cNvPr>
          <p:cNvSpPr/>
          <p:nvPr/>
        </p:nvSpPr>
        <p:spPr>
          <a:xfrm>
            <a:off x="6096000" y="0"/>
            <a:ext cx="5660571" cy="6858000"/>
          </a:xfrm>
          <a:prstGeom prst="rect">
            <a:avLst/>
          </a:prstGeom>
          <a:blipFill>
            <a:blip r:embed="rId2">
              <a:extLst>
                <a:ext uri="{28A0092B-C50C-407E-A947-70E740481C1C}">
                  <a14:useLocalDpi xmlns:a14="http://schemas.microsoft.com/office/drawing/2010/main" val="0"/>
                </a:ext>
              </a:extLst>
            </a:blip>
            <a:stretch>
              <a:fillRect/>
            </a:stretch>
          </a:blipFill>
          <a:ln>
            <a:noFill/>
          </a:ln>
          <a:effectLst>
            <a:outerShdw blurRad="50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C03955BB-E41C-4E77-BB48-325360470229}"/>
              </a:ext>
            </a:extLst>
          </p:cNvPr>
          <p:cNvSpPr/>
          <p:nvPr/>
        </p:nvSpPr>
        <p:spPr>
          <a:xfrm>
            <a:off x="275044" y="-5786"/>
            <a:ext cx="5681417" cy="6858000"/>
          </a:xfrm>
          <a:prstGeom prst="rect">
            <a:avLst/>
          </a:prstGeom>
          <a:blipFill>
            <a:blip r:embed="rId2">
              <a:extLst>
                <a:ext uri="{28A0092B-C50C-407E-A947-70E740481C1C}">
                  <a14:useLocalDpi xmlns:a14="http://schemas.microsoft.com/office/drawing/2010/main" val="0"/>
                </a:ext>
              </a:extLst>
            </a:blip>
            <a:stretch>
              <a:fillRect/>
            </a:stretch>
          </a:blipFill>
          <a:ln>
            <a:noFill/>
          </a:ln>
          <a:effectLst>
            <a:outerShdw blurRad="50800" dist="889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0" name="Group 189">
            <a:extLst>
              <a:ext uri="{FF2B5EF4-FFF2-40B4-BE49-F238E27FC236}">
                <a16:creationId xmlns:a16="http://schemas.microsoft.com/office/drawing/2014/main" id="{B1C4F1B1-18D1-4F24-A7B4-A913BFFF45E6}"/>
              </a:ext>
            </a:extLst>
          </p:cNvPr>
          <p:cNvGrpSpPr/>
          <p:nvPr/>
        </p:nvGrpSpPr>
        <p:grpSpPr>
          <a:xfrm>
            <a:off x="6096000" y="119550"/>
            <a:ext cx="5574535" cy="6617861"/>
            <a:chOff x="6096000" y="119550"/>
            <a:chExt cx="5574535" cy="6617861"/>
          </a:xfrm>
        </p:grpSpPr>
        <p:sp>
          <p:nvSpPr>
            <p:cNvPr id="191" name="Right">
              <a:extLst>
                <a:ext uri="{FF2B5EF4-FFF2-40B4-BE49-F238E27FC236}">
                  <a16:creationId xmlns:a16="http://schemas.microsoft.com/office/drawing/2014/main" id="{479DEB60-7570-45B4-8336-36827F8A3ED2}"/>
                </a:ext>
              </a:extLst>
            </p:cNvPr>
            <p:cNvSpPr/>
            <p:nvPr/>
          </p:nvSpPr>
          <p:spPr>
            <a:xfrm>
              <a:off x="11148331" y="4069452"/>
              <a:ext cx="522204" cy="2657736"/>
            </a:xfrm>
            <a:prstGeom prst="rect">
              <a:avLst/>
            </a:prstGeom>
            <a:solidFill>
              <a:srgbClr val="92D050"/>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2" name="Freeform: Shape 191">
              <a:extLst>
                <a:ext uri="{FF2B5EF4-FFF2-40B4-BE49-F238E27FC236}">
                  <a16:creationId xmlns:a16="http://schemas.microsoft.com/office/drawing/2014/main" id="{1F0B4A1C-B94A-47CE-AED1-2D2A4BE4CFF9}"/>
                </a:ext>
              </a:extLst>
            </p:cNvPr>
            <p:cNvSpPr/>
            <p:nvPr/>
          </p:nvSpPr>
          <p:spPr>
            <a:xfrm>
              <a:off x="6128872" y="119550"/>
              <a:ext cx="5395162" cy="6607323"/>
            </a:xfrm>
            <a:custGeom>
              <a:avLst/>
              <a:gdLst>
                <a:gd name="connsiteX0" fmla="*/ 0 w 5395162"/>
                <a:gd name="connsiteY0" fmla="*/ 0 h 6607323"/>
                <a:gd name="connsiteX1" fmla="*/ 5395162 w 5395162"/>
                <a:gd name="connsiteY1" fmla="*/ 0 h 6607323"/>
                <a:gd name="connsiteX2" fmla="*/ 5395162 w 5395162"/>
                <a:gd name="connsiteY2" fmla="*/ 3949902 h 6607323"/>
                <a:gd name="connsiteX3" fmla="*/ 5230980 w 5395162"/>
                <a:gd name="connsiteY3" fmla="*/ 3949902 h 6607323"/>
                <a:gd name="connsiteX4" fmla="*/ 5032614 w 5395162"/>
                <a:gd name="connsiteY4" fmla="*/ 4148268 h 6607323"/>
                <a:gd name="connsiteX5" fmla="*/ 5032614 w 5395162"/>
                <a:gd name="connsiteY5" fmla="*/ 6607209 h 6607323"/>
                <a:gd name="connsiteX6" fmla="*/ 5032625 w 5395162"/>
                <a:gd name="connsiteY6" fmla="*/ 6607323 h 6607323"/>
                <a:gd name="connsiteX7" fmla="*/ 0 w 5395162"/>
                <a:gd name="connsiteY7" fmla="*/ 6607323 h 660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5162" h="6607323">
                  <a:moveTo>
                    <a:pt x="0" y="0"/>
                  </a:moveTo>
                  <a:lnTo>
                    <a:pt x="5395162" y="0"/>
                  </a:lnTo>
                  <a:lnTo>
                    <a:pt x="5395162" y="3949902"/>
                  </a:lnTo>
                  <a:lnTo>
                    <a:pt x="5230980" y="3949902"/>
                  </a:lnTo>
                  <a:cubicBezTo>
                    <a:pt x="5121425" y="3949902"/>
                    <a:pt x="5032614" y="4038713"/>
                    <a:pt x="5032614" y="4148268"/>
                  </a:cubicBezTo>
                  <a:lnTo>
                    <a:pt x="5032614" y="6607209"/>
                  </a:lnTo>
                  <a:lnTo>
                    <a:pt x="5032625" y="6607323"/>
                  </a:lnTo>
                  <a:lnTo>
                    <a:pt x="0" y="6607323"/>
                  </a:lnTo>
                  <a:close/>
                </a:path>
              </a:pathLst>
            </a:custGeom>
            <a:solidFill>
              <a:srgbClr val="FDFDFD"/>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3" name="Straight Connector 192">
              <a:extLst>
                <a:ext uri="{FF2B5EF4-FFF2-40B4-BE49-F238E27FC236}">
                  <a16:creationId xmlns:a16="http://schemas.microsoft.com/office/drawing/2014/main" id="{59162A81-0D26-49D5-9C3D-AF1145F70A57}"/>
                </a:ext>
              </a:extLst>
            </p:cNvPr>
            <p:cNvCxnSpPr>
              <a:cxnSpLocks/>
            </p:cNvCxnSpPr>
            <p:nvPr/>
          </p:nvCxnSpPr>
          <p:spPr>
            <a:xfrm>
              <a:off x="6096000" y="909390"/>
              <a:ext cx="5428034"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9DC12B9C-03BA-4147-9B14-30D86730F24B}"/>
                </a:ext>
              </a:extLst>
            </p:cNvPr>
            <p:cNvCxnSpPr>
              <a:cxnSpLocks/>
            </p:cNvCxnSpPr>
            <p:nvPr/>
          </p:nvCxnSpPr>
          <p:spPr>
            <a:xfrm>
              <a:off x="6126481" y="137418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6DCDD4C6-51F4-4E17-AD53-489FD1F39D5F}"/>
                </a:ext>
              </a:extLst>
            </p:cNvPr>
            <p:cNvCxnSpPr>
              <a:cxnSpLocks/>
            </p:cNvCxnSpPr>
            <p:nvPr/>
          </p:nvCxnSpPr>
          <p:spPr>
            <a:xfrm>
              <a:off x="6126481" y="1864456"/>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22656D87-BB85-4C46-9209-8C9140CFF071}"/>
                </a:ext>
              </a:extLst>
            </p:cNvPr>
            <p:cNvCxnSpPr>
              <a:cxnSpLocks/>
            </p:cNvCxnSpPr>
            <p:nvPr/>
          </p:nvCxnSpPr>
          <p:spPr>
            <a:xfrm>
              <a:off x="6126481" y="2354732"/>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B8516F6C-3E8F-41F1-85A7-8235F4B1C824}"/>
                </a:ext>
              </a:extLst>
            </p:cNvPr>
            <p:cNvCxnSpPr>
              <a:cxnSpLocks/>
            </p:cNvCxnSpPr>
            <p:nvPr/>
          </p:nvCxnSpPr>
          <p:spPr>
            <a:xfrm>
              <a:off x="6126481" y="2845008"/>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989266B4-BC34-4ABF-A425-A7DC3F37E571}"/>
                </a:ext>
              </a:extLst>
            </p:cNvPr>
            <p:cNvCxnSpPr>
              <a:cxnSpLocks/>
            </p:cNvCxnSpPr>
            <p:nvPr/>
          </p:nvCxnSpPr>
          <p:spPr>
            <a:xfrm>
              <a:off x="6126481" y="3335284"/>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6FBF9DB6-3F78-4FB6-A1C7-279765773246}"/>
                </a:ext>
              </a:extLst>
            </p:cNvPr>
            <p:cNvCxnSpPr>
              <a:cxnSpLocks/>
            </p:cNvCxnSpPr>
            <p:nvPr/>
          </p:nvCxnSpPr>
          <p:spPr>
            <a:xfrm>
              <a:off x="6126481" y="382556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87FF3BCF-0219-48EC-8281-6991C30C1636}"/>
                </a:ext>
              </a:extLst>
            </p:cNvPr>
            <p:cNvCxnSpPr>
              <a:cxnSpLocks/>
            </p:cNvCxnSpPr>
            <p:nvPr/>
          </p:nvCxnSpPr>
          <p:spPr>
            <a:xfrm>
              <a:off x="6126481" y="4315836"/>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66E6F99E-140E-42F7-9CD9-520ABBCB79FF}"/>
                </a:ext>
              </a:extLst>
            </p:cNvPr>
            <p:cNvCxnSpPr>
              <a:cxnSpLocks/>
            </p:cNvCxnSpPr>
            <p:nvPr/>
          </p:nvCxnSpPr>
          <p:spPr>
            <a:xfrm>
              <a:off x="6126481" y="4806112"/>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FD4DA134-0BBC-4EEA-B046-D144F8362963}"/>
                </a:ext>
              </a:extLst>
            </p:cNvPr>
            <p:cNvCxnSpPr>
              <a:cxnSpLocks/>
            </p:cNvCxnSpPr>
            <p:nvPr/>
          </p:nvCxnSpPr>
          <p:spPr>
            <a:xfrm>
              <a:off x="6126481" y="5296388"/>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D81023F8-3930-4E86-AADD-C34248F41F99}"/>
                </a:ext>
              </a:extLst>
            </p:cNvPr>
            <p:cNvCxnSpPr>
              <a:cxnSpLocks/>
            </p:cNvCxnSpPr>
            <p:nvPr/>
          </p:nvCxnSpPr>
          <p:spPr>
            <a:xfrm>
              <a:off x="6126481" y="5786664"/>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AB4022E9-383B-473B-A517-D6A80C1B6F12}"/>
                </a:ext>
              </a:extLst>
            </p:cNvPr>
            <p:cNvCxnSpPr>
              <a:cxnSpLocks/>
            </p:cNvCxnSpPr>
            <p:nvPr/>
          </p:nvCxnSpPr>
          <p:spPr>
            <a:xfrm>
              <a:off x="6126481" y="6276940"/>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sp>
          <p:nvSpPr>
            <p:cNvPr id="205" name="TextBox 204">
              <a:extLst>
                <a:ext uri="{FF2B5EF4-FFF2-40B4-BE49-F238E27FC236}">
                  <a16:creationId xmlns:a16="http://schemas.microsoft.com/office/drawing/2014/main" id="{B1FBF4D5-CE44-480D-BC29-B88EB2D96005}"/>
                </a:ext>
              </a:extLst>
            </p:cNvPr>
            <p:cNvSpPr txBox="1"/>
            <p:nvPr/>
          </p:nvSpPr>
          <p:spPr>
            <a:xfrm>
              <a:off x="11176000" y="5434906"/>
              <a:ext cx="461665" cy="1302505"/>
            </a:xfrm>
            <a:prstGeom prst="rect">
              <a:avLst/>
            </a:prstGeom>
            <a:noFill/>
          </p:spPr>
          <p:txBody>
            <a:bodyPr vert="vert270" wrap="square" rtlCol="0">
              <a:spAutoFit/>
            </a:bodyPr>
            <a:lstStyle/>
            <a:p>
              <a:pPr algn="ctr"/>
              <a:r>
                <a:rPr lang="en-US" b="1" dirty="0"/>
                <a:t>Result</a:t>
              </a:r>
            </a:p>
          </p:txBody>
        </p:sp>
      </p:grpSp>
      <p:grpSp>
        <p:nvGrpSpPr>
          <p:cNvPr id="174" name="Group 173">
            <a:extLst>
              <a:ext uri="{FF2B5EF4-FFF2-40B4-BE49-F238E27FC236}">
                <a16:creationId xmlns:a16="http://schemas.microsoft.com/office/drawing/2014/main" id="{4D3EC6F6-41B8-42EA-9450-9660D30297B3}"/>
              </a:ext>
            </a:extLst>
          </p:cNvPr>
          <p:cNvGrpSpPr/>
          <p:nvPr/>
        </p:nvGrpSpPr>
        <p:grpSpPr>
          <a:xfrm flipH="1">
            <a:off x="351445" y="89189"/>
            <a:ext cx="5574535" cy="6778316"/>
            <a:chOff x="6096000" y="119550"/>
            <a:chExt cx="5574535" cy="6778316"/>
          </a:xfrm>
        </p:grpSpPr>
        <p:sp>
          <p:nvSpPr>
            <p:cNvPr id="175" name="Left">
              <a:extLst>
                <a:ext uri="{FF2B5EF4-FFF2-40B4-BE49-F238E27FC236}">
                  <a16:creationId xmlns:a16="http://schemas.microsoft.com/office/drawing/2014/main" id="{BC45525F-CA64-4D1D-A75E-E6290B229999}"/>
                </a:ext>
              </a:extLst>
            </p:cNvPr>
            <p:cNvSpPr/>
            <p:nvPr/>
          </p:nvSpPr>
          <p:spPr>
            <a:xfrm>
              <a:off x="11148331" y="4069452"/>
              <a:ext cx="522204" cy="2657736"/>
            </a:xfrm>
            <a:prstGeom prst="rect">
              <a:avLst/>
            </a:prstGeom>
            <a:solidFill>
              <a:schemeClr val="tx1">
                <a:lumMod val="95000"/>
                <a:lumOff val="5000"/>
              </a:schemeClr>
            </a:solidFill>
            <a:ln>
              <a:noFill/>
            </a:ln>
            <a:effectLst>
              <a:outerShdw blurRad="50800" dist="635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6" name="Freeform: Shape 175">
              <a:extLst>
                <a:ext uri="{FF2B5EF4-FFF2-40B4-BE49-F238E27FC236}">
                  <a16:creationId xmlns:a16="http://schemas.microsoft.com/office/drawing/2014/main" id="{4CCDAA36-0014-487F-9FC8-FB18AD79A536}"/>
                </a:ext>
              </a:extLst>
            </p:cNvPr>
            <p:cNvSpPr/>
            <p:nvPr/>
          </p:nvSpPr>
          <p:spPr>
            <a:xfrm>
              <a:off x="6128872" y="119550"/>
              <a:ext cx="5395162" cy="6607323"/>
            </a:xfrm>
            <a:custGeom>
              <a:avLst/>
              <a:gdLst>
                <a:gd name="connsiteX0" fmla="*/ 0 w 5395162"/>
                <a:gd name="connsiteY0" fmla="*/ 0 h 6607323"/>
                <a:gd name="connsiteX1" fmla="*/ 5395162 w 5395162"/>
                <a:gd name="connsiteY1" fmla="*/ 0 h 6607323"/>
                <a:gd name="connsiteX2" fmla="*/ 5395162 w 5395162"/>
                <a:gd name="connsiteY2" fmla="*/ 3949902 h 6607323"/>
                <a:gd name="connsiteX3" fmla="*/ 5230980 w 5395162"/>
                <a:gd name="connsiteY3" fmla="*/ 3949902 h 6607323"/>
                <a:gd name="connsiteX4" fmla="*/ 5032614 w 5395162"/>
                <a:gd name="connsiteY4" fmla="*/ 4148268 h 6607323"/>
                <a:gd name="connsiteX5" fmla="*/ 5032614 w 5395162"/>
                <a:gd name="connsiteY5" fmla="*/ 6607209 h 6607323"/>
                <a:gd name="connsiteX6" fmla="*/ 5032625 w 5395162"/>
                <a:gd name="connsiteY6" fmla="*/ 6607323 h 6607323"/>
                <a:gd name="connsiteX7" fmla="*/ 0 w 5395162"/>
                <a:gd name="connsiteY7" fmla="*/ 6607323 h 660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5162" h="6607323">
                  <a:moveTo>
                    <a:pt x="0" y="0"/>
                  </a:moveTo>
                  <a:lnTo>
                    <a:pt x="5395162" y="0"/>
                  </a:lnTo>
                  <a:lnTo>
                    <a:pt x="5395162" y="3949902"/>
                  </a:lnTo>
                  <a:lnTo>
                    <a:pt x="5230980" y="3949902"/>
                  </a:lnTo>
                  <a:cubicBezTo>
                    <a:pt x="5121425" y="3949902"/>
                    <a:pt x="5032614" y="4038713"/>
                    <a:pt x="5032614" y="4148268"/>
                  </a:cubicBezTo>
                  <a:lnTo>
                    <a:pt x="5032614" y="6607209"/>
                  </a:lnTo>
                  <a:lnTo>
                    <a:pt x="5032625" y="6607323"/>
                  </a:lnTo>
                  <a:lnTo>
                    <a:pt x="0" y="6607323"/>
                  </a:lnTo>
                  <a:close/>
                </a:path>
              </a:pathLst>
            </a:custGeom>
            <a:solidFill>
              <a:srgbClr val="FDFDFD"/>
            </a:solidFill>
            <a:ln>
              <a:noFill/>
            </a:ln>
            <a:effectLst>
              <a:outerShdw blurRad="50800" dist="762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a:extLst>
                <a:ext uri="{FF2B5EF4-FFF2-40B4-BE49-F238E27FC236}">
                  <a16:creationId xmlns:a16="http://schemas.microsoft.com/office/drawing/2014/main" id="{0B012414-9764-48F5-B4C3-0A5037F0BBA5}"/>
                </a:ext>
              </a:extLst>
            </p:cNvPr>
            <p:cNvCxnSpPr>
              <a:cxnSpLocks/>
            </p:cNvCxnSpPr>
            <p:nvPr/>
          </p:nvCxnSpPr>
          <p:spPr>
            <a:xfrm>
              <a:off x="6096000" y="909390"/>
              <a:ext cx="5428034"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8DF96C4D-F51B-418E-8313-05C072401FE4}"/>
                </a:ext>
              </a:extLst>
            </p:cNvPr>
            <p:cNvCxnSpPr>
              <a:cxnSpLocks/>
            </p:cNvCxnSpPr>
            <p:nvPr/>
          </p:nvCxnSpPr>
          <p:spPr>
            <a:xfrm>
              <a:off x="6126481" y="137418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6F483CB6-CDC5-4A02-B30E-322036DDF0A0}"/>
                </a:ext>
              </a:extLst>
            </p:cNvPr>
            <p:cNvCxnSpPr>
              <a:cxnSpLocks/>
            </p:cNvCxnSpPr>
            <p:nvPr/>
          </p:nvCxnSpPr>
          <p:spPr>
            <a:xfrm>
              <a:off x="6126481" y="1864456"/>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13494356-E55D-4653-AB9F-7E1E2BF06D76}"/>
                </a:ext>
              </a:extLst>
            </p:cNvPr>
            <p:cNvCxnSpPr>
              <a:cxnSpLocks/>
            </p:cNvCxnSpPr>
            <p:nvPr/>
          </p:nvCxnSpPr>
          <p:spPr>
            <a:xfrm>
              <a:off x="6126481" y="2354732"/>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8C8F38DD-49EA-469F-9EDB-E9462B811FC0}"/>
                </a:ext>
              </a:extLst>
            </p:cNvPr>
            <p:cNvCxnSpPr>
              <a:cxnSpLocks/>
            </p:cNvCxnSpPr>
            <p:nvPr/>
          </p:nvCxnSpPr>
          <p:spPr>
            <a:xfrm>
              <a:off x="6126481" y="2845008"/>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BB0A9595-A092-4E25-932A-2B7A43E3DF75}"/>
                </a:ext>
              </a:extLst>
            </p:cNvPr>
            <p:cNvCxnSpPr>
              <a:cxnSpLocks/>
            </p:cNvCxnSpPr>
            <p:nvPr/>
          </p:nvCxnSpPr>
          <p:spPr>
            <a:xfrm>
              <a:off x="6126481" y="3335284"/>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D2DB5BD7-B26C-4609-AADA-D1F73B39D441}"/>
                </a:ext>
              </a:extLst>
            </p:cNvPr>
            <p:cNvCxnSpPr>
              <a:cxnSpLocks/>
            </p:cNvCxnSpPr>
            <p:nvPr/>
          </p:nvCxnSpPr>
          <p:spPr>
            <a:xfrm>
              <a:off x="6126481" y="382556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5992E529-F71B-461A-B57E-330E3C813F2E}"/>
                </a:ext>
              </a:extLst>
            </p:cNvPr>
            <p:cNvCxnSpPr>
              <a:cxnSpLocks/>
            </p:cNvCxnSpPr>
            <p:nvPr/>
          </p:nvCxnSpPr>
          <p:spPr>
            <a:xfrm>
              <a:off x="6126481" y="4315836"/>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64CEBAD4-44F2-4C60-80AE-1704869E5043}"/>
                </a:ext>
              </a:extLst>
            </p:cNvPr>
            <p:cNvCxnSpPr>
              <a:cxnSpLocks/>
            </p:cNvCxnSpPr>
            <p:nvPr/>
          </p:nvCxnSpPr>
          <p:spPr>
            <a:xfrm>
              <a:off x="6126481" y="4806112"/>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B6B6DA8F-39DA-425E-B4FF-5A599863202A}"/>
                </a:ext>
              </a:extLst>
            </p:cNvPr>
            <p:cNvCxnSpPr>
              <a:cxnSpLocks/>
            </p:cNvCxnSpPr>
            <p:nvPr/>
          </p:nvCxnSpPr>
          <p:spPr>
            <a:xfrm>
              <a:off x="6126481" y="5296388"/>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7CBD5B22-00BF-4EDD-976C-E876BF6A92CB}"/>
                </a:ext>
              </a:extLst>
            </p:cNvPr>
            <p:cNvCxnSpPr>
              <a:cxnSpLocks/>
            </p:cNvCxnSpPr>
            <p:nvPr/>
          </p:nvCxnSpPr>
          <p:spPr>
            <a:xfrm>
              <a:off x="6126481" y="5786664"/>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D0984BC2-397F-487F-B4C3-639E88CD5B95}"/>
                </a:ext>
              </a:extLst>
            </p:cNvPr>
            <p:cNvCxnSpPr>
              <a:cxnSpLocks/>
            </p:cNvCxnSpPr>
            <p:nvPr/>
          </p:nvCxnSpPr>
          <p:spPr>
            <a:xfrm>
              <a:off x="6126481" y="6276940"/>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sp>
          <p:nvSpPr>
            <p:cNvPr id="189" name="TextBox 188">
              <a:extLst>
                <a:ext uri="{FF2B5EF4-FFF2-40B4-BE49-F238E27FC236}">
                  <a16:creationId xmlns:a16="http://schemas.microsoft.com/office/drawing/2014/main" id="{028D77CE-26CC-48A3-92E2-0D112FD9E9FA}"/>
                </a:ext>
              </a:extLst>
            </p:cNvPr>
            <p:cNvSpPr txBox="1"/>
            <p:nvPr/>
          </p:nvSpPr>
          <p:spPr>
            <a:xfrm>
              <a:off x="11176000" y="4492110"/>
              <a:ext cx="461665" cy="2405756"/>
            </a:xfrm>
            <a:prstGeom prst="rect">
              <a:avLst/>
            </a:prstGeom>
            <a:noFill/>
          </p:spPr>
          <p:txBody>
            <a:bodyPr vert="vert270" wrap="square" rtlCol="0">
              <a:spAutoFit/>
            </a:bodyPr>
            <a:lstStyle/>
            <a:p>
              <a:pPr algn="ctr"/>
              <a:r>
                <a:rPr lang="en-US" b="1" dirty="0">
                  <a:solidFill>
                    <a:schemeClr val="bg1"/>
                  </a:solidFill>
                </a:rPr>
                <a:t>Nerve review</a:t>
              </a:r>
            </a:p>
          </p:txBody>
        </p:sp>
      </p:grpSp>
      <p:grpSp>
        <p:nvGrpSpPr>
          <p:cNvPr id="3" name="Group 2">
            <a:extLst>
              <a:ext uri="{FF2B5EF4-FFF2-40B4-BE49-F238E27FC236}">
                <a16:creationId xmlns:a16="http://schemas.microsoft.com/office/drawing/2014/main" id="{0F1A4B53-3DA8-4B08-87F6-99E2B5780CCB}"/>
              </a:ext>
            </a:extLst>
          </p:cNvPr>
          <p:cNvGrpSpPr/>
          <p:nvPr/>
        </p:nvGrpSpPr>
        <p:grpSpPr>
          <a:xfrm>
            <a:off x="5604611" y="119550"/>
            <a:ext cx="781676" cy="6607323"/>
            <a:chOff x="5604611" y="119550"/>
            <a:chExt cx="781676" cy="6607323"/>
          </a:xfrm>
        </p:grpSpPr>
        <p:sp>
          <p:nvSpPr>
            <p:cNvPr id="67" name="Rectangle 66">
              <a:extLst>
                <a:ext uri="{FF2B5EF4-FFF2-40B4-BE49-F238E27FC236}">
                  <a16:creationId xmlns:a16="http://schemas.microsoft.com/office/drawing/2014/main" id="{D119F2DB-0E38-4A31-831F-2BAF295D2A25}"/>
                </a:ext>
              </a:extLst>
            </p:cNvPr>
            <p:cNvSpPr/>
            <p:nvPr/>
          </p:nvSpPr>
          <p:spPr>
            <a:xfrm>
              <a:off x="5635694" y="20253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AEE5042A-E067-4FB7-BCFF-00BB33BFEDEC}"/>
                </a:ext>
              </a:extLst>
            </p:cNvPr>
            <p:cNvGrpSpPr/>
            <p:nvPr/>
          </p:nvGrpSpPr>
          <p:grpSpPr>
            <a:xfrm>
              <a:off x="5805714" y="119550"/>
              <a:ext cx="580573" cy="386869"/>
              <a:chOff x="5805714" y="609691"/>
              <a:chExt cx="580573" cy="386869"/>
            </a:xfrm>
          </p:grpSpPr>
          <p:sp>
            <p:nvSpPr>
              <p:cNvPr id="5" name="Rectangle 4">
                <a:extLst>
                  <a:ext uri="{FF2B5EF4-FFF2-40B4-BE49-F238E27FC236}">
                    <a16:creationId xmlns:a16="http://schemas.microsoft.com/office/drawing/2014/main" id="{9ECC8D50-758B-45D1-9832-058DA749338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a:extLst>
                  <a:ext uri="{FF2B5EF4-FFF2-40B4-BE49-F238E27FC236}">
                    <a16:creationId xmlns:a16="http://schemas.microsoft.com/office/drawing/2014/main" id="{FC783E55-1922-4926-8D97-EC60526709F7}"/>
                  </a:ext>
                </a:extLst>
              </p:cNvPr>
              <p:cNvSpPr/>
              <p:nvPr/>
            </p:nvSpPr>
            <p:spPr>
              <a:xfrm>
                <a:off x="5805714" y="609691"/>
                <a:ext cx="410553" cy="386869"/>
              </a:xfrm>
              <a:prstGeom prst="arc">
                <a:avLst>
                  <a:gd name="adj1" fmla="val 10333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8" name="Rectangle 67">
              <a:extLst>
                <a:ext uri="{FF2B5EF4-FFF2-40B4-BE49-F238E27FC236}">
                  <a16:creationId xmlns:a16="http://schemas.microsoft.com/office/drawing/2014/main" id="{FCB92E0C-F05E-4602-8A6C-A561815032EC}"/>
                </a:ext>
              </a:extLst>
            </p:cNvPr>
            <p:cNvSpPr/>
            <p:nvPr/>
          </p:nvSpPr>
          <p:spPr>
            <a:xfrm>
              <a:off x="5632035" y="503041"/>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78" name="Group 77">
              <a:extLst>
                <a:ext uri="{FF2B5EF4-FFF2-40B4-BE49-F238E27FC236}">
                  <a16:creationId xmlns:a16="http://schemas.microsoft.com/office/drawing/2014/main" id="{E48E30C9-A74F-4C52-AD04-FC9A5CBD8258}"/>
                </a:ext>
              </a:extLst>
            </p:cNvPr>
            <p:cNvGrpSpPr/>
            <p:nvPr/>
          </p:nvGrpSpPr>
          <p:grpSpPr>
            <a:xfrm>
              <a:off x="5805714" y="430573"/>
              <a:ext cx="580573" cy="386869"/>
              <a:chOff x="5805714" y="609691"/>
              <a:chExt cx="580573" cy="386869"/>
            </a:xfrm>
          </p:grpSpPr>
          <p:sp>
            <p:nvSpPr>
              <p:cNvPr id="79" name="Rectangle 78">
                <a:extLst>
                  <a:ext uri="{FF2B5EF4-FFF2-40B4-BE49-F238E27FC236}">
                    <a16:creationId xmlns:a16="http://schemas.microsoft.com/office/drawing/2014/main" id="{9D80A7DB-810E-4588-BE25-E9F7C34D3DB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c 79">
                <a:extLst>
                  <a:ext uri="{FF2B5EF4-FFF2-40B4-BE49-F238E27FC236}">
                    <a16:creationId xmlns:a16="http://schemas.microsoft.com/office/drawing/2014/main" id="{0CEE252C-3F6B-425D-A974-8C322FD62AA8}"/>
                  </a:ext>
                </a:extLst>
              </p:cNvPr>
              <p:cNvSpPr/>
              <p:nvPr/>
            </p:nvSpPr>
            <p:spPr>
              <a:xfrm>
                <a:off x="5805714" y="609691"/>
                <a:ext cx="410553" cy="386869"/>
              </a:xfrm>
              <a:prstGeom prst="arc">
                <a:avLst>
                  <a:gd name="adj1" fmla="val 10604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9" name="Rectangle 68">
              <a:extLst>
                <a:ext uri="{FF2B5EF4-FFF2-40B4-BE49-F238E27FC236}">
                  <a16:creationId xmlns:a16="http://schemas.microsoft.com/office/drawing/2014/main" id="{A4620A41-830E-412F-B7F4-82B17531460F}"/>
                </a:ext>
              </a:extLst>
            </p:cNvPr>
            <p:cNvSpPr/>
            <p:nvPr/>
          </p:nvSpPr>
          <p:spPr>
            <a:xfrm>
              <a:off x="5635694" y="81748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Rectangle 69">
              <a:extLst>
                <a:ext uri="{FF2B5EF4-FFF2-40B4-BE49-F238E27FC236}">
                  <a16:creationId xmlns:a16="http://schemas.microsoft.com/office/drawing/2014/main" id="{B8C591D4-C50C-4B67-805A-961945693BE6}"/>
                </a:ext>
              </a:extLst>
            </p:cNvPr>
            <p:cNvSpPr/>
            <p:nvPr/>
          </p:nvSpPr>
          <p:spPr>
            <a:xfrm>
              <a:off x="5636493" y="112392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a:extLst>
                <a:ext uri="{FF2B5EF4-FFF2-40B4-BE49-F238E27FC236}">
                  <a16:creationId xmlns:a16="http://schemas.microsoft.com/office/drawing/2014/main" id="{461F08B5-15BF-4C63-B54C-7D2001EDCAD3}"/>
                </a:ext>
              </a:extLst>
            </p:cNvPr>
            <p:cNvSpPr/>
            <p:nvPr/>
          </p:nvSpPr>
          <p:spPr>
            <a:xfrm>
              <a:off x="5633303" y="144082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a:extLst>
                <a:ext uri="{FF2B5EF4-FFF2-40B4-BE49-F238E27FC236}">
                  <a16:creationId xmlns:a16="http://schemas.microsoft.com/office/drawing/2014/main" id="{D12C5631-8C0A-4256-BD3E-88D081A7321B}"/>
                </a:ext>
              </a:extLst>
            </p:cNvPr>
            <p:cNvSpPr/>
            <p:nvPr/>
          </p:nvSpPr>
          <p:spPr>
            <a:xfrm>
              <a:off x="5641689" y="174238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Rectangle 72">
              <a:extLst>
                <a:ext uri="{FF2B5EF4-FFF2-40B4-BE49-F238E27FC236}">
                  <a16:creationId xmlns:a16="http://schemas.microsoft.com/office/drawing/2014/main" id="{D3030D9B-44CF-4F4E-A86E-18A79322376D}"/>
                </a:ext>
              </a:extLst>
            </p:cNvPr>
            <p:cNvSpPr/>
            <p:nvPr/>
          </p:nvSpPr>
          <p:spPr>
            <a:xfrm>
              <a:off x="5626130" y="206495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Rectangle 73">
              <a:extLst>
                <a:ext uri="{FF2B5EF4-FFF2-40B4-BE49-F238E27FC236}">
                  <a16:creationId xmlns:a16="http://schemas.microsoft.com/office/drawing/2014/main" id="{0E9F8D11-58D9-4493-A410-DACB43B5E48F}"/>
                </a:ext>
              </a:extLst>
            </p:cNvPr>
            <p:cNvSpPr/>
            <p:nvPr/>
          </p:nvSpPr>
          <p:spPr>
            <a:xfrm>
              <a:off x="5626130" y="237211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a:extLst>
                <a:ext uri="{FF2B5EF4-FFF2-40B4-BE49-F238E27FC236}">
                  <a16:creationId xmlns:a16="http://schemas.microsoft.com/office/drawing/2014/main" id="{880FA994-AF36-4890-A98D-4750B71B3C59}"/>
                </a:ext>
              </a:extLst>
            </p:cNvPr>
            <p:cNvSpPr/>
            <p:nvPr/>
          </p:nvSpPr>
          <p:spPr>
            <a:xfrm>
              <a:off x="5633303" y="268452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Rectangle 75">
              <a:extLst>
                <a:ext uri="{FF2B5EF4-FFF2-40B4-BE49-F238E27FC236}">
                  <a16:creationId xmlns:a16="http://schemas.microsoft.com/office/drawing/2014/main" id="{9E5C2FB6-992A-4537-B467-2FCB0FDBDB9F}"/>
                </a:ext>
              </a:extLst>
            </p:cNvPr>
            <p:cNvSpPr/>
            <p:nvPr/>
          </p:nvSpPr>
          <p:spPr>
            <a:xfrm>
              <a:off x="5633303" y="298598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Rectangle 76">
              <a:extLst>
                <a:ext uri="{FF2B5EF4-FFF2-40B4-BE49-F238E27FC236}">
                  <a16:creationId xmlns:a16="http://schemas.microsoft.com/office/drawing/2014/main" id="{73193785-12A4-408F-9E7C-27DDBEAFA7BD}"/>
                </a:ext>
              </a:extLst>
            </p:cNvPr>
            <p:cNvSpPr/>
            <p:nvPr/>
          </p:nvSpPr>
          <p:spPr>
            <a:xfrm>
              <a:off x="5626130" y="330818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8" name="Rectangle 137">
              <a:extLst>
                <a:ext uri="{FF2B5EF4-FFF2-40B4-BE49-F238E27FC236}">
                  <a16:creationId xmlns:a16="http://schemas.microsoft.com/office/drawing/2014/main" id="{FF68EA0C-3323-4279-9322-583E0496C340}"/>
                </a:ext>
              </a:extLst>
            </p:cNvPr>
            <p:cNvSpPr/>
            <p:nvPr/>
          </p:nvSpPr>
          <p:spPr>
            <a:xfrm>
              <a:off x="5618957" y="361510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9" name="Rectangle 138">
              <a:extLst>
                <a:ext uri="{FF2B5EF4-FFF2-40B4-BE49-F238E27FC236}">
                  <a16:creationId xmlns:a16="http://schemas.microsoft.com/office/drawing/2014/main" id="{DA8F7F98-A2C1-4622-86E7-4F2038831BBE}"/>
                </a:ext>
              </a:extLst>
            </p:cNvPr>
            <p:cNvSpPr/>
            <p:nvPr/>
          </p:nvSpPr>
          <p:spPr>
            <a:xfrm>
              <a:off x="5604611" y="392724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0" name="Rectangle 139">
              <a:extLst>
                <a:ext uri="{FF2B5EF4-FFF2-40B4-BE49-F238E27FC236}">
                  <a16:creationId xmlns:a16="http://schemas.microsoft.com/office/drawing/2014/main" id="{0A05E640-BFCE-401E-8E58-B95F9FAC8DFA}"/>
                </a:ext>
              </a:extLst>
            </p:cNvPr>
            <p:cNvSpPr/>
            <p:nvPr/>
          </p:nvSpPr>
          <p:spPr>
            <a:xfrm>
              <a:off x="5611784" y="423914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1" name="Rectangle 140">
              <a:extLst>
                <a:ext uri="{FF2B5EF4-FFF2-40B4-BE49-F238E27FC236}">
                  <a16:creationId xmlns:a16="http://schemas.microsoft.com/office/drawing/2014/main" id="{E054FE0A-3727-4A81-B405-7B2AD3CF46C1}"/>
                </a:ext>
              </a:extLst>
            </p:cNvPr>
            <p:cNvSpPr/>
            <p:nvPr/>
          </p:nvSpPr>
          <p:spPr>
            <a:xfrm>
              <a:off x="5604611" y="4546182"/>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2" name="Rectangle 141">
              <a:extLst>
                <a:ext uri="{FF2B5EF4-FFF2-40B4-BE49-F238E27FC236}">
                  <a16:creationId xmlns:a16="http://schemas.microsoft.com/office/drawing/2014/main" id="{181F776C-2AF8-48ED-A45F-6043E45954BF}"/>
                </a:ext>
              </a:extLst>
            </p:cNvPr>
            <p:cNvSpPr/>
            <p:nvPr/>
          </p:nvSpPr>
          <p:spPr>
            <a:xfrm>
              <a:off x="5609779" y="485746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3" name="Rectangle 142">
              <a:extLst>
                <a:ext uri="{FF2B5EF4-FFF2-40B4-BE49-F238E27FC236}">
                  <a16:creationId xmlns:a16="http://schemas.microsoft.com/office/drawing/2014/main" id="{F411B93B-64DC-40ED-8351-A38502F83EC2}"/>
                </a:ext>
              </a:extLst>
            </p:cNvPr>
            <p:cNvSpPr/>
            <p:nvPr/>
          </p:nvSpPr>
          <p:spPr>
            <a:xfrm>
              <a:off x="5618957" y="517189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4" name="Rectangle 143">
              <a:extLst>
                <a:ext uri="{FF2B5EF4-FFF2-40B4-BE49-F238E27FC236}">
                  <a16:creationId xmlns:a16="http://schemas.microsoft.com/office/drawing/2014/main" id="{6D4EF766-AAA1-4FD1-9EB8-BC7CCAF80F4C}"/>
                </a:ext>
              </a:extLst>
            </p:cNvPr>
            <p:cNvSpPr/>
            <p:nvPr/>
          </p:nvSpPr>
          <p:spPr>
            <a:xfrm>
              <a:off x="5611784" y="550314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5" name="Rectangle 144">
              <a:extLst>
                <a:ext uri="{FF2B5EF4-FFF2-40B4-BE49-F238E27FC236}">
                  <a16:creationId xmlns:a16="http://schemas.microsoft.com/office/drawing/2014/main" id="{CA3BC80A-A5C7-4031-AE04-E1DBB065F990}"/>
                </a:ext>
              </a:extLst>
            </p:cNvPr>
            <p:cNvSpPr/>
            <p:nvPr/>
          </p:nvSpPr>
          <p:spPr>
            <a:xfrm>
              <a:off x="5604611" y="5797854"/>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6" name="Rectangle 145">
              <a:extLst>
                <a:ext uri="{FF2B5EF4-FFF2-40B4-BE49-F238E27FC236}">
                  <a16:creationId xmlns:a16="http://schemas.microsoft.com/office/drawing/2014/main" id="{B2C4E260-0390-4C3C-B29D-AB4732D5F312}"/>
                </a:ext>
              </a:extLst>
            </p:cNvPr>
            <p:cNvSpPr/>
            <p:nvPr/>
          </p:nvSpPr>
          <p:spPr>
            <a:xfrm>
              <a:off x="5604611" y="609721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7" name="Rectangle 146">
              <a:extLst>
                <a:ext uri="{FF2B5EF4-FFF2-40B4-BE49-F238E27FC236}">
                  <a16:creationId xmlns:a16="http://schemas.microsoft.com/office/drawing/2014/main" id="{9CF30D03-0768-4F4A-876B-4064ADC4B962}"/>
                </a:ext>
              </a:extLst>
            </p:cNvPr>
            <p:cNvSpPr/>
            <p:nvPr/>
          </p:nvSpPr>
          <p:spPr>
            <a:xfrm>
              <a:off x="5611784" y="641257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81" name="Group 80">
              <a:extLst>
                <a:ext uri="{FF2B5EF4-FFF2-40B4-BE49-F238E27FC236}">
                  <a16:creationId xmlns:a16="http://schemas.microsoft.com/office/drawing/2014/main" id="{BDE4CAF1-67FB-4A00-A957-F84932EF37EA}"/>
                </a:ext>
              </a:extLst>
            </p:cNvPr>
            <p:cNvGrpSpPr/>
            <p:nvPr/>
          </p:nvGrpSpPr>
          <p:grpSpPr>
            <a:xfrm>
              <a:off x="5805714" y="741596"/>
              <a:ext cx="580573" cy="386869"/>
              <a:chOff x="5805714" y="609691"/>
              <a:chExt cx="580573" cy="386869"/>
            </a:xfrm>
          </p:grpSpPr>
          <p:sp>
            <p:nvSpPr>
              <p:cNvPr id="82" name="Rectangle 81">
                <a:extLst>
                  <a:ext uri="{FF2B5EF4-FFF2-40B4-BE49-F238E27FC236}">
                    <a16:creationId xmlns:a16="http://schemas.microsoft.com/office/drawing/2014/main" id="{74C944AF-D50A-425E-A441-BD46E8CB9783}"/>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Arc 82">
                <a:extLst>
                  <a:ext uri="{FF2B5EF4-FFF2-40B4-BE49-F238E27FC236}">
                    <a16:creationId xmlns:a16="http://schemas.microsoft.com/office/drawing/2014/main" id="{AE95EC9D-DB78-417E-AF31-C543DE84C1EE}"/>
                  </a:ext>
                </a:extLst>
              </p:cNvPr>
              <p:cNvSpPr/>
              <p:nvPr/>
            </p:nvSpPr>
            <p:spPr>
              <a:xfrm>
                <a:off x="5805714" y="609691"/>
                <a:ext cx="410553" cy="386869"/>
              </a:xfrm>
              <a:prstGeom prst="arc">
                <a:avLst>
                  <a:gd name="adj1" fmla="val 107575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EC3E0684-8AE8-4214-BF7B-4AAB6B86F600}"/>
                </a:ext>
              </a:extLst>
            </p:cNvPr>
            <p:cNvGrpSpPr/>
            <p:nvPr/>
          </p:nvGrpSpPr>
          <p:grpSpPr>
            <a:xfrm>
              <a:off x="5805714" y="1052619"/>
              <a:ext cx="580573" cy="386869"/>
              <a:chOff x="5805714" y="609691"/>
              <a:chExt cx="580573" cy="386869"/>
            </a:xfrm>
          </p:grpSpPr>
          <p:sp>
            <p:nvSpPr>
              <p:cNvPr id="85" name="Rectangle 84">
                <a:extLst>
                  <a:ext uri="{FF2B5EF4-FFF2-40B4-BE49-F238E27FC236}">
                    <a16:creationId xmlns:a16="http://schemas.microsoft.com/office/drawing/2014/main" id="{CF8E04A3-B6B4-4F3C-BB6B-AF9929DDA237}"/>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Arc 85">
                <a:extLst>
                  <a:ext uri="{FF2B5EF4-FFF2-40B4-BE49-F238E27FC236}">
                    <a16:creationId xmlns:a16="http://schemas.microsoft.com/office/drawing/2014/main" id="{18A95974-DAB2-4BF8-9192-96278D1744CD}"/>
                  </a:ext>
                </a:extLst>
              </p:cNvPr>
              <p:cNvSpPr/>
              <p:nvPr/>
            </p:nvSpPr>
            <p:spPr>
              <a:xfrm>
                <a:off x="5805714" y="609691"/>
                <a:ext cx="410553" cy="386869"/>
              </a:xfrm>
              <a:prstGeom prst="arc">
                <a:avLst>
                  <a:gd name="adj1" fmla="val 1083048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C97BDBFC-6DCF-4D05-9235-AF24FD08B7BA}"/>
                </a:ext>
              </a:extLst>
            </p:cNvPr>
            <p:cNvGrpSpPr/>
            <p:nvPr/>
          </p:nvGrpSpPr>
          <p:grpSpPr>
            <a:xfrm>
              <a:off x="5805714" y="1363642"/>
              <a:ext cx="580573" cy="386869"/>
              <a:chOff x="5805714" y="609691"/>
              <a:chExt cx="580573" cy="386869"/>
            </a:xfrm>
          </p:grpSpPr>
          <p:sp>
            <p:nvSpPr>
              <p:cNvPr id="88" name="Rectangle 87">
                <a:extLst>
                  <a:ext uri="{FF2B5EF4-FFF2-40B4-BE49-F238E27FC236}">
                    <a16:creationId xmlns:a16="http://schemas.microsoft.com/office/drawing/2014/main" id="{4AB8CE96-3DF3-4063-9F27-D4DB07BB75E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Arc 88">
                <a:extLst>
                  <a:ext uri="{FF2B5EF4-FFF2-40B4-BE49-F238E27FC236}">
                    <a16:creationId xmlns:a16="http://schemas.microsoft.com/office/drawing/2014/main" id="{309BD817-14B6-4AA7-A1F6-6EAEFBC3A86F}"/>
                  </a:ext>
                </a:extLst>
              </p:cNvPr>
              <p:cNvSpPr/>
              <p:nvPr/>
            </p:nvSpPr>
            <p:spPr>
              <a:xfrm>
                <a:off x="5805714" y="609691"/>
                <a:ext cx="410553" cy="386869"/>
              </a:xfrm>
              <a:prstGeom prst="arc">
                <a:avLst>
                  <a:gd name="adj1" fmla="val 1080965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C6951FED-2BD7-4859-B333-5B1CAEF8AB8D}"/>
                </a:ext>
              </a:extLst>
            </p:cNvPr>
            <p:cNvGrpSpPr/>
            <p:nvPr/>
          </p:nvGrpSpPr>
          <p:grpSpPr>
            <a:xfrm>
              <a:off x="5805714" y="1674665"/>
              <a:ext cx="580573" cy="386869"/>
              <a:chOff x="5805714" y="609691"/>
              <a:chExt cx="580573" cy="386869"/>
            </a:xfrm>
          </p:grpSpPr>
          <p:sp>
            <p:nvSpPr>
              <p:cNvPr id="91" name="Rectangle 90">
                <a:extLst>
                  <a:ext uri="{FF2B5EF4-FFF2-40B4-BE49-F238E27FC236}">
                    <a16:creationId xmlns:a16="http://schemas.microsoft.com/office/drawing/2014/main" id="{FE30C63D-F045-40E9-8C54-26DA5BDA0F4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Arc 91">
                <a:extLst>
                  <a:ext uri="{FF2B5EF4-FFF2-40B4-BE49-F238E27FC236}">
                    <a16:creationId xmlns:a16="http://schemas.microsoft.com/office/drawing/2014/main" id="{434A2720-2A66-40B1-AC7E-5C244C6E6EB9}"/>
                  </a:ext>
                </a:extLst>
              </p:cNvPr>
              <p:cNvSpPr/>
              <p:nvPr/>
            </p:nvSpPr>
            <p:spPr>
              <a:xfrm>
                <a:off x="5805714" y="609691"/>
                <a:ext cx="410553" cy="386869"/>
              </a:xfrm>
              <a:prstGeom prst="arc">
                <a:avLst>
                  <a:gd name="adj1" fmla="val 1087571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93" name="Group 92">
              <a:extLst>
                <a:ext uri="{FF2B5EF4-FFF2-40B4-BE49-F238E27FC236}">
                  <a16:creationId xmlns:a16="http://schemas.microsoft.com/office/drawing/2014/main" id="{3253887B-E245-4C89-84BB-C89576187B4D}"/>
                </a:ext>
              </a:extLst>
            </p:cNvPr>
            <p:cNvGrpSpPr/>
            <p:nvPr/>
          </p:nvGrpSpPr>
          <p:grpSpPr>
            <a:xfrm>
              <a:off x="5805714" y="1985688"/>
              <a:ext cx="580573" cy="386869"/>
              <a:chOff x="5805714" y="609691"/>
              <a:chExt cx="580573" cy="386869"/>
            </a:xfrm>
          </p:grpSpPr>
          <p:sp>
            <p:nvSpPr>
              <p:cNvPr id="94" name="Rectangle 93">
                <a:extLst>
                  <a:ext uri="{FF2B5EF4-FFF2-40B4-BE49-F238E27FC236}">
                    <a16:creationId xmlns:a16="http://schemas.microsoft.com/office/drawing/2014/main" id="{C2935527-C9EF-4950-89BB-EB1207B25E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Arc 94">
                <a:extLst>
                  <a:ext uri="{FF2B5EF4-FFF2-40B4-BE49-F238E27FC236}">
                    <a16:creationId xmlns:a16="http://schemas.microsoft.com/office/drawing/2014/main" id="{B885AD0D-2A97-4761-A7E2-81AE7730FF98}"/>
                  </a:ext>
                </a:extLst>
              </p:cNvPr>
              <p:cNvSpPr/>
              <p:nvPr/>
            </p:nvSpPr>
            <p:spPr>
              <a:xfrm>
                <a:off x="5805714" y="609691"/>
                <a:ext cx="410553" cy="386869"/>
              </a:xfrm>
              <a:prstGeom prst="arc">
                <a:avLst>
                  <a:gd name="adj1" fmla="val 1078249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B20895E6-FBAD-4249-90F9-43369FD2080F}"/>
                </a:ext>
              </a:extLst>
            </p:cNvPr>
            <p:cNvGrpSpPr/>
            <p:nvPr/>
          </p:nvGrpSpPr>
          <p:grpSpPr>
            <a:xfrm>
              <a:off x="5805714" y="2296711"/>
              <a:ext cx="580573" cy="386869"/>
              <a:chOff x="5805714" y="609691"/>
              <a:chExt cx="580573" cy="386869"/>
            </a:xfrm>
          </p:grpSpPr>
          <p:sp>
            <p:nvSpPr>
              <p:cNvPr id="97" name="Rectangle 96">
                <a:extLst>
                  <a:ext uri="{FF2B5EF4-FFF2-40B4-BE49-F238E27FC236}">
                    <a16:creationId xmlns:a16="http://schemas.microsoft.com/office/drawing/2014/main" id="{416F99E9-E132-4AB6-9501-719E390B295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Arc 97">
                <a:extLst>
                  <a:ext uri="{FF2B5EF4-FFF2-40B4-BE49-F238E27FC236}">
                    <a16:creationId xmlns:a16="http://schemas.microsoft.com/office/drawing/2014/main" id="{7BF41422-E1EF-4A49-906D-7C9E43200378}"/>
                  </a:ext>
                </a:extLst>
              </p:cNvPr>
              <p:cNvSpPr/>
              <p:nvPr/>
            </p:nvSpPr>
            <p:spPr>
              <a:xfrm>
                <a:off x="5805714" y="609691"/>
                <a:ext cx="410553" cy="386869"/>
              </a:xfrm>
              <a:prstGeom prst="arc">
                <a:avLst>
                  <a:gd name="adj1" fmla="val 108379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 name="Group 98">
              <a:extLst>
                <a:ext uri="{FF2B5EF4-FFF2-40B4-BE49-F238E27FC236}">
                  <a16:creationId xmlns:a16="http://schemas.microsoft.com/office/drawing/2014/main" id="{3A6C8FCE-3906-4A51-8C51-53A21458A79D}"/>
                </a:ext>
              </a:extLst>
            </p:cNvPr>
            <p:cNvGrpSpPr/>
            <p:nvPr/>
          </p:nvGrpSpPr>
          <p:grpSpPr>
            <a:xfrm>
              <a:off x="5805714" y="2607734"/>
              <a:ext cx="580573" cy="386869"/>
              <a:chOff x="5805714" y="609691"/>
              <a:chExt cx="580573" cy="386869"/>
            </a:xfrm>
          </p:grpSpPr>
          <p:sp>
            <p:nvSpPr>
              <p:cNvPr id="100" name="Rectangle 99">
                <a:extLst>
                  <a:ext uri="{FF2B5EF4-FFF2-40B4-BE49-F238E27FC236}">
                    <a16:creationId xmlns:a16="http://schemas.microsoft.com/office/drawing/2014/main" id="{01B7306C-C82A-4CBC-8810-B196E2B85FD9}"/>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Arc 100">
                <a:extLst>
                  <a:ext uri="{FF2B5EF4-FFF2-40B4-BE49-F238E27FC236}">
                    <a16:creationId xmlns:a16="http://schemas.microsoft.com/office/drawing/2014/main" id="{4309EB4B-A1C1-41B8-9E71-43E4632DE81A}"/>
                  </a:ext>
                </a:extLst>
              </p:cNvPr>
              <p:cNvSpPr/>
              <p:nvPr/>
            </p:nvSpPr>
            <p:spPr>
              <a:xfrm>
                <a:off x="5805714" y="609691"/>
                <a:ext cx="410553" cy="386869"/>
              </a:xfrm>
              <a:prstGeom prst="arc">
                <a:avLst>
                  <a:gd name="adj1" fmla="val 1081717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id="{C74B4894-B5D2-4362-964C-D4DC0546060A}"/>
                </a:ext>
              </a:extLst>
            </p:cNvPr>
            <p:cNvGrpSpPr/>
            <p:nvPr/>
          </p:nvGrpSpPr>
          <p:grpSpPr>
            <a:xfrm>
              <a:off x="5805714" y="2918757"/>
              <a:ext cx="580573" cy="386869"/>
              <a:chOff x="5805714" y="609691"/>
              <a:chExt cx="580573" cy="386869"/>
            </a:xfrm>
          </p:grpSpPr>
          <p:sp>
            <p:nvSpPr>
              <p:cNvPr id="103" name="Rectangle 102">
                <a:extLst>
                  <a:ext uri="{FF2B5EF4-FFF2-40B4-BE49-F238E27FC236}">
                    <a16:creationId xmlns:a16="http://schemas.microsoft.com/office/drawing/2014/main" id="{DA95D981-4D5B-4F4F-8A82-69838938508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Arc 103">
                <a:extLst>
                  <a:ext uri="{FF2B5EF4-FFF2-40B4-BE49-F238E27FC236}">
                    <a16:creationId xmlns:a16="http://schemas.microsoft.com/office/drawing/2014/main" id="{E4822634-A39A-4B0D-8399-883328FCA1EE}"/>
                  </a:ext>
                </a:extLst>
              </p:cNvPr>
              <p:cNvSpPr/>
              <p:nvPr/>
            </p:nvSpPr>
            <p:spPr>
              <a:xfrm>
                <a:off x="5805714" y="609691"/>
                <a:ext cx="410553" cy="386869"/>
              </a:xfrm>
              <a:prstGeom prst="arc">
                <a:avLst>
                  <a:gd name="adj1" fmla="val 1122047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5" name="Group 104">
              <a:extLst>
                <a:ext uri="{FF2B5EF4-FFF2-40B4-BE49-F238E27FC236}">
                  <a16:creationId xmlns:a16="http://schemas.microsoft.com/office/drawing/2014/main" id="{AC0C8900-7AAE-4DAD-9853-250BA8E46217}"/>
                </a:ext>
              </a:extLst>
            </p:cNvPr>
            <p:cNvGrpSpPr/>
            <p:nvPr/>
          </p:nvGrpSpPr>
          <p:grpSpPr>
            <a:xfrm>
              <a:off x="5805714" y="3229780"/>
              <a:ext cx="580573" cy="386869"/>
              <a:chOff x="5805714" y="609691"/>
              <a:chExt cx="580573" cy="386869"/>
            </a:xfrm>
          </p:grpSpPr>
          <p:sp>
            <p:nvSpPr>
              <p:cNvPr id="106" name="Rectangle 105">
                <a:extLst>
                  <a:ext uri="{FF2B5EF4-FFF2-40B4-BE49-F238E27FC236}">
                    <a16:creationId xmlns:a16="http://schemas.microsoft.com/office/drawing/2014/main" id="{8F16C3F5-5111-4385-95DB-684995C5DA9E}"/>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Arc 106">
                <a:extLst>
                  <a:ext uri="{FF2B5EF4-FFF2-40B4-BE49-F238E27FC236}">
                    <a16:creationId xmlns:a16="http://schemas.microsoft.com/office/drawing/2014/main" id="{C8E4EC42-A513-472E-AE69-66EF8F71937C}"/>
                  </a:ext>
                </a:extLst>
              </p:cNvPr>
              <p:cNvSpPr/>
              <p:nvPr/>
            </p:nvSpPr>
            <p:spPr>
              <a:xfrm>
                <a:off x="5805714" y="609691"/>
                <a:ext cx="410553" cy="386869"/>
              </a:xfrm>
              <a:prstGeom prst="arc">
                <a:avLst>
                  <a:gd name="adj1" fmla="val 106480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B9DF2A69-06AC-4DC9-B6C7-9A1B9D012585}"/>
                </a:ext>
              </a:extLst>
            </p:cNvPr>
            <p:cNvGrpSpPr/>
            <p:nvPr/>
          </p:nvGrpSpPr>
          <p:grpSpPr>
            <a:xfrm>
              <a:off x="5805714" y="3540803"/>
              <a:ext cx="580573" cy="386869"/>
              <a:chOff x="5805714" y="609691"/>
              <a:chExt cx="580573" cy="386869"/>
            </a:xfrm>
          </p:grpSpPr>
          <p:sp>
            <p:nvSpPr>
              <p:cNvPr id="109" name="Rectangle 108">
                <a:extLst>
                  <a:ext uri="{FF2B5EF4-FFF2-40B4-BE49-F238E27FC236}">
                    <a16:creationId xmlns:a16="http://schemas.microsoft.com/office/drawing/2014/main" id="{66D59475-186E-4F7A-A501-ABEDCC08DC9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55C929AA-C5D4-4A29-94FC-BF99C03F9430}"/>
                  </a:ext>
                </a:extLst>
              </p:cNvPr>
              <p:cNvSpPr/>
              <p:nvPr/>
            </p:nvSpPr>
            <p:spPr>
              <a:xfrm>
                <a:off x="5805714" y="609691"/>
                <a:ext cx="410553" cy="386869"/>
              </a:xfrm>
              <a:prstGeom prst="arc">
                <a:avLst>
                  <a:gd name="adj1" fmla="val 109014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26F5DDE8-77F1-4A19-9A73-FA16AD387091}"/>
                </a:ext>
              </a:extLst>
            </p:cNvPr>
            <p:cNvGrpSpPr/>
            <p:nvPr/>
          </p:nvGrpSpPr>
          <p:grpSpPr>
            <a:xfrm>
              <a:off x="5805714" y="3851826"/>
              <a:ext cx="580573" cy="386869"/>
              <a:chOff x="5805714" y="609691"/>
              <a:chExt cx="580573" cy="386869"/>
            </a:xfrm>
          </p:grpSpPr>
          <p:sp>
            <p:nvSpPr>
              <p:cNvPr id="112" name="Rectangle 111">
                <a:extLst>
                  <a:ext uri="{FF2B5EF4-FFF2-40B4-BE49-F238E27FC236}">
                    <a16:creationId xmlns:a16="http://schemas.microsoft.com/office/drawing/2014/main" id="{3975D25C-1E30-46E2-BA99-3037ADE3170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Arc 112">
                <a:extLst>
                  <a:ext uri="{FF2B5EF4-FFF2-40B4-BE49-F238E27FC236}">
                    <a16:creationId xmlns:a16="http://schemas.microsoft.com/office/drawing/2014/main" id="{5489E9B8-DC06-4350-B467-61A9DA0B02A7}"/>
                  </a:ext>
                </a:extLst>
              </p:cNvPr>
              <p:cNvSpPr/>
              <p:nvPr/>
            </p:nvSpPr>
            <p:spPr>
              <a:xfrm>
                <a:off x="5805714" y="609691"/>
                <a:ext cx="410553" cy="386869"/>
              </a:xfrm>
              <a:prstGeom prst="arc">
                <a:avLst>
                  <a:gd name="adj1" fmla="val 11023282"/>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4" name="Group 113">
              <a:extLst>
                <a:ext uri="{FF2B5EF4-FFF2-40B4-BE49-F238E27FC236}">
                  <a16:creationId xmlns:a16="http://schemas.microsoft.com/office/drawing/2014/main" id="{0375CE18-5EC1-4881-8142-DC1BC91AD094}"/>
                </a:ext>
              </a:extLst>
            </p:cNvPr>
            <p:cNvGrpSpPr/>
            <p:nvPr/>
          </p:nvGrpSpPr>
          <p:grpSpPr>
            <a:xfrm>
              <a:off x="5805714" y="4162849"/>
              <a:ext cx="580573" cy="386869"/>
              <a:chOff x="5805714" y="609691"/>
              <a:chExt cx="580573" cy="386869"/>
            </a:xfrm>
          </p:grpSpPr>
          <p:sp>
            <p:nvSpPr>
              <p:cNvPr id="115" name="Rectangle 114">
                <a:extLst>
                  <a:ext uri="{FF2B5EF4-FFF2-40B4-BE49-F238E27FC236}">
                    <a16:creationId xmlns:a16="http://schemas.microsoft.com/office/drawing/2014/main" id="{10A76D25-919A-40D9-9554-EFE2D3956BE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Arc 115">
                <a:extLst>
                  <a:ext uri="{FF2B5EF4-FFF2-40B4-BE49-F238E27FC236}">
                    <a16:creationId xmlns:a16="http://schemas.microsoft.com/office/drawing/2014/main" id="{F541D253-66CC-4C59-909C-302800ABEEFC}"/>
                  </a:ext>
                </a:extLst>
              </p:cNvPr>
              <p:cNvSpPr/>
              <p:nvPr/>
            </p:nvSpPr>
            <p:spPr>
              <a:xfrm>
                <a:off x="5805714" y="609691"/>
                <a:ext cx="410553" cy="386869"/>
              </a:xfrm>
              <a:prstGeom prst="arc">
                <a:avLst>
                  <a:gd name="adj1" fmla="val 11168103"/>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7" name="Group 116">
              <a:extLst>
                <a:ext uri="{FF2B5EF4-FFF2-40B4-BE49-F238E27FC236}">
                  <a16:creationId xmlns:a16="http://schemas.microsoft.com/office/drawing/2014/main" id="{D86A99F9-8CBA-4BBB-88F7-14582E27C64C}"/>
                </a:ext>
              </a:extLst>
            </p:cNvPr>
            <p:cNvGrpSpPr/>
            <p:nvPr/>
          </p:nvGrpSpPr>
          <p:grpSpPr>
            <a:xfrm>
              <a:off x="5805714" y="4473872"/>
              <a:ext cx="580573" cy="386869"/>
              <a:chOff x="5805714" y="609691"/>
              <a:chExt cx="580573" cy="386869"/>
            </a:xfrm>
          </p:grpSpPr>
          <p:sp>
            <p:nvSpPr>
              <p:cNvPr id="118" name="Rectangle 117">
                <a:extLst>
                  <a:ext uri="{FF2B5EF4-FFF2-40B4-BE49-F238E27FC236}">
                    <a16:creationId xmlns:a16="http://schemas.microsoft.com/office/drawing/2014/main" id="{16259704-CA38-4525-8489-D1FECD12BDB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Arc 118">
                <a:extLst>
                  <a:ext uri="{FF2B5EF4-FFF2-40B4-BE49-F238E27FC236}">
                    <a16:creationId xmlns:a16="http://schemas.microsoft.com/office/drawing/2014/main" id="{40F4FCA1-5992-49D0-8CE6-8488CF6BAF04}"/>
                  </a:ext>
                </a:extLst>
              </p:cNvPr>
              <p:cNvSpPr/>
              <p:nvPr/>
            </p:nvSpPr>
            <p:spPr>
              <a:xfrm>
                <a:off x="5805714" y="609691"/>
                <a:ext cx="410553" cy="386869"/>
              </a:xfrm>
              <a:prstGeom prst="arc">
                <a:avLst>
                  <a:gd name="adj1" fmla="val 11188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F5C59377-7214-4209-BA16-86D5D1DAE2B0}"/>
                </a:ext>
              </a:extLst>
            </p:cNvPr>
            <p:cNvGrpSpPr/>
            <p:nvPr/>
          </p:nvGrpSpPr>
          <p:grpSpPr>
            <a:xfrm>
              <a:off x="5805714" y="4784895"/>
              <a:ext cx="580573" cy="386869"/>
              <a:chOff x="5805714" y="609691"/>
              <a:chExt cx="580573" cy="386869"/>
            </a:xfrm>
          </p:grpSpPr>
          <p:sp>
            <p:nvSpPr>
              <p:cNvPr id="121" name="Rectangle 120">
                <a:extLst>
                  <a:ext uri="{FF2B5EF4-FFF2-40B4-BE49-F238E27FC236}">
                    <a16:creationId xmlns:a16="http://schemas.microsoft.com/office/drawing/2014/main" id="{959A5D35-C7AE-458F-BBB5-71CD3A3F97F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Arc 121">
                <a:extLst>
                  <a:ext uri="{FF2B5EF4-FFF2-40B4-BE49-F238E27FC236}">
                    <a16:creationId xmlns:a16="http://schemas.microsoft.com/office/drawing/2014/main" id="{F490A229-65A6-4DFF-870F-4B92A114A66A}"/>
                  </a:ext>
                </a:extLst>
              </p:cNvPr>
              <p:cNvSpPr/>
              <p:nvPr/>
            </p:nvSpPr>
            <p:spPr>
              <a:xfrm>
                <a:off x="5805714" y="609691"/>
                <a:ext cx="410553" cy="386869"/>
              </a:xfrm>
              <a:prstGeom prst="arc">
                <a:avLst>
                  <a:gd name="adj1" fmla="val 1114643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3" name="Group 122">
              <a:extLst>
                <a:ext uri="{FF2B5EF4-FFF2-40B4-BE49-F238E27FC236}">
                  <a16:creationId xmlns:a16="http://schemas.microsoft.com/office/drawing/2014/main" id="{9EC6FFFF-2006-4366-8566-0113AD9F036A}"/>
                </a:ext>
              </a:extLst>
            </p:cNvPr>
            <p:cNvGrpSpPr/>
            <p:nvPr/>
          </p:nvGrpSpPr>
          <p:grpSpPr>
            <a:xfrm>
              <a:off x="5805714" y="5095918"/>
              <a:ext cx="580573" cy="386869"/>
              <a:chOff x="5805714" y="609691"/>
              <a:chExt cx="580573" cy="386869"/>
            </a:xfrm>
          </p:grpSpPr>
          <p:sp>
            <p:nvSpPr>
              <p:cNvPr id="124" name="Rectangle 123">
                <a:extLst>
                  <a:ext uri="{FF2B5EF4-FFF2-40B4-BE49-F238E27FC236}">
                    <a16:creationId xmlns:a16="http://schemas.microsoft.com/office/drawing/2014/main" id="{595E399E-0521-4D5B-914F-29C3ADDF2B72}"/>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Arc 124">
                <a:extLst>
                  <a:ext uri="{FF2B5EF4-FFF2-40B4-BE49-F238E27FC236}">
                    <a16:creationId xmlns:a16="http://schemas.microsoft.com/office/drawing/2014/main" id="{14739334-2472-4756-B880-7780C40DA407}"/>
                  </a:ext>
                </a:extLst>
              </p:cNvPr>
              <p:cNvSpPr/>
              <p:nvPr/>
            </p:nvSpPr>
            <p:spPr>
              <a:xfrm>
                <a:off x="5805714" y="609691"/>
                <a:ext cx="410553" cy="386869"/>
              </a:xfrm>
              <a:prstGeom prst="arc">
                <a:avLst>
                  <a:gd name="adj1" fmla="val 111225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6D7FEFCF-F5E2-48A4-8DA2-466E3FA530E8}"/>
                </a:ext>
              </a:extLst>
            </p:cNvPr>
            <p:cNvGrpSpPr/>
            <p:nvPr/>
          </p:nvGrpSpPr>
          <p:grpSpPr>
            <a:xfrm>
              <a:off x="5805714" y="5406941"/>
              <a:ext cx="580573" cy="386869"/>
              <a:chOff x="5805714" y="609691"/>
              <a:chExt cx="580573" cy="386869"/>
            </a:xfrm>
          </p:grpSpPr>
          <p:sp>
            <p:nvSpPr>
              <p:cNvPr id="127" name="Rectangle 126">
                <a:extLst>
                  <a:ext uri="{FF2B5EF4-FFF2-40B4-BE49-F238E27FC236}">
                    <a16:creationId xmlns:a16="http://schemas.microsoft.com/office/drawing/2014/main" id="{5B8C7798-2FB8-447C-BA5C-ECB75C74E5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Arc 127">
                <a:extLst>
                  <a:ext uri="{FF2B5EF4-FFF2-40B4-BE49-F238E27FC236}">
                    <a16:creationId xmlns:a16="http://schemas.microsoft.com/office/drawing/2014/main" id="{DDFE7CA2-AC7D-4CF0-A779-1F7EC6161969}"/>
                  </a:ext>
                </a:extLst>
              </p:cNvPr>
              <p:cNvSpPr/>
              <p:nvPr/>
            </p:nvSpPr>
            <p:spPr>
              <a:xfrm>
                <a:off x="5805714" y="609691"/>
                <a:ext cx="410553" cy="386869"/>
              </a:xfrm>
              <a:prstGeom prst="arc">
                <a:avLst>
                  <a:gd name="adj1" fmla="val 108791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9" name="Group 128">
              <a:extLst>
                <a:ext uri="{FF2B5EF4-FFF2-40B4-BE49-F238E27FC236}">
                  <a16:creationId xmlns:a16="http://schemas.microsoft.com/office/drawing/2014/main" id="{EF6B5FAD-EB1F-43DC-8B99-11CAD21D64C9}"/>
                </a:ext>
              </a:extLst>
            </p:cNvPr>
            <p:cNvGrpSpPr/>
            <p:nvPr/>
          </p:nvGrpSpPr>
          <p:grpSpPr>
            <a:xfrm>
              <a:off x="5805714" y="5717964"/>
              <a:ext cx="580573" cy="386869"/>
              <a:chOff x="5805714" y="609691"/>
              <a:chExt cx="580573" cy="386869"/>
            </a:xfrm>
          </p:grpSpPr>
          <p:sp>
            <p:nvSpPr>
              <p:cNvPr id="130" name="Rectangle 129">
                <a:extLst>
                  <a:ext uri="{FF2B5EF4-FFF2-40B4-BE49-F238E27FC236}">
                    <a16:creationId xmlns:a16="http://schemas.microsoft.com/office/drawing/2014/main" id="{B817890A-729D-4FBB-8EF7-DAFD6F73427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Arc 130">
                <a:extLst>
                  <a:ext uri="{FF2B5EF4-FFF2-40B4-BE49-F238E27FC236}">
                    <a16:creationId xmlns:a16="http://schemas.microsoft.com/office/drawing/2014/main" id="{EAD6132E-2435-4771-A3CC-CCE94E7A9600}"/>
                  </a:ext>
                </a:extLst>
              </p:cNvPr>
              <p:cNvSpPr/>
              <p:nvPr/>
            </p:nvSpPr>
            <p:spPr>
              <a:xfrm>
                <a:off x="5805714" y="609691"/>
                <a:ext cx="410553" cy="386869"/>
              </a:xfrm>
              <a:prstGeom prst="arc">
                <a:avLst>
                  <a:gd name="adj1" fmla="val 109924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 name="Group 131">
              <a:extLst>
                <a:ext uri="{FF2B5EF4-FFF2-40B4-BE49-F238E27FC236}">
                  <a16:creationId xmlns:a16="http://schemas.microsoft.com/office/drawing/2014/main" id="{2B7006E1-B188-46BA-BAA5-15A960905F4C}"/>
                </a:ext>
              </a:extLst>
            </p:cNvPr>
            <p:cNvGrpSpPr/>
            <p:nvPr/>
          </p:nvGrpSpPr>
          <p:grpSpPr>
            <a:xfrm>
              <a:off x="5805714" y="6028987"/>
              <a:ext cx="580573" cy="386869"/>
              <a:chOff x="5805714" y="609691"/>
              <a:chExt cx="580573" cy="386869"/>
            </a:xfrm>
          </p:grpSpPr>
          <p:sp>
            <p:nvSpPr>
              <p:cNvPr id="133" name="Rectangle 132">
                <a:extLst>
                  <a:ext uri="{FF2B5EF4-FFF2-40B4-BE49-F238E27FC236}">
                    <a16:creationId xmlns:a16="http://schemas.microsoft.com/office/drawing/2014/main" id="{D01250CF-AFA1-4A19-B3C7-7F163609380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Arc 133">
                <a:extLst>
                  <a:ext uri="{FF2B5EF4-FFF2-40B4-BE49-F238E27FC236}">
                    <a16:creationId xmlns:a16="http://schemas.microsoft.com/office/drawing/2014/main" id="{1014BA5C-C370-44EB-84DA-2D69E36CE6C3}"/>
                  </a:ext>
                </a:extLst>
              </p:cNvPr>
              <p:cNvSpPr/>
              <p:nvPr/>
            </p:nvSpPr>
            <p:spPr>
              <a:xfrm>
                <a:off x="5805714" y="609691"/>
                <a:ext cx="410553" cy="386869"/>
              </a:xfrm>
              <a:prstGeom prst="arc">
                <a:avLst>
                  <a:gd name="adj1" fmla="val 1119721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5" name="Group 134">
              <a:extLst>
                <a:ext uri="{FF2B5EF4-FFF2-40B4-BE49-F238E27FC236}">
                  <a16:creationId xmlns:a16="http://schemas.microsoft.com/office/drawing/2014/main" id="{AD8CB7E5-EBC4-4791-B93B-D0B41B862B83}"/>
                </a:ext>
              </a:extLst>
            </p:cNvPr>
            <p:cNvGrpSpPr/>
            <p:nvPr/>
          </p:nvGrpSpPr>
          <p:grpSpPr>
            <a:xfrm>
              <a:off x="5805714" y="6340004"/>
              <a:ext cx="580573" cy="386869"/>
              <a:chOff x="5805714" y="609691"/>
              <a:chExt cx="580573" cy="386869"/>
            </a:xfrm>
          </p:grpSpPr>
          <p:sp>
            <p:nvSpPr>
              <p:cNvPr id="136" name="Rectangle 135">
                <a:extLst>
                  <a:ext uri="{FF2B5EF4-FFF2-40B4-BE49-F238E27FC236}">
                    <a16:creationId xmlns:a16="http://schemas.microsoft.com/office/drawing/2014/main" id="{CF456FF3-391C-4C8E-A128-A413BDBBB225}"/>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Arc 136">
                <a:extLst>
                  <a:ext uri="{FF2B5EF4-FFF2-40B4-BE49-F238E27FC236}">
                    <a16:creationId xmlns:a16="http://schemas.microsoft.com/office/drawing/2014/main" id="{8838FE2A-04D7-44E3-97C3-54338832CB9A}"/>
                  </a:ext>
                </a:extLst>
              </p:cNvPr>
              <p:cNvSpPr/>
              <p:nvPr/>
            </p:nvSpPr>
            <p:spPr>
              <a:xfrm>
                <a:off x="5805714" y="609691"/>
                <a:ext cx="410553" cy="386869"/>
              </a:xfrm>
              <a:prstGeom prst="arc">
                <a:avLst>
                  <a:gd name="adj1" fmla="val 1112980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158" name="TextBox 157">
            <a:extLst>
              <a:ext uri="{FF2B5EF4-FFF2-40B4-BE49-F238E27FC236}">
                <a16:creationId xmlns:a16="http://schemas.microsoft.com/office/drawing/2014/main" id="{0FE8E5C4-999B-4416-A4F0-DC3BC2BF79AA}"/>
              </a:ext>
            </a:extLst>
          </p:cNvPr>
          <p:cNvSpPr txBox="1"/>
          <p:nvPr/>
        </p:nvSpPr>
        <p:spPr>
          <a:xfrm>
            <a:off x="667966" y="458168"/>
            <a:ext cx="4440558" cy="461665"/>
          </a:xfrm>
          <a:prstGeom prst="rect">
            <a:avLst/>
          </a:prstGeom>
          <a:noFill/>
        </p:spPr>
        <p:txBody>
          <a:bodyPr wrap="square" rtlCol="0">
            <a:spAutoFit/>
          </a:bodyPr>
          <a:lstStyle/>
          <a:p>
            <a:r>
              <a:rPr lang="en-US" sz="2400" dirty="0">
                <a:solidFill>
                  <a:schemeClr val="accent2">
                    <a:lumMod val="50000"/>
                  </a:schemeClr>
                </a:solidFill>
                <a:effectLst>
                  <a:outerShdw blurRad="38100" dist="38100" dir="2700000" algn="tl">
                    <a:srgbClr val="000000">
                      <a:alpha val="43137"/>
                    </a:srgbClr>
                  </a:outerShdw>
                </a:effectLst>
                <a:latin typeface="MV Boli" panose="02000500030200090000" pitchFamily="2" charset="0"/>
                <a:ea typeface="Hand Of Sean" panose="02000500000000000000" pitchFamily="2" charset="-128"/>
                <a:cs typeface="MV Boli" panose="02000500030200090000" pitchFamily="2" charset="0"/>
              </a:rPr>
              <a:t>Axillary nerve injury</a:t>
            </a:r>
          </a:p>
        </p:txBody>
      </p:sp>
      <p:pic>
        <p:nvPicPr>
          <p:cNvPr id="149" name="Picture 148">
            <a:extLst>
              <a:ext uri="{FF2B5EF4-FFF2-40B4-BE49-F238E27FC236}">
                <a16:creationId xmlns:a16="http://schemas.microsoft.com/office/drawing/2014/main" id="{AD438BED-B4EF-4325-B69F-643215EC6946}"/>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649867" y="848556"/>
            <a:ext cx="4772681" cy="2582094"/>
          </a:xfrm>
          <a:prstGeom prst="rect">
            <a:avLst/>
          </a:prstGeom>
        </p:spPr>
      </p:pic>
      <p:pic>
        <p:nvPicPr>
          <p:cNvPr id="161" name="Picture 160">
            <a:extLst>
              <a:ext uri="{FF2B5EF4-FFF2-40B4-BE49-F238E27FC236}">
                <a16:creationId xmlns:a16="http://schemas.microsoft.com/office/drawing/2014/main" id="{C14B1242-2A38-4D89-B2FD-C1F8D0E73602}"/>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346832" y="3324943"/>
            <a:ext cx="2608326" cy="2431360"/>
          </a:xfrm>
          <a:prstGeom prst="rect">
            <a:avLst/>
          </a:prstGeom>
        </p:spPr>
      </p:pic>
      <p:pic>
        <p:nvPicPr>
          <p:cNvPr id="162" name="Picture 161" descr="axillary anasth.jpg">
            <a:extLst>
              <a:ext uri="{FF2B5EF4-FFF2-40B4-BE49-F238E27FC236}">
                <a16:creationId xmlns:a16="http://schemas.microsoft.com/office/drawing/2014/main" id="{ADFCD102-D305-459B-BBA8-4B43662958BA}"/>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458768" y="4717929"/>
            <a:ext cx="1635655" cy="1893395"/>
          </a:xfrm>
          <a:prstGeom prst="rect">
            <a:avLst/>
          </a:prstGeom>
        </p:spPr>
      </p:pic>
      <p:sp>
        <p:nvSpPr>
          <p:cNvPr id="163" name="TextBox 162">
            <a:extLst>
              <a:ext uri="{FF2B5EF4-FFF2-40B4-BE49-F238E27FC236}">
                <a16:creationId xmlns:a16="http://schemas.microsoft.com/office/drawing/2014/main" id="{5F3414E3-DB2C-4486-A358-493ECE83AB76}"/>
              </a:ext>
            </a:extLst>
          </p:cNvPr>
          <p:cNvSpPr txBox="1"/>
          <p:nvPr/>
        </p:nvSpPr>
        <p:spPr>
          <a:xfrm>
            <a:off x="907662" y="3263627"/>
            <a:ext cx="4582871" cy="3297056"/>
          </a:xfrm>
          <a:prstGeom prst="rect">
            <a:avLst/>
          </a:prstGeom>
          <a:noFill/>
        </p:spPr>
        <p:txBody>
          <a:bodyPr wrap="square">
            <a:spAutoFit/>
          </a:bodyPr>
          <a:lstStyle/>
          <a:p>
            <a:pPr>
              <a:lnSpc>
                <a:spcPct val="150000"/>
              </a:lnSpc>
            </a:pPr>
            <a:r>
              <a:rPr lang="en-US" sz="1400" dirty="0">
                <a:latin typeface="MV Boli" panose="02000500030200090000" pitchFamily="2" charset="0"/>
                <a:cs typeface="MV Boli" panose="02000500030200090000" pitchFamily="2" charset="0"/>
              </a:rPr>
              <a:t>The axillary nerve (C5, C6) arises from the post. cord of the brachial plexus &amp; passes through the quadrangular space to run deep to deltoid around the surgical neck of the humerus. It supplies DELTOID, TERES MINOR &amp; the skin over the lower ½ of deltoid (upper lateral cutaneous nerve of the arm).</a:t>
            </a:r>
          </a:p>
          <a:p>
            <a:pPr>
              <a:lnSpc>
                <a:spcPct val="150000"/>
              </a:lnSpc>
            </a:pPr>
            <a:r>
              <a:rPr lang="en-US" sz="1400" dirty="0">
                <a:latin typeface="MV Boli" panose="02000500030200090000" pitchFamily="2" charset="0"/>
                <a:cs typeface="MV Boli" panose="02000500030200090000" pitchFamily="2" charset="0"/>
              </a:rPr>
              <a:t>It’s commonly injured by inferior shoulder dislocation, fracture of the surgical neck of the humerus or penetrating injuries to the axilla.</a:t>
            </a:r>
          </a:p>
        </p:txBody>
      </p:sp>
      <p:sp>
        <p:nvSpPr>
          <p:cNvPr id="164" name="TextBox 163">
            <a:extLst>
              <a:ext uri="{FF2B5EF4-FFF2-40B4-BE49-F238E27FC236}">
                <a16:creationId xmlns:a16="http://schemas.microsoft.com/office/drawing/2014/main" id="{96EA629F-80F6-4386-8C35-13BCB38A58D4}"/>
              </a:ext>
            </a:extLst>
          </p:cNvPr>
          <p:cNvSpPr txBox="1"/>
          <p:nvPr/>
        </p:nvSpPr>
        <p:spPr>
          <a:xfrm>
            <a:off x="6539799" y="372449"/>
            <a:ext cx="2868350" cy="3297056"/>
          </a:xfrm>
          <a:prstGeom prst="rect">
            <a:avLst/>
          </a:prstGeom>
          <a:noFill/>
        </p:spPr>
        <p:txBody>
          <a:bodyPr wrap="square">
            <a:spAutoFit/>
          </a:bodyPr>
          <a:lstStyle/>
          <a:p>
            <a:pPr>
              <a:lnSpc>
                <a:spcPct val="150000"/>
              </a:lnSpc>
            </a:pPr>
            <a:r>
              <a:rPr lang="en-US" sz="1400" dirty="0">
                <a:latin typeface="MV Boli" panose="02000500030200090000" pitchFamily="2" charset="0"/>
                <a:cs typeface="MV Boli" panose="02000500030200090000" pitchFamily="2" charset="0"/>
              </a:rPr>
              <a:t>With deltoid paralyzed, shoulder abduction can only be initiated by SUPRASPINATUS but cannot be continued. Overtime, deltoid atrophies leading to loss of the shoulder round and prominent coracoid &amp; acromion. There’s also small area of anesthesia of the skin  over the lower ½ of deltoid. </a:t>
            </a:r>
          </a:p>
        </p:txBody>
      </p:sp>
      <p:pic>
        <p:nvPicPr>
          <p:cNvPr id="6" name="Picture 5">
            <a:extLst>
              <a:ext uri="{FF2B5EF4-FFF2-40B4-BE49-F238E27FC236}">
                <a16:creationId xmlns:a16="http://schemas.microsoft.com/office/drawing/2014/main" id="{714AC153-CC02-442C-91E4-80AAD3688A8D}"/>
              </a:ext>
            </a:extLst>
          </p:cNvPr>
          <p:cNvPicPr>
            <a:picLocks noChangeAspect="1"/>
          </p:cNvPicPr>
          <p:nvPr/>
        </p:nvPicPr>
        <p:blipFill>
          <a:blip r:embed="rId6" cstate="email">
            <a:extLst>
              <a:ext uri="{BEBA8EAE-BF5A-486C-A8C5-ECC9F3942E4B}">
                <a14:imgProps xmlns:a14="http://schemas.microsoft.com/office/drawing/2010/main">
                  <a14:imgLayer r:embed="rId7">
                    <a14:imgEffect>
                      <a14:sharpenSoften amount="25000"/>
                    </a14:imgEffect>
                  </a14:imgLayer>
                </a14:imgProps>
              </a:ext>
              <a:ext uri="{28A0092B-C50C-407E-A947-70E740481C1C}">
                <a14:useLocalDpi xmlns:a14="http://schemas.microsoft.com/office/drawing/2010/main" val="0"/>
              </a:ext>
            </a:extLst>
          </a:blip>
          <a:stretch>
            <a:fillRect/>
          </a:stretch>
        </p:blipFill>
        <p:spPr>
          <a:xfrm>
            <a:off x="9408149" y="217622"/>
            <a:ext cx="2073072" cy="3197138"/>
          </a:xfrm>
          <a:prstGeom prst="rect">
            <a:avLst/>
          </a:prstGeom>
        </p:spPr>
      </p:pic>
    </p:spTree>
    <p:extLst>
      <p:ext uri="{BB962C8B-B14F-4D97-AF65-F5344CB8AC3E}">
        <p14:creationId xmlns:p14="http://schemas.microsoft.com/office/powerpoint/2010/main" val="22175487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Rectangle 147">
            <a:extLst>
              <a:ext uri="{FF2B5EF4-FFF2-40B4-BE49-F238E27FC236}">
                <a16:creationId xmlns:a16="http://schemas.microsoft.com/office/drawing/2014/main" id="{55C089E3-40F2-48EE-94AD-97A50E3AC6F8}"/>
              </a:ext>
            </a:extLst>
          </p:cNvPr>
          <p:cNvSpPr/>
          <p:nvPr/>
        </p:nvSpPr>
        <p:spPr>
          <a:xfrm>
            <a:off x="6096000" y="0"/>
            <a:ext cx="5660571" cy="6858000"/>
          </a:xfrm>
          <a:prstGeom prst="rect">
            <a:avLst/>
          </a:prstGeom>
          <a:blipFill>
            <a:blip r:embed="rId2">
              <a:extLst>
                <a:ext uri="{28A0092B-C50C-407E-A947-70E740481C1C}">
                  <a14:useLocalDpi xmlns:a14="http://schemas.microsoft.com/office/drawing/2010/main" val="0"/>
                </a:ext>
              </a:extLst>
            </a:blip>
            <a:stretch>
              <a:fillRect/>
            </a:stretch>
          </a:blipFill>
          <a:ln>
            <a:noFill/>
          </a:ln>
          <a:effectLst>
            <a:outerShdw blurRad="50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C03955BB-E41C-4E77-BB48-325360470229}"/>
              </a:ext>
            </a:extLst>
          </p:cNvPr>
          <p:cNvSpPr/>
          <p:nvPr/>
        </p:nvSpPr>
        <p:spPr>
          <a:xfrm>
            <a:off x="275044" y="-5786"/>
            <a:ext cx="5681417" cy="6858000"/>
          </a:xfrm>
          <a:prstGeom prst="rect">
            <a:avLst/>
          </a:prstGeom>
          <a:blipFill>
            <a:blip r:embed="rId2">
              <a:extLst>
                <a:ext uri="{28A0092B-C50C-407E-A947-70E740481C1C}">
                  <a14:useLocalDpi xmlns:a14="http://schemas.microsoft.com/office/drawing/2010/main" val="0"/>
                </a:ext>
              </a:extLst>
            </a:blip>
            <a:stretch>
              <a:fillRect/>
            </a:stretch>
          </a:blipFill>
          <a:ln>
            <a:noFill/>
          </a:ln>
          <a:effectLst>
            <a:outerShdw blurRad="50800" dist="889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0" name="Group 189">
            <a:extLst>
              <a:ext uri="{FF2B5EF4-FFF2-40B4-BE49-F238E27FC236}">
                <a16:creationId xmlns:a16="http://schemas.microsoft.com/office/drawing/2014/main" id="{B1C4F1B1-18D1-4F24-A7B4-A913BFFF45E6}"/>
              </a:ext>
            </a:extLst>
          </p:cNvPr>
          <p:cNvGrpSpPr/>
          <p:nvPr/>
        </p:nvGrpSpPr>
        <p:grpSpPr>
          <a:xfrm>
            <a:off x="6096000" y="119550"/>
            <a:ext cx="5574535" cy="6617861"/>
            <a:chOff x="6096000" y="119550"/>
            <a:chExt cx="5574535" cy="6617861"/>
          </a:xfrm>
        </p:grpSpPr>
        <p:sp>
          <p:nvSpPr>
            <p:cNvPr id="191" name="Right">
              <a:extLst>
                <a:ext uri="{FF2B5EF4-FFF2-40B4-BE49-F238E27FC236}">
                  <a16:creationId xmlns:a16="http://schemas.microsoft.com/office/drawing/2014/main" id="{479DEB60-7570-45B4-8336-36827F8A3ED2}"/>
                </a:ext>
              </a:extLst>
            </p:cNvPr>
            <p:cNvSpPr/>
            <p:nvPr/>
          </p:nvSpPr>
          <p:spPr>
            <a:xfrm>
              <a:off x="11148331" y="4069452"/>
              <a:ext cx="522204" cy="2657736"/>
            </a:xfrm>
            <a:prstGeom prst="rect">
              <a:avLst/>
            </a:prstGeom>
            <a:solidFill>
              <a:srgbClr val="00FF00"/>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2" name="Freeform: Shape 191">
              <a:extLst>
                <a:ext uri="{FF2B5EF4-FFF2-40B4-BE49-F238E27FC236}">
                  <a16:creationId xmlns:a16="http://schemas.microsoft.com/office/drawing/2014/main" id="{1F0B4A1C-B94A-47CE-AED1-2D2A4BE4CFF9}"/>
                </a:ext>
              </a:extLst>
            </p:cNvPr>
            <p:cNvSpPr/>
            <p:nvPr/>
          </p:nvSpPr>
          <p:spPr>
            <a:xfrm>
              <a:off x="6128872" y="119550"/>
              <a:ext cx="5395162" cy="6607323"/>
            </a:xfrm>
            <a:custGeom>
              <a:avLst/>
              <a:gdLst>
                <a:gd name="connsiteX0" fmla="*/ 0 w 5395162"/>
                <a:gd name="connsiteY0" fmla="*/ 0 h 6607323"/>
                <a:gd name="connsiteX1" fmla="*/ 5395162 w 5395162"/>
                <a:gd name="connsiteY1" fmla="*/ 0 h 6607323"/>
                <a:gd name="connsiteX2" fmla="*/ 5395162 w 5395162"/>
                <a:gd name="connsiteY2" fmla="*/ 3949902 h 6607323"/>
                <a:gd name="connsiteX3" fmla="*/ 5230980 w 5395162"/>
                <a:gd name="connsiteY3" fmla="*/ 3949902 h 6607323"/>
                <a:gd name="connsiteX4" fmla="*/ 5032614 w 5395162"/>
                <a:gd name="connsiteY4" fmla="*/ 4148268 h 6607323"/>
                <a:gd name="connsiteX5" fmla="*/ 5032614 w 5395162"/>
                <a:gd name="connsiteY5" fmla="*/ 6607209 h 6607323"/>
                <a:gd name="connsiteX6" fmla="*/ 5032625 w 5395162"/>
                <a:gd name="connsiteY6" fmla="*/ 6607323 h 6607323"/>
                <a:gd name="connsiteX7" fmla="*/ 0 w 5395162"/>
                <a:gd name="connsiteY7" fmla="*/ 6607323 h 660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5162" h="6607323">
                  <a:moveTo>
                    <a:pt x="0" y="0"/>
                  </a:moveTo>
                  <a:lnTo>
                    <a:pt x="5395162" y="0"/>
                  </a:lnTo>
                  <a:lnTo>
                    <a:pt x="5395162" y="3949902"/>
                  </a:lnTo>
                  <a:lnTo>
                    <a:pt x="5230980" y="3949902"/>
                  </a:lnTo>
                  <a:cubicBezTo>
                    <a:pt x="5121425" y="3949902"/>
                    <a:pt x="5032614" y="4038713"/>
                    <a:pt x="5032614" y="4148268"/>
                  </a:cubicBezTo>
                  <a:lnTo>
                    <a:pt x="5032614" y="6607209"/>
                  </a:lnTo>
                  <a:lnTo>
                    <a:pt x="5032625" y="6607323"/>
                  </a:lnTo>
                  <a:lnTo>
                    <a:pt x="0" y="6607323"/>
                  </a:lnTo>
                  <a:close/>
                </a:path>
              </a:pathLst>
            </a:custGeom>
            <a:solidFill>
              <a:srgbClr val="FDFDFD"/>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3" name="Straight Connector 192">
              <a:extLst>
                <a:ext uri="{FF2B5EF4-FFF2-40B4-BE49-F238E27FC236}">
                  <a16:creationId xmlns:a16="http://schemas.microsoft.com/office/drawing/2014/main" id="{59162A81-0D26-49D5-9C3D-AF1145F70A57}"/>
                </a:ext>
              </a:extLst>
            </p:cNvPr>
            <p:cNvCxnSpPr>
              <a:cxnSpLocks/>
            </p:cNvCxnSpPr>
            <p:nvPr/>
          </p:nvCxnSpPr>
          <p:spPr>
            <a:xfrm>
              <a:off x="6096000" y="909390"/>
              <a:ext cx="5428034"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9DC12B9C-03BA-4147-9B14-30D86730F24B}"/>
                </a:ext>
              </a:extLst>
            </p:cNvPr>
            <p:cNvCxnSpPr>
              <a:cxnSpLocks/>
            </p:cNvCxnSpPr>
            <p:nvPr/>
          </p:nvCxnSpPr>
          <p:spPr>
            <a:xfrm>
              <a:off x="6126481" y="137418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6DCDD4C6-51F4-4E17-AD53-489FD1F39D5F}"/>
                </a:ext>
              </a:extLst>
            </p:cNvPr>
            <p:cNvCxnSpPr>
              <a:cxnSpLocks/>
            </p:cNvCxnSpPr>
            <p:nvPr/>
          </p:nvCxnSpPr>
          <p:spPr>
            <a:xfrm>
              <a:off x="6126481" y="1864456"/>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22656D87-BB85-4C46-9209-8C9140CFF071}"/>
                </a:ext>
              </a:extLst>
            </p:cNvPr>
            <p:cNvCxnSpPr>
              <a:cxnSpLocks/>
            </p:cNvCxnSpPr>
            <p:nvPr/>
          </p:nvCxnSpPr>
          <p:spPr>
            <a:xfrm>
              <a:off x="6126481" y="2354732"/>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B8516F6C-3E8F-41F1-85A7-8235F4B1C824}"/>
                </a:ext>
              </a:extLst>
            </p:cNvPr>
            <p:cNvCxnSpPr>
              <a:cxnSpLocks/>
            </p:cNvCxnSpPr>
            <p:nvPr/>
          </p:nvCxnSpPr>
          <p:spPr>
            <a:xfrm>
              <a:off x="6126481" y="2845008"/>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989266B4-BC34-4ABF-A425-A7DC3F37E571}"/>
                </a:ext>
              </a:extLst>
            </p:cNvPr>
            <p:cNvCxnSpPr>
              <a:cxnSpLocks/>
            </p:cNvCxnSpPr>
            <p:nvPr/>
          </p:nvCxnSpPr>
          <p:spPr>
            <a:xfrm>
              <a:off x="6126481" y="3335284"/>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6FBF9DB6-3F78-4FB6-A1C7-279765773246}"/>
                </a:ext>
              </a:extLst>
            </p:cNvPr>
            <p:cNvCxnSpPr>
              <a:cxnSpLocks/>
            </p:cNvCxnSpPr>
            <p:nvPr/>
          </p:nvCxnSpPr>
          <p:spPr>
            <a:xfrm>
              <a:off x="6126481" y="382556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87FF3BCF-0219-48EC-8281-6991C30C1636}"/>
                </a:ext>
              </a:extLst>
            </p:cNvPr>
            <p:cNvCxnSpPr>
              <a:cxnSpLocks/>
            </p:cNvCxnSpPr>
            <p:nvPr/>
          </p:nvCxnSpPr>
          <p:spPr>
            <a:xfrm>
              <a:off x="6126481" y="4315836"/>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66E6F99E-140E-42F7-9CD9-520ABBCB79FF}"/>
                </a:ext>
              </a:extLst>
            </p:cNvPr>
            <p:cNvCxnSpPr>
              <a:cxnSpLocks/>
            </p:cNvCxnSpPr>
            <p:nvPr/>
          </p:nvCxnSpPr>
          <p:spPr>
            <a:xfrm>
              <a:off x="6126481" y="4806112"/>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FD4DA134-0BBC-4EEA-B046-D144F8362963}"/>
                </a:ext>
              </a:extLst>
            </p:cNvPr>
            <p:cNvCxnSpPr>
              <a:cxnSpLocks/>
            </p:cNvCxnSpPr>
            <p:nvPr/>
          </p:nvCxnSpPr>
          <p:spPr>
            <a:xfrm>
              <a:off x="6126481" y="5296388"/>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D81023F8-3930-4E86-AADD-C34248F41F99}"/>
                </a:ext>
              </a:extLst>
            </p:cNvPr>
            <p:cNvCxnSpPr>
              <a:cxnSpLocks/>
            </p:cNvCxnSpPr>
            <p:nvPr/>
          </p:nvCxnSpPr>
          <p:spPr>
            <a:xfrm>
              <a:off x="6126481" y="5786664"/>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AB4022E9-383B-473B-A517-D6A80C1B6F12}"/>
                </a:ext>
              </a:extLst>
            </p:cNvPr>
            <p:cNvCxnSpPr>
              <a:cxnSpLocks/>
            </p:cNvCxnSpPr>
            <p:nvPr/>
          </p:nvCxnSpPr>
          <p:spPr>
            <a:xfrm>
              <a:off x="6126481" y="6276940"/>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sp>
          <p:nvSpPr>
            <p:cNvPr id="205" name="TextBox 204">
              <a:extLst>
                <a:ext uri="{FF2B5EF4-FFF2-40B4-BE49-F238E27FC236}">
                  <a16:creationId xmlns:a16="http://schemas.microsoft.com/office/drawing/2014/main" id="{B1FBF4D5-CE44-480D-BC29-B88EB2D96005}"/>
                </a:ext>
              </a:extLst>
            </p:cNvPr>
            <p:cNvSpPr txBox="1"/>
            <p:nvPr/>
          </p:nvSpPr>
          <p:spPr>
            <a:xfrm>
              <a:off x="11176000" y="4691236"/>
              <a:ext cx="461665" cy="2046175"/>
            </a:xfrm>
            <a:prstGeom prst="rect">
              <a:avLst/>
            </a:prstGeom>
            <a:noFill/>
          </p:spPr>
          <p:txBody>
            <a:bodyPr vert="vert270" wrap="square" rtlCol="0">
              <a:spAutoFit/>
            </a:bodyPr>
            <a:lstStyle/>
            <a:p>
              <a:pPr algn="ctr"/>
              <a:r>
                <a:rPr lang="en-US" b="1" dirty="0"/>
                <a:t>How? Where?</a:t>
              </a:r>
            </a:p>
          </p:txBody>
        </p:sp>
      </p:grpSp>
      <p:grpSp>
        <p:nvGrpSpPr>
          <p:cNvPr id="174" name="Group 173">
            <a:extLst>
              <a:ext uri="{FF2B5EF4-FFF2-40B4-BE49-F238E27FC236}">
                <a16:creationId xmlns:a16="http://schemas.microsoft.com/office/drawing/2014/main" id="{4D3EC6F6-41B8-42EA-9450-9660D30297B3}"/>
              </a:ext>
            </a:extLst>
          </p:cNvPr>
          <p:cNvGrpSpPr/>
          <p:nvPr/>
        </p:nvGrpSpPr>
        <p:grpSpPr>
          <a:xfrm flipH="1">
            <a:off x="351445" y="89189"/>
            <a:ext cx="5574535" cy="6778316"/>
            <a:chOff x="6096000" y="119550"/>
            <a:chExt cx="5574535" cy="6778316"/>
          </a:xfrm>
        </p:grpSpPr>
        <p:sp>
          <p:nvSpPr>
            <p:cNvPr id="175" name="Left">
              <a:extLst>
                <a:ext uri="{FF2B5EF4-FFF2-40B4-BE49-F238E27FC236}">
                  <a16:creationId xmlns:a16="http://schemas.microsoft.com/office/drawing/2014/main" id="{BC45525F-CA64-4D1D-A75E-E6290B229999}"/>
                </a:ext>
              </a:extLst>
            </p:cNvPr>
            <p:cNvSpPr/>
            <p:nvPr/>
          </p:nvSpPr>
          <p:spPr>
            <a:xfrm>
              <a:off x="11148331" y="4069452"/>
              <a:ext cx="522204" cy="2657736"/>
            </a:xfrm>
            <a:prstGeom prst="rect">
              <a:avLst/>
            </a:prstGeom>
            <a:solidFill>
              <a:schemeClr val="accent1">
                <a:lumMod val="50000"/>
              </a:schemeClr>
            </a:solidFill>
            <a:ln>
              <a:noFill/>
            </a:ln>
            <a:effectLst>
              <a:outerShdw blurRad="50800" dist="635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6" name="Freeform: Shape 175">
              <a:extLst>
                <a:ext uri="{FF2B5EF4-FFF2-40B4-BE49-F238E27FC236}">
                  <a16:creationId xmlns:a16="http://schemas.microsoft.com/office/drawing/2014/main" id="{4CCDAA36-0014-487F-9FC8-FB18AD79A536}"/>
                </a:ext>
              </a:extLst>
            </p:cNvPr>
            <p:cNvSpPr/>
            <p:nvPr/>
          </p:nvSpPr>
          <p:spPr>
            <a:xfrm>
              <a:off x="6128872" y="119550"/>
              <a:ext cx="5395162" cy="6607323"/>
            </a:xfrm>
            <a:custGeom>
              <a:avLst/>
              <a:gdLst>
                <a:gd name="connsiteX0" fmla="*/ 0 w 5395162"/>
                <a:gd name="connsiteY0" fmla="*/ 0 h 6607323"/>
                <a:gd name="connsiteX1" fmla="*/ 5395162 w 5395162"/>
                <a:gd name="connsiteY1" fmla="*/ 0 h 6607323"/>
                <a:gd name="connsiteX2" fmla="*/ 5395162 w 5395162"/>
                <a:gd name="connsiteY2" fmla="*/ 3949902 h 6607323"/>
                <a:gd name="connsiteX3" fmla="*/ 5230980 w 5395162"/>
                <a:gd name="connsiteY3" fmla="*/ 3949902 h 6607323"/>
                <a:gd name="connsiteX4" fmla="*/ 5032614 w 5395162"/>
                <a:gd name="connsiteY4" fmla="*/ 4148268 h 6607323"/>
                <a:gd name="connsiteX5" fmla="*/ 5032614 w 5395162"/>
                <a:gd name="connsiteY5" fmla="*/ 6607209 h 6607323"/>
                <a:gd name="connsiteX6" fmla="*/ 5032625 w 5395162"/>
                <a:gd name="connsiteY6" fmla="*/ 6607323 h 6607323"/>
                <a:gd name="connsiteX7" fmla="*/ 0 w 5395162"/>
                <a:gd name="connsiteY7" fmla="*/ 6607323 h 660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5162" h="6607323">
                  <a:moveTo>
                    <a:pt x="0" y="0"/>
                  </a:moveTo>
                  <a:lnTo>
                    <a:pt x="5395162" y="0"/>
                  </a:lnTo>
                  <a:lnTo>
                    <a:pt x="5395162" y="3949902"/>
                  </a:lnTo>
                  <a:lnTo>
                    <a:pt x="5230980" y="3949902"/>
                  </a:lnTo>
                  <a:cubicBezTo>
                    <a:pt x="5121425" y="3949902"/>
                    <a:pt x="5032614" y="4038713"/>
                    <a:pt x="5032614" y="4148268"/>
                  </a:cubicBezTo>
                  <a:lnTo>
                    <a:pt x="5032614" y="6607209"/>
                  </a:lnTo>
                  <a:lnTo>
                    <a:pt x="5032625" y="6607323"/>
                  </a:lnTo>
                  <a:lnTo>
                    <a:pt x="0" y="6607323"/>
                  </a:lnTo>
                  <a:close/>
                </a:path>
              </a:pathLst>
            </a:custGeom>
            <a:solidFill>
              <a:srgbClr val="FDFDFD"/>
            </a:solidFill>
            <a:ln>
              <a:noFill/>
            </a:ln>
            <a:effectLst>
              <a:outerShdw blurRad="50800" dist="762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a:extLst>
                <a:ext uri="{FF2B5EF4-FFF2-40B4-BE49-F238E27FC236}">
                  <a16:creationId xmlns:a16="http://schemas.microsoft.com/office/drawing/2014/main" id="{0B012414-9764-48F5-B4C3-0A5037F0BBA5}"/>
                </a:ext>
              </a:extLst>
            </p:cNvPr>
            <p:cNvCxnSpPr>
              <a:cxnSpLocks/>
            </p:cNvCxnSpPr>
            <p:nvPr/>
          </p:nvCxnSpPr>
          <p:spPr>
            <a:xfrm>
              <a:off x="6096000" y="909390"/>
              <a:ext cx="5428034"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8DF96C4D-F51B-418E-8313-05C072401FE4}"/>
                </a:ext>
              </a:extLst>
            </p:cNvPr>
            <p:cNvCxnSpPr>
              <a:cxnSpLocks/>
            </p:cNvCxnSpPr>
            <p:nvPr/>
          </p:nvCxnSpPr>
          <p:spPr>
            <a:xfrm>
              <a:off x="6126481" y="137418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6F483CB6-CDC5-4A02-B30E-322036DDF0A0}"/>
                </a:ext>
              </a:extLst>
            </p:cNvPr>
            <p:cNvCxnSpPr>
              <a:cxnSpLocks/>
            </p:cNvCxnSpPr>
            <p:nvPr/>
          </p:nvCxnSpPr>
          <p:spPr>
            <a:xfrm>
              <a:off x="6126481" y="1864456"/>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13494356-E55D-4653-AB9F-7E1E2BF06D76}"/>
                </a:ext>
              </a:extLst>
            </p:cNvPr>
            <p:cNvCxnSpPr>
              <a:cxnSpLocks/>
            </p:cNvCxnSpPr>
            <p:nvPr/>
          </p:nvCxnSpPr>
          <p:spPr>
            <a:xfrm>
              <a:off x="6126481" y="2354732"/>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8C8F38DD-49EA-469F-9EDB-E9462B811FC0}"/>
                </a:ext>
              </a:extLst>
            </p:cNvPr>
            <p:cNvCxnSpPr>
              <a:cxnSpLocks/>
            </p:cNvCxnSpPr>
            <p:nvPr/>
          </p:nvCxnSpPr>
          <p:spPr>
            <a:xfrm>
              <a:off x="6126481" y="2845008"/>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BB0A9595-A092-4E25-932A-2B7A43E3DF75}"/>
                </a:ext>
              </a:extLst>
            </p:cNvPr>
            <p:cNvCxnSpPr>
              <a:cxnSpLocks/>
            </p:cNvCxnSpPr>
            <p:nvPr/>
          </p:nvCxnSpPr>
          <p:spPr>
            <a:xfrm>
              <a:off x="6126481" y="3335284"/>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D2DB5BD7-B26C-4609-AADA-D1F73B39D441}"/>
                </a:ext>
              </a:extLst>
            </p:cNvPr>
            <p:cNvCxnSpPr>
              <a:cxnSpLocks/>
            </p:cNvCxnSpPr>
            <p:nvPr/>
          </p:nvCxnSpPr>
          <p:spPr>
            <a:xfrm>
              <a:off x="6126481" y="382556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5992E529-F71B-461A-B57E-330E3C813F2E}"/>
                </a:ext>
              </a:extLst>
            </p:cNvPr>
            <p:cNvCxnSpPr>
              <a:cxnSpLocks/>
            </p:cNvCxnSpPr>
            <p:nvPr/>
          </p:nvCxnSpPr>
          <p:spPr>
            <a:xfrm>
              <a:off x="6126481" y="4315836"/>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64CEBAD4-44F2-4C60-80AE-1704869E5043}"/>
                </a:ext>
              </a:extLst>
            </p:cNvPr>
            <p:cNvCxnSpPr>
              <a:cxnSpLocks/>
            </p:cNvCxnSpPr>
            <p:nvPr/>
          </p:nvCxnSpPr>
          <p:spPr>
            <a:xfrm>
              <a:off x="6126481" y="4806112"/>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B6B6DA8F-39DA-425E-B4FF-5A599863202A}"/>
                </a:ext>
              </a:extLst>
            </p:cNvPr>
            <p:cNvCxnSpPr>
              <a:cxnSpLocks/>
            </p:cNvCxnSpPr>
            <p:nvPr/>
          </p:nvCxnSpPr>
          <p:spPr>
            <a:xfrm>
              <a:off x="6126481" y="5296388"/>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7CBD5B22-00BF-4EDD-976C-E876BF6A92CB}"/>
                </a:ext>
              </a:extLst>
            </p:cNvPr>
            <p:cNvCxnSpPr>
              <a:cxnSpLocks/>
            </p:cNvCxnSpPr>
            <p:nvPr/>
          </p:nvCxnSpPr>
          <p:spPr>
            <a:xfrm>
              <a:off x="6126481" y="5786664"/>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D0984BC2-397F-487F-B4C3-639E88CD5B95}"/>
                </a:ext>
              </a:extLst>
            </p:cNvPr>
            <p:cNvCxnSpPr>
              <a:cxnSpLocks/>
            </p:cNvCxnSpPr>
            <p:nvPr/>
          </p:nvCxnSpPr>
          <p:spPr>
            <a:xfrm>
              <a:off x="6126481" y="6276940"/>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sp>
          <p:nvSpPr>
            <p:cNvPr id="189" name="TextBox 188">
              <a:extLst>
                <a:ext uri="{FF2B5EF4-FFF2-40B4-BE49-F238E27FC236}">
                  <a16:creationId xmlns:a16="http://schemas.microsoft.com/office/drawing/2014/main" id="{028D77CE-26CC-48A3-92E2-0D112FD9E9FA}"/>
                </a:ext>
              </a:extLst>
            </p:cNvPr>
            <p:cNvSpPr txBox="1"/>
            <p:nvPr/>
          </p:nvSpPr>
          <p:spPr>
            <a:xfrm>
              <a:off x="11176000" y="4492110"/>
              <a:ext cx="461665" cy="2405756"/>
            </a:xfrm>
            <a:prstGeom prst="rect">
              <a:avLst/>
            </a:prstGeom>
            <a:noFill/>
          </p:spPr>
          <p:txBody>
            <a:bodyPr vert="vert270" wrap="square" rtlCol="0">
              <a:spAutoFit/>
            </a:bodyPr>
            <a:lstStyle/>
            <a:p>
              <a:pPr algn="ctr"/>
              <a:r>
                <a:rPr lang="en-US" b="1" dirty="0">
                  <a:solidFill>
                    <a:schemeClr val="bg1"/>
                  </a:solidFill>
                </a:rPr>
                <a:t>Nerve review</a:t>
              </a:r>
            </a:p>
          </p:txBody>
        </p:sp>
      </p:grpSp>
      <p:grpSp>
        <p:nvGrpSpPr>
          <p:cNvPr id="3" name="Group 2">
            <a:extLst>
              <a:ext uri="{FF2B5EF4-FFF2-40B4-BE49-F238E27FC236}">
                <a16:creationId xmlns:a16="http://schemas.microsoft.com/office/drawing/2014/main" id="{0F1A4B53-3DA8-4B08-87F6-99E2B5780CCB}"/>
              </a:ext>
            </a:extLst>
          </p:cNvPr>
          <p:cNvGrpSpPr/>
          <p:nvPr/>
        </p:nvGrpSpPr>
        <p:grpSpPr>
          <a:xfrm>
            <a:off x="5604611" y="119550"/>
            <a:ext cx="781676" cy="6607323"/>
            <a:chOff x="5604611" y="119550"/>
            <a:chExt cx="781676" cy="6607323"/>
          </a:xfrm>
        </p:grpSpPr>
        <p:sp>
          <p:nvSpPr>
            <p:cNvPr id="67" name="Rectangle 66">
              <a:extLst>
                <a:ext uri="{FF2B5EF4-FFF2-40B4-BE49-F238E27FC236}">
                  <a16:creationId xmlns:a16="http://schemas.microsoft.com/office/drawing/2014/main" id="{D119F2DB-0E38-4A31-831F-2BAF295D2A25}"/>
                </a:ext>
              </a:extLst>
            </p:cNvPr>
            <p:cNvSpPr/>
            <p:nvPr/>
          </p:nvSpPr>
          <p:spPr>
            <a:xfrm>
              <a:off x="5635694" y="20253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AEE5042A-E067-4FB7-BCFF-00BB33BFEDEC}"/>
                </a:ext>
              </a:extLst>
            </p:cNvPr>
            <p:cNvGrpSpPr/>
            <p:nvPr/>
          </p:nvGrpSpPr>
          <p:grpSpPr>
            <a:xfrm>
              <a:off x="5805714" y="119550"/>
              <a:ext cx="580573" cy="386869"/>
              <a:chOff x="5805714" y="609691"/>
              <a:chExt cx="580573" cy="386869"/>
            </a:xfrm>
          </p:grpSpPr>
          <p:sp>
            <p:nvSpPr>
              <p:cNvPr id="5" name="Rectangle 4">
                <a:extLst>
                  <a:ext uri="{FF2B5EF4-FFF2-40B4-BE49-F238E27FC236}">
                    <a16:creationId xmlns:a16="http://schemas.microsoft.com/office/drawing/2014/main" id="{9ECC8D50-758B-45D1-9832-058DA749338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a:extLst>
                  <a:ext uri="{FF2B5EF4-FFF2-40B4-BE49-F238E27FC236}">
                    <a16:creationId xmlns:a16="http://schemas.microsoft.com/office/drawing/2014/main" id="{FC783E55-1922-4926-8D97-EC60526709F7}"/>
                  </a:ext>
                </a:extLst>
              </p:cNvPr>
              <p:cNvSpPr/>
              <p:nvPr/>
            </p:nvSpPr>
            <p:spPr>
              <a:xfrm>
                <a:off x="5805714" y="609691"/>
                <a:ext cx="410553" cy="386869"/>
              </a:xfrm>
              <a:prstGeom prst="arc">
                <a:avLst>
                  <a:gd name="adj1" fmla="val 10333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8" name="Rectangle 67">
              <a:extLst>
                <a:ext uri="{FF2B5EF4-FFF2-40B4-BE49-F238E27FC236}">
                  <a16:creationId xmlns:a16="http://schemas.microsoft.com/office/drawing/2014/main" id="{FCB92E0C-F05E-4602-8A6C-A561815032EC}"/>
                </a:ext>
              </a:extLst>
            </p:cNvPr>
            <p:cNvSpPr/>
            <p:nvPr/>
          </p:nvSpPr>
          <p:spPr>
            <a:xfrm>
              <a:off x="5632035" y="503041"/>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78" name="Group 77">
              <a:extLst>
                <a:ext uri="{FF2B5EF4-FFF2-40B4-BE49-F238E27FC236}">
                  <a16:creationId xmlns:a16="http://schemas.microsoft.com/office/drawing/2014/main" id="{E48E30C9-A74F-4C52-AD04-FC9A5CBD8258}"/>
                </a:ext>
              </a:extLst>
            </p:cNvPr>
            <p:cNvGrpSpPr/>
            <p:nvPr/>
          </p:nvGrpSpPr>
          <p:grpSpPr>
            <a:xfrm>
              <a:off x="5805714" y="430573"/>
              <a:ext cx="580573" cy="386869"/>
              <a:chOff x="5805714" y="609691"/>
              <a:chExt cx="580573" cy="386869"/>
            </a:xfrm>
          </p:grpSpPr>
          <p:sp>
            <p:nvSpPr>
              <p:cNvPr id="79" name="Rectangle 78">
                <a:extLst>
                  <a:ext uri="{FF2B5EF4-FFF2-40B4-BE49-F238E27FC236}">
                    <a16:creationId xmlns:a16="http://schemas.microsoft.com/office/drawing/2014/main" id="{9D80A7DB-810E-4588-BE25-E9F7C34D3DB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c 79">
                <a:extLst>
                  <a:ext uri="{FF2B5EF4-FFF2-40B4-BE49-F238E27FC236}">
                    <a16:creationId xmlns:a16="http://schemas.microsoft.com/office/drawing/2014/main" id="{0CEE252C-3F6B-425D-A974-8C322FD62AA8}"/>
                  </a:ext>
                </a:extLst>
              </p:cNvPr>
              <p:cNvSpPr/>
              <p:nvPr/>
            </p:nvSpPr>
            <p:spPr>
              <a:xfrm>
                <a:off x="5805714" y="609691"/>
                <a:ext cx="410553" cy="386869"/>
              </a:xfrm>
              <a:prstGeom prst="arc">
                <a:avLst>
                  <a:gd name="adj1" fmla="val 10604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9" name="Rectangle 68">
              <a:extLst>
                <a:ext uri="{FF2B5EF4-FFF2-40B4-BE49-F238E27FC236}">
                  <a16:creationId xmlns:a16="http://schemas.microsoft.com/office/drawing/2014/main" id="{A4620A41-830E-412F-B7F4-82B17531460F}"/>
                </a:ext>
              </a:extLst>
            </p:cNvPr>
            <p:cNvSpPr/>
            <p:nvPr/>
          </p:nvSpPr>
          <p:spPr>
            <a:xfrm>
              <a:off x="5635694" y="81748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Rectangle 69">
              <a:extLst>
                <a:ext uri="{FF2B5EF4-FFF2-40B4-BE49-F238E27FC236}">
                  <a16:creationId xmlns:a16="http://schemas.microsoft.com/office/drawing/2014/main" id="{B8C591D4-C50C-4B67-805A-961945693BE6}"/>
                </a:ext>
              </a:extLst>
            </p:cNvPr>
            <p:cNvSpPr/>
            <p:nvPr/>
          </p:nvSpPr>
          <p:spPr>
            <a:xfrm>
              <a:off x="5636493" y="112392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a:extLst>
                <a:ext uri="{FF2B5EF4-FFF2-40B4-BE49-F238E27FC236}">
                  <a16:creationId xmlns:a16="http://schemas.microsoft.com/office/drawing/2014/main" id="{461F08B5-15BF-4C63-B54C-7D2001EDCAD3}"/>
                </a:ext>
              </a:extLst>
            </p:cNvPr>
            <p:cNvSpPr/>
            <p:nvPr/>
          </p:nvSpPr>
          <p:spPr>
            <a:xfrm>
              <a:off x="5633303" y="144082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a:extLst>
                <a:ext uri="{FF2B5EF4-FFF2-40B4-BE49-F238E27FC236}">
                  <a16:creationId xmlns:a16="http://schemas.microsoft.com/office/drawing/2014/main" id="{D12C5631-8C0A-4256-BD3E-88D081A7321B}"/>
                </a:ext>
              </a:extLst>
            </p:cNvPr>
            <p:cNvSpPr/>
            <p:nvPr/>
          </p:nvSpPr>
          <p:spPr>
            <a:xfrm>
              <a:off x="5641689" y="174238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Rectangle 72">
              <a:extLst>
                <a:ext uri="{FF2B5EF4-FFF2-40B4-BE49-F238E27FC236}">
                  <a16:creationId xmlns:a16="http://schemas.microsoft.com/office/drawing/2014/main" id="{D3030D9B-44CF-4F4E-A86E-18A79322376D}"/>
                </a:ext>
              </a:extLst>
            </p:cNvPr>
            <p:cNvSpPr/>
            <p:nvPr/>
          </p:nvSpPr>
          <p:spPr>
            <a:xfrm>
              <a:off x="5626130" y="206495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Rectangle 73">
              <a:extLst>
                <a:ext uri="{FF2B5EF4-FFF2-40B4-BE49-F238E27FC236}">
                  <a16:creationId xmlns:a16="http://schemas.microsoft.com/office/drawing/2014/main" id="{0E9F8D11-58D9-4493-A410-DACB43B5E48F}"/>
                </a:ext>
              </a:extLst>
            </p:cNvPr>
            <p:cNvSpPr/>
            <p:nvPr/>
          </p:nvSpPr>
          <p:spPr>
            <a:xfrm>
              <a:off x="5626130" y="237211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a:extLst>
                <a:ext uri="{FF2B5EF4-FFF2-40B4-BE49-F238E27FC236}">
                  <a16:creationId xmlns:a16="http://schemas.microsoft.com/office/drawing/2014/main" id="{880FA994-AF36-4890-A98D-4750B71B3C59}"/>
                </a:ext>
              </a:extLst>
            </p:cNvPr>
            <p:cNvSpPr/>
            <p:nvPr/>
          </p:nvSpPr>
          <p:spPr>
            <a:xfrm>
              <a:off x="5633303" y="268452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Rectangle 75">
              <a:extLst>
                <a:ext uri="{FF2B5EF4-FFF2-40B4-BE49-F238E27FC236}">
                  <a16:creationId xmlns:a16="http://schemas.microsoft.com/office/drawing/2014/main" id="{9E5C2FB6-992A-4537-B467-2FCB0FDBDB9F}"/>
                </a:ext>
              </a:extLst>
            </p:cNvPr>
            <p:cNvSpPr/>
            <p:nvPr/>
          </p:nvSpPr>
          <p:spPr>
            <a:xfrm>
              <a:off x="5633303" y="298598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Rectangle 76">
              <a:extLst>
                <a:ext uri="{FF2B5EF4-FFF2-40B4-BE49-F238E27FC236}">
                  <a16:creationId xmlns:a16="http://schemas.microsoft.com/office/drawing/2014/main" id="{73193785-12A4-408F-9E7C-27DDBEAFA7BD}"/>
                </a:ext>
              </a:extLst>
            </p:cNvPr>
            <p:cNvSpPr/>
            <p:nvPr/>
          </p:nvSpPr>
          <p:spPr>
            <a:xfrm>
              <a:off x="5626130" y="330818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8" name="Rectangle 137">
              <a:extLst>
                <a:ext uri="{FF2B5EF4-FFF2-40B4-BE49-F238E27FC236}">
                  <a16:creationId xmlns:a16="http://schemas.microsoft.com/office/drawing/2014/main" id="{FF68EA0C-3323-4279-9322-583E0496C340}"/>
                </a:ext>
              </a:extLst>
            </p:cNvPr>
            <p:cNvSpPr/>
            <p:nvPr/>
          </p:nvSpPr>
          <p:spPr>
            <a:xfrm>
              <a:off x="5618957" y="361510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9" name="Rectangle 138">
              <a:extLst>
                <a:ext uri="{FF2B5EF4-FFF2-40B4-BE49-F238E27FC236}">
                  <a16:creationId xmlns:a16="http://schemas.microsoft.com/office/drawing/2014/main" id="{DA8F7F98-A2C1-4622-86E7-4F2038831BBE}"/>
                </a:ext>
              </a:extLst>
            </p:cNvPr>
            <p:cNvSpPr/>
            <p:nvPr/>
          </p:nvSpPr>
          <p:spPr>
            <a:xfrm>
              <a:off x="5604611" y="392724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0" name="Rectangle 139">
              <a:extLst>
                <a:ext uri="{FF2B5EF4-FFF2-40B4-BE49-F238E27FC236}">
                  <a16:creationId xmlns:a16="http://schemas.microsoft.com/office/drawing/2014/main" id="{0A05E640-BFCE-401E-8E58-B95F9FAC8DFA}"/>
                </a:ext>
              </a:extLst>
            </p:cNvPr>
            <p:cNvSpPr/>
            <p:nvPr/>
          </p:nvSpPr>
          <p:spPr>
            <a:xfrm>
              <a:off x="5611784" y="423914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1" name="Rectangle 140">
              <a:extLst>
                <a:ext uri="{FF2B5EF4-FFF2-40B4-BE49-F238E27FC236}">
                  <a16:creationId xmlns:a16="http://schemas.microsoft.com/office/drawing/2014/main" id="{E054FE0A-3727-4A81-B405-7B2AD3CF46C1}"/>
                </a:ext>
              </a:extLst>
            </p:cNvPr>
            <p:cNvSpPr/>
            <p:nvPr/>
          </p:nvSpPr>
          <p:spPr>
            <a:xfrm>
              <a:off x="5604611" y="4546182"/>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2" name="Rectangle 141">
              <a:extLst>
                <a:ext uri="{FF2B5EF4-FFF2-40B4-BE49-F238E27FC236}">
                  <a16:creationId xmlns:a16="http://schemas.microsoft.com/office/drawing/2014/main" id="{181F776C-2AF8-48ED-A45F-6043E45954BF}"/>
                </a:ext>
              </a:extLst>
            </p:cNvPr>
            <p:cNvSpPr/>
            <p:nvPr/>
          </p:nvSpPr>
          <p:spPr>
            <a:xfrm>
              <a:off x="5609779" y="485746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3" name="Rectangle 142">
              <a:extLst>
                <a:ext uri="{FF2B5EF4-FFF2-40B4-BE49-F238E27FC236}">
                  <a16:creationId xmlns:a16="http://schemas.microsoft.com/office/drawing/2014/main" id="{F411B93B-64DC-40ED-8351-A38502F83EC2}"/>
                </a:ext>
              </a:extLst>
            </p:cNvPr>
            <p:cNvSpPr/>
            <p:nvPr/>
          </p:nvSpPr>
          <p:spPr>
            <a:xfrm>
              <a:off x="5618957" y="517189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4" name="Rectangle 143">
              <a:extLst>
                <a:ext uri="{FF2B5EF4-FFF2-40B4-BE49-F238E27FC236}">
                  <a16:creationId xmlns:a16="http://schemas.microsoft.com/office/drawing/2014/main" id="{6D4EF766-AAA1-4FD1-9EB8-BC7CCAF80F4C}"/>
                </a:ext>
              </a:extLst>
            </p:cNvPr>
            <p:cNvSpPr/>
            <p:nvPr/>
          </p:nvSpPr>
          <p:spPr>
            <a:xfrm>
              <a:off x="5611784" y="550314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5" name="Rectangle 144">
              <a:extLst>
                <a:ext uri="{FF2B5EF4-FFF2-40B4-BE49-F238E27FC236}">
                  <a16:creationId xmlns:a16="http://schemas.microsoft.com/office/drawing/2014/main" id="{CA3BC80A-A5C7-4031-AE04-E1DBB065F990}"/>
                </a:ext>
              </a:extLst>
            </p:cNvPr>
            <p:cNvSpPr/>
            <p:nvPr/>
          </p:nvSpPr>
          <p:spPr>
            <a:xfrm>
              <a:off x="5604611" y="5797854"/>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6" name="Rectangle 145">
              <a:extLst>
                <a:ext uri="{FF2B5EF4-FFF2-40B4-BE49-F238E27FC236}">
                  <a16:creationId xmlns:a16="http://schemas.microsoft.com/office/drawing/2014/main" id="{B2C4E260-0390-4C3C-B29D-AB4732D5F312}"/>
                </a:ext>
              </a:extLst>
            </p:cNvPr>
            <p:cNvSpPr/>
            <p:nvPr/>
          </p:nvSpPr>
          <p:spPr>
            <a:xfrm>
              <a:off x="5604611" y="609721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7" name="Rectangle 146">
              <a:extLst>
                <a:ext uri="{FF2B5EF4-FFF2-40B4-BE49-F238E27FC236}">
                  <a16:creationId xmlns:a16="http://schemas.microsoft.com/office/drawing/2014/main" id="{9CF30D03-0768-4F4A-876B-4064ADC4B962}"/>
                </a:ext>
              </a:extLst>
            </p:cNvPr>
            <p:cNvSpPr/>
            <p:nvPr/>
          </p:nvSpPr>
          <p:spPr>
            <a:xfrm>
              <a:off x="5611784" y="641257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81" name="Group 80">
              <a:extLst>
                <a:ext uri="{FF2B5EF4-FFF2-40B4-BE49-F238E27FC236}">
                  <a16:creationId xmlns:a16="http://schemas.microsoft.com/office/drawing/2014/main" id="{BDE4CAF1-67FB-4A00-A957-F84932EF37EA}"/>
                </a:ext>
              </a:extLst>
            </p:cNvPr>
            <p:cNvGrpSpPr/>
            <p:nvPr/>
          </p:nvGrpSpPr>
          <p:grpSpPr>
            <a:xfrm>
              <a:off x="5805714" y="741596"/>
              <a:ext cx="580573" cy="386869"/>
              <a:chOff x="5805714" y="609691"/>
              <a:chExt cx="580573" cy="386869"/>
            </a:xfrm>
          </p:grpSpPr>
          <p:sp>
            <p:nvSpPr>
              <p:cNvPr id="82" name="Rectangle 81">
                <a:extLst>
                  <a:ext uri="{FF2B5EF4-FFF2-40B4-BE49-F238E27FC236}">
                    <a16:creationId xmlns:a16="http://schemas.microsoft.com/office/drawing/2014/main" id="{74C944AF-D50A-425E-A441-BD46E8CB9783}"/>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Arc 82">
                <a:extLst>
                  <a:ext uri="{FF2B5EF4-FFF2-40B4-BE49-F238E27FC236}">
                    <a16:creationId xmlns:a16="http://schemas.microsoft.com/office/drawing/2014/main" id="{AE95EC9D-DB78-417E-AF31-C543DE84C1EE}"/>
                  </a:ext>
                </a:extLst>
              </p:cNvPr>
              <p:cNvSpPr/>
              <p:nvPr/>
            </p:nvSpPr>
            <p:spPr>
              <a:xfrm>
                <a:off x="5805714" y="609691"/>
                <a:ext cx="410553" cy="386869"/>
              </a:xfrm>
              <a:prstGeom prst="arc">
                <a:avLst>
                  <a:gd name="adj1" fmla="val 107575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EC3E0684-8AE8-4214-BF7B-4AAB6B86F600}"/>
                </a:ext>
              </a:extLst>
            </p:cNvPr>
            <p:cNvGrpSpPr/>
            <p:nvPr/>
          </p:nvGrpSpPr>
          <p:grpSpPr>
            <a:xfrm>
              <a:off x="5805714" y="1052619"/>
              <a:ext cx="580573" cy="386869"/>
              <a:chOff x="5805714" y="609691"/>
              <a:chExt cx="580573" cy="386869"/>
            </a:xfrm>
          </p:grpSpPr>
          <p:sp>
            <p:nvSpPr>
              <p:cNvPr id="85" name="Rectangle 84">
                <a:extLst>
                  <a:ext uri="{FF2B5EF4-FFF2-40B4-BE49-F238E27FC236}">
                    <a16:creationId xmlns:a16="http://schemas.microsoft.com/office/drawing/2014/main" id="{CF8E04A3-B6B4-4F3C-BB6B-AF9929DDA237}"/>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Arc 85">
                <a:extLst>
                  <a:ext uri="{FF2B5EF4-FFF2-40B4-BE49-F238E27FC236}">
                    <a16:creationId xmlns:a16="http://schemas.microsoft.com/office/drawing/2014/main" id="{18A95974-DAB2-4BF8-9192-96278D1744CD}"/>
                  </a:ext>
                </a:extLst>
              </p:cNvPr>
              <p:cNvSpPr/>
              <p:nvPr/>
            </p:nvSpPr>
            <p:spPr>
              <a:xfrm>
                <a:off x="5805714" y="609691"/>
                <a:ext cx="410553" cy="386869"/>
              </a:xfrm>
              <a:prstGeom prst="arc">
                <a:avLst>
                  <a:gd name="adj1" fmla="val 1083048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C97BDBFC-6DCF-4D05-9235-AF24FD08B7BA}"/>
                </a:ext>
              </a:extLst>
            </p:cNvPr>
            <p:cNvGrpSpPr/>
            <p:nvPr/>
          </p:nvGrpSpPr>
          <p:grpSpPr>
            <a:xfrm>
              <a:off x="5805714" y="1363642"/>
              <a:ext cx="580573" cy="386869"/>
              <a:chOff x="5805714" y="609691"/>
              <a:chExt cx="580573" cy="386869"/>
            </a:xfrm>
          </p:grpSpPr>
          <p:sp>
            <p:nvSpPr>
              <p:cNvPr id="88" name="Rectangle 87">
                <a:extLst>
                  <a:ext uri="{FF2B5EF4-FFF2-40B4-BE49-F238E27FC236}">
                    <a16:creationId xmlns:a16="http://schemas.microsoft.com/office/drawing/2014/main" id="{4AB8CE96-3DF3-4063-9F27-D4DB07BB75E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Arc 88">
                <a:extLst>
                  <a:ext uri="{FF2B5EF4-FFF2-40B4-BE49-F238E27FC236}">
                    <a16:creationId xmlns:a16="http://schemas.microsoft.com/office/drawing/2014/main" id="{309BD817-14B6-4AA7-A1F6-6EAEFBC3A86F}"/>
                  </a:ext>
                </a:extLst>
              </p:cNvPr>
              <p:cNvSpPr/>
              <p:nvPr/>
            </p:nvSpPr>
            <p:spPr>
              <a:xfrm>
                <a:off x="5805714" y="609691"/>
                <a:ext cx="410553" cy="386869"/>
              </a:xfrm>
              <a:prstGeom prst="arc">
                <a:avLst>
                  <a:gd name="adj1" fmla="val 1080965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C6951FED-2BD7-4859-B333-5B1CAEF8AB8D}"/>
                </a:ext>
              </a:extLst>
            </p:cNvPr>
            <p:cNvGrpSpPr/>
            <p:nvPr/>
          </p:nvGrpSpPr>
          <p:grpSpPr>
            <a:xfrm>
              <a:off x="5805714" y="1674665"/>
              <a:ext cx="580573" cy="386869"/>
              <a:chOff x="5805714" y="609691"/>
              <a:chExt cx="580573" cy="386869"/>
            </a:xfrm>
          </p:grpSpPr>
          <p:sp>
            <p:nvSpPr>
              <p:cNvPr id="91" name="Rectangle 90">
                <a:extLst>
                  <a:ext uri="{FF2B5EF4-FFF2-40B4-BE49-F238E27FC236}">
                    <a16:creationId xmlns:a16="http://schemas.microsoft.com/office/drawing/2014/main" id="{FE30C63D-F045-40E9-8C54-26DA5BDA0F4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Arc 91">
                <a:extLst>
                  <a:ext uri="{FF2B5EF4-FFF2-40B4-BE49-F238E27FC236}">
                    <a16:creationId xmlns:a16="http://schemas.microsoft.com/office/drawing/2014/main" id="{434A2720-2A66-40B1-AC7E-5C244C6E6EB9}"/>
                  </a:ext>
                </a:extLst>
              </p:cNvPr>
              <p:cNvSpPr/>
              <p:nvPr/>
            </p:nvSpPr>
            <p:spPr>
              <a:xfrm>
                <a:off x="5805714" y="609691"/>
                <a:ext cx="410553" cy="386869"/>
              </a:xfrm>
              <a:prstGeom prst="arc">
                <a:avLst>
                  <a:gd name="adj1" fmla="val 1087571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93" name="Group 92">
              <a:extLst>
                <a:ext uri="{FF2B5EF4-FFF2-40B4-BE49-F238E27FC236}">
                  <a16:creationId xmlns:a16="http://schemas.microsoft.com/office/drawing/2014/main" id="{3253887B-E245-4C89-84BB-C89576187B4D}"/>
                </a:ext>
              </a:extLst>
            </p:cNvPr>
            <p:cNvGrpSpPr/>
            <p:nvPr/>
          </p:nvGrpSpPr>
          <p:grpSpPr>
            <a:xfrm>
              <a:off x="5805714" y="1985688"/>
              <a:ext cx="580573" cy="386869"/>
              <a:chOff x="5805714" y="609691"/>
              <a:chExt cx="580573" cy="386869"/>
            </a:xfrm>
          </p:grpSpPr>
          <p:sp>
            <p:nvSpPr>
              <p:cNvPr id="94" name="Rectangle 93">
                <a:extLst>
                  <a:ext uri="{FF2B5EF4-FFF2-40B4-BE49-F238E27FC236}">
                    <a16:creationId xmlns:a16="http://schemas.microsoft.com/office/drawing/2014/main" id="{C2935527-C9EF-4950-89BB-EB1207B25E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Arc 94">
                <a:extLst>
                  <a:ext uri="{FF2B5EF4-FFF2-40B4-BE49-F238E27FC236}">
                    <a16:creationId xmlns:a16="http://schemas.microsoft.com/office/drawing/2014/main" id="{B885AD0D-2A97-4761-A7E2-81AE7730FF98}"/>
                  </a:ext>
                </a:extLst>
              </p:cNvPr>
              <p:cNvSpPr/>
              <p:nvPr/>
            </p:nvSpPr>
            <p:spPr>
              <a:xfrm>
                <a:off x="5805714" y="609691"/>
                <a:ext cx="410553" cy="386869"/>
              </a:xfrm>
              <a:prstGeom prst="arc">
                <a:avLst>
                  <a:gd name="adj1" fmla="val 1078249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B20895E6-FBAD-4249-90F9-43369FD2080F}"/>
                </a:ext>
              </a:extLst>
            </p:cNvPr>
            <p:cNvGrpSpPr/>
            <p:nvPr/>
          </p:nvGrpSpPr>
          <p:grpSpPr>
            <a:xfrm>
              <a:off x="5805714" y="2296711"/>
              <a:ext cx="580573" cy="386869"/>
              <a:chOff x="5805714" y="609691"/>
              <a:chExt cx="580573" cy="386869"/>
            </a:xfrm>
          </p:grpSpPr>
          <p:sp>
            <p:nvSpPr>
              <p:cNvPr id="97" name="Rectangle 96">
                <a:extLst>
                  <a:ext uri="{FF2B5EF4-FFF2-40B4-BE49-F238E27FC236}">
                    <a16:creationId xmlns:a16="http://schemas.microsoft.com/office/drawing/2014/main" id="{416F99E9-E132-4AB6-9501-719E390B295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Arc 97">
                <a:extLst>
                  <a:ext uri="{FF2B5EF4-FFF2-40B4-BE49-F238E27FC236}">
                    <a16:creationId xmlns:a16="http://schemas.microsoft.com/office/drawing/2014/main" id="{7BF41422-E1EF-4A49-906D-7C9E43200378}"/>
                  </a:ext>
                </a:extLst>
              </p:cNvPr>
              <p:cNvSpPr/>
              <p:nvPr/>
            </p:nvSpPr>
            <p:spPr>
              <a:xfrm>
                <a:off x="5805714" y="609691"/>
                <a:ext cx="410553" cy="386869"/>
              </a:xfrm>
              <a:prstGeom prst="arc">
                <a:avLst>
                  <a:gd name="adj1" fmla="val 108379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 name="Group 98">
              <a:extLst>
                <a:ext uri="{FF2B5EF4-FFF2-40B4-BE49-F238E27FC236}">
                  <a16:creationId xmlns:a16="http://schemas.microsoft.com/office/drawing/2014/main" id="{3A6C8FCE-3906-4A51-8C51-53A21458A79D}"/>
                </a:ext>
              </a:extLst>
            </p:cNvPr>
            <p:cNvGrpSpPr/>
            <p:nvPr/>
          </p:nvGrpSpPr>
          <p:grpSpPr>
            <a:xfrm>
              <a:off x="5805714" y="2607734"/>
              <a:ext cx="580573" cy="386869"/>
              <a:chOff x="5805714" y="609691"/>
              <a:chExt cx="580573" cy="386869"/>
            </a:xfrm>
          </p:grpSpPr>
          <p:sp>
            <p:nvSpPr>
              <p:cNvPr id="100" name="Rectangle 99">
                <a:extLst>
                  <a:ext uri="{FF2B5EF4-FFF2-40B4-BE49-F238E27FC236}">
                    <a16:creationId xmlns:a16="http://schemas.microsoft.com/office/drawing/2014/main" id="{01B7306C-C82A-4CBC-8810-B196E2B85FD9}"/>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Arc 100">
                <a:extLst>
                  <a:ext uri="{FF2B5EF4-FFF2-40B4-BE49-F238E27FC236}">
                    <a16:creationId xmlns:a16="http://schemas.microsoft.com/office/drawing/2014/main" id="{4309EB4B-A1C1-41B8-9E71-43E4632DE81A}"/>
                  </a:ext>
                </a:extLst>
              </p:cNvPr>
              <p:cNvSpPr/>
              <p:nvPr/>
            </p:nvSpPr>
            <p:spPr>
              <a:xfrm>
                <a:off x="5805714" y="609691"/>
                <a:ext cx="410553" cy="386869"/>
              </a:xfrm>
              <a:prstGeom prst="arc">
                <a:avLst>
                  <a:gd name="adj1" fmla="val 1081717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id="{C74B4894-B5D2-4362-964C-D4DC0546060A}"/>
                </a:ext>
              </a:extLst>
            </p:cNvPr>
            <p:cNvGrpSpPr/>
            <p:nvPr/>
          </p:nvGrpSpPr>
          <p:grpSpPr>
            <a:xfrm>
              <a:off x="5805714" y="2918757"/>
              <a:ext cx="580573" cy="386869"/>
              <a:chOff x="5805714" y="609691"/>
              <a:chExt cx="580573" cy="386869"/>
            </a:xfrm>
          </p:grpSpPr>
          <p:sp>
            <p:nvSpPr>
              <p:cNvPr id="103" name="Rectangle 102">
                <a:extLst>
                  <a:ext uri="{FF2B5EF4-FFF2-40B4-BE49-F238E27FC236}">
                    <a16:creationId xmlns:a16="http://schemas.microsoft.com/office/drawing/2014/main" id="{DA95D981-4D5B-4F4F-8A82-69838938508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Arc 103">
                <a:extLst>
                  <a:ext uri="{FF2B5EF4-FFF2-40B4-BE49-F238E27FC236}">
                    <a16:creationId xmlns:a16="http://schemas.microsoft.com/office/drawing/2014/main" id="{E4822634-A39A-4B0D-8399-883328FCA1EE}"/>
                  </a:ext>
                </a:extLst>
              </p:cNvPr>
              <p:cNvSpPr/>
              <p:nvPr/>
            </p:nvSpPr>
            <p:spPr>
              <a:xfrm>
                <a:off x="5805714" y="609691"/>
                <a:ext cx="410553" cy="386869"/>
              </a:xfrm>
              <a:prstGeom prst="arc">
                <a:avLst>
                  <a:gd name="adj1" fmla="val 1122047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5" name="Group 104">
              <a:extLst>
                <a:ext uri="{FF2B5EF4-FFF2-40B4-BE49-F238E27FC236}">
                  <a16:creationId xmlns:a16="http://schemas.microsoft.com/office/drawing/2014/main" id="{AC0C8900-7AAE-4DAD-9853-250BA8E46217}"/>
                </a:ext>
              </a:extLst>
            </p:cNvPr>
            <p:cNvGrpSpPr/>
            <p:nvPr/>
          </p:nvGrpSpPr>
          <p:grpSpPr>
            <a:xfrm>
              <a:off x="5805714" y="3229780"/>
              <a:ext cx="580573" cy="386869"/>
              <a:chOff x="5805714" y="609691"/>
              <a:chExt cx="580573" cy="386869"/>
            </a:xfrm>
          </p:grpSpPr>
          <p:sp>
            <p:nvSpPr>
              <p:cNvPr id="106" name="Rectangle 105">
                <a:extLst>
                  <a:ext uri="{FF2B5EF4-FFF2-40B4-BE49-F238E27FC236}">
                    <a16:creationId xmlns:a16="http://schemas.microsoft.com/office/drawing/2014/main" id="{8F16C3F5-5111-4385-95DB-684995C5DA9E}"/>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Arc 106">
                <a:extLst>
                  <a:ext uri="{FF2B5EF4-FFF2-40B4-BE49-F238E27FC236}">
                    <a16:creationId xmlns:a16="http://schemas.microsoft.com/office/drawing/2014/main" id="{C8E4EC42-A513-472E-AE69-66EF8F71937C}"/>
                  </a:ext>
                </a:extLst>
              </p:cNvPr>
              <p:cNvSpPr/>
              <p:nvPr/>
            </p:nvSpPr>
            <p:spPr>
              <a:xfrm>
                <a:off x="5805714" y="609691"/>
                <a:ext cx="410553" cy="386869"/>
              </a:xfrm>
              <a:prstGeom prst="arc">
                <a:avLst>
                  <a:gd name="adj1" fmla="val 106480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B9DF2A69-06AC-4DC9-B6C7-9A1B9D012585}"/>
                </a:ext>
              </a:extLst>
            </p:cNvPr>
            <p:cNvGrpSpPr/>
            <p:nvPr/>
          </p:nvGrpSpPr>
          <p:grpSpPr>
            <a:xfrm>
              <a:off x="5805714" y="3540803"/>
              <a:ext cx="580573" cy="386869"/>
              <a:chOff x="5805714" y="609691"/>
              <a:chExt cx="580573" cy="386869"/>
            </a:xfrm>
          </p:grpSpPr>
          <p:sp>
            <p:nvSpPr>
              <p:cNvPr id="109" name="Rectangle 108">
                <a:extLst>
                  <a:ext uri="{FF2B5EF4-FFF2-40B4-BE49-F238E27FC236}">
                    <a16:creationId xmlns:a16="http://schemas.microsoft.com/office/drawing/2014/main" id="{66D59475-186E-4F7A-A501-ABEDCC08DC9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55C929AA-C5D4-4A29-94FC-BF99C03F9430}"/>
                  </a:ext>
                </a:extLst>
              </p:cNvPr>
              <p:cNvSpPr/>
              <p:nvPr/>
            </p:nvSpPr>
            <p:spPr>
              <a:xfrm>
                <a:off x="5805714" y="609691"/>
                <a:ext cx="410553" cy="386869"/>
              </a:xfrm>
              <a:prstGeom prst="arc">
                <a:avLst>
                  <a:gd name="adj1" fmla="val 109014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26F5DDE8-77F1-4A19-9A73-FA16AD387091}"/>
                </a:ext>
              </a:extLst>
            </p:cNvPr>
            <p:cNvGrpSpPr/>
            <p:nvPr/>
          </p:nvGrpSpPr>
          <p:grpSpPr>
            <a:xfrm>
              <a:off x="5805714" y="3851826"/>
              <a:ext cx="580573" cy="386869"/>
              <a:chOff x="5805714" y="609691"/>
              <a:chExt cx="580573" cy="386869"/>
            </a:xfrm>
          </p:grpSpPr>
          <p:sp>
            <p:nvSpPr>
              <p:cNvPr id="112" name="Rectangle 111">
                <a:extLst>
                  <a:ext uri="{FF2B5EF4-FFF2-40B4-BE49-F238E27FC236}">
                    <a16:creationId xmlns:a16="http://schemas.microsoft.com/office/drawing/2014/main" id="{3975D25C-1E30-46E2-BA99-3037ADE3170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Arc 112">
                <a:extLst>
                  <a:ext uri="{FF2B5EF4-FFF2-40B4-BE49-F238E27FC236}">
                    <a16:creationId xmlns:a16="http://schemas.microsoft.com/office/drawing/2014/main" id="{5489E9B8-DC06-4350-B467-61A9DA0B02A7}"/>
                  </a:ext>
                </a:extLst>
              </p:cNvPr>
              <p:cNvSpPr/>
              <p:nvPr/>
            </p:nvSpPr>
            <p:spPr>
              <a:xfrm>
                <a:off x="5805714" y="609691"/>
                <a:ext cx="410553" cy="386869"/>
              </a:xfrm>
              <a:prstGeom prst="arc">
                <a:avLst>
                  <a:gd name="adj1" fmla="val 11023282"/>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4" name="Group 113">
              <a:extLst>
                <a:ext uri="{FF2B5EF4-FFF2-40B4-BE49-F238E27FC236}">
                  <a16:creationId xmlns:a16="http://schemas.microsoft.com/office/drawing/2014/main" id="{0375CE18-5EC1-4881-8142-DC1BC91AD094}"/>
                </a:ext>
              </a:extLst>
            </p:cNvPr>
            <p:cNvGrpSpPr/>
            <p:nvPr/>
          </p:nvGrpSpPr>
          <p:grpSpPr>
            <a:xfrm>
              <a:off x="5805714" y="4162849"/>
              <a:ext cx="580573" cy="386869"/>
              <a:chOff x="5805714" y="609691"/>
              <a:chExt cx="580573" cy="386869"/>
            </a:xfrm>
          </p:grpSpPr>
          <p:sp>
            <p:nvSpPr>
              <p:cNvPr id="115" name="Rectangle 114">
                <a:extLst>
                  <a:ext uri="{FF2B5EF4-FFF2-40B4-BE49-F238E27FC236}">
                    <a16:creationId xmlns:a16="http://schemas.microsoft.com/office/drawing/2014/main" id="{10A76D25-919A-40D9-9554-EFE2D3956BE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Arc 115">
                <a:extLst>
                  <a:ext uri="{FF2B5EF4-FFF2-40B4-BE49-F238E27FC236}">
                    <a16:creationId xmlns:a16="http://schemas.microsoft.com/office/drawing/2014/main" id="{F541D253-66CC-4C59-909C-302800ABEEFC}"/>
                  </a:ext>
                </a:extLst>
              </p:cNvPr>
              <p:cNvSpPr/>
              <p:nvPr/>
            </p:nvSpPr>
            <p:spPr>
              <a:xfrm>
                <a:off x="5805714" y="609691"/>
                <a:ext cx="410553" cy="386869"/>
              </a:xfrm>
              <a:prstGeom prst="arc">
                <a:avLst>
                  <a:gd name="adj1" fmla="val 11168103"/>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7" name="Group 116">
              <a:extLst>
                <a:ext uri="{FF2B5EF4-FFF2-40B4-BE49-F238E27FC236}">
                  <a16:creationId xmlns:a16="http://schemas.microsoft.com/office/drawing/2014/main" id="{D86A99F9-8CBA-4BBB-88F7-14582E27C64C}"/>
                </a:ext>
              </a:extLst>
            </p:cNvPr>
            <p:cNvGrpSpPr/>
            <p:nvPr/>
          </p:nvGrpSpPr>
          <p:grpSpPr>
            <a:xfrm>
              <a:off x="5805714" y="4473872"/>
              <a:ext cx="580573" cy="386869"/>
              <a:chOff x="5805714" y="609691"/>
              <a:chExt cx="580573" cy="386869"/>
            </a:xfrm>
          </p:grpSpPr>
          <p:sp>
            <p:nvSpPr>
              <p:cNvPr id="118" name="Rectangle 117">
                <a:extLst>
                  <a:ext uri="{FF2B5EF4-FFF2-40B4-BE49-F238E27FC236}">
                    <a16:creationId xmlns:a16="http://schemas.microsoft.com/office/drawing/2014/main" id="{16259704-CA38-4525-8489-D1FECD12BDB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Arc 118">
                <a:extLst>
                  <a:ext uri="{FF2B5EF4-FFF2-40B4-BE49-F238E27FC236}">
                    <a16:creationId xmlns:a16="http://schemas.microsoft.com/office/drawing/2014/main" id="{40F4FCA1-5992-49D0-8CE6-8488CF6BAF04}"/>
                  </a:ext>
                </a:extLst>
              </p:cNvPr>
              <p:cNvSpPr/>
              <p:nvPr/>
            </p:nvSpPr>
            <p:spPr>
              <a:xfrm>
                <a:off x="5805714" y="609691"/>
                <a:ext cx="410553" cy="386869"/>
              </a:xfrm>
              <a:prstGeom prst="arc">
                <a:avLst>
                  <a:gd name="adj1" fmla="val 11188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F5C59377-7214-4209-BA16-86D5D1DAE2B0}"/>
                </a:ext>
              </a:extLst>
            </p:cNvPr>
            <p:cNvGrpSpPr/>
            <p:nvPr/>
          </p:nvGrpSpPr>
          <p:grpSpPr>
            <a:xfrm>
              <a:off x="5805714" y="4784895"/>
              <a:ext cx="580573" cy="386869"/>
              <a:chOff x="5805714" y="609691"/>
              <a:chExt cx="580573" cy="386869"/>
            </a:xfrm>
          </p:grpSpPr>
          <p:sp>
            <p:nvSpPr>
              <p:cNvPr id="121" name="Rectangle 120">
                <a:extLst>
                  <a:ext uri="{FF2B5EF4-FFF2-40B4-BE49-F238E27FC236}">
                    <a16:creationId xmlns:a16="http://schemas.microsoft.com/office/drawing/2014/main" id="{959A5D35-C7AE-458F-BBB5-71CD3A3F97F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Arc 121">
                <a:extLst>
                  <a:ext uri="{FF2B5EF4-FFF2-40B4-BE49-F238E27FC236}">
                    <a16:creationId xmlns:a16="http://schemas.microsoft.com/office/drawing/2014/main" id="{F490A229-65A6-4DFF-870F-4B92A114A66A}"/>
                  </a:ext>
                </a:extLst>
              </p:cNvPr>
              <p:cNvSpPr/>
              <p:nvPr/>
            </p:nvSpPr>
            <p:spPr>
              <a:xfrm>
                <a:off x="5805714" y="609691"/>
                <a:ext cx="410553" cy="386869"/>
              </a:xfrm>
              <a:prstGeom prst="arc">
                <a:avLst>
                  <a:gd name="adj1" fmla="val 1114643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3" name="Group 122">
              <a:extLst>
                <a:ext uri="{FF2B5EF4-FFF2-40B4-BE49-F238E27FC236}">
                  <a16:creationId xmlns:a16="http://schemas.microsoft.com/office/drawing/2014/main" id="{9EC6FFFF-2006-4366-8566-0113AD9F036A}"/>
                </a:ext>
              </a:extLst>
            </p:cNvPr>
            <p:cNvGrpSpPr/>
            <p:nvPr/>
          </p:nvGrpSpPr>
          <p:grpSpPr>
            <a:xfrm>
              <a:off x="5805714" y="5095918"/>
              <a:ext cx="580573" cy="386869"/>
              <a:chOff x="5805714" y="609691"/>
              <a:chExt cx="580573" cy="386869"/>
            </a:xfrm>
          </p:grpSpPr>
          <p:sp>
            <p:nvSpPr>
              <p:cNvPr id="124" name="Rectangle 123">
                <a:extLst>
                  <a:ext uri="{FF2B5EF4-FFF2-40B4-BE49-F238E27FC236}">
                    <a16:creationId xmlns:a16="http://schemas.microsoft.com/office/drawing/2014/main" id="{595E399E-0521-4D5B-914F-29C3ADDF2B72}"/>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Arc 124">
                <a:extLst>
                  <a:ext uri="{FF2B5EF4-FFF2-40B4-BE49-F238E27FC236}">
                    <a16:creationId xmlns:a16="http://schemas.microsoft.com/office/drawing/2014/main" id="{14739334-2472-4756-B880-7780C40DA407}"/>
                  </a:ext>
                </a:extLst>
              </p:cNvPr>
              <p:cNvSpPr/>
              <p:nvPr/>
            </p:nvSpPr>
            <p:spPr>
              <a:xfrm>
                <a:off x="5805714" y="609691"/>
                <a:ext cx="410553" cy="386869"/>
              </a:xfrm>
              <a:prstGeom prst="arc">
                <a:avLst>
                  <a:gd name="adj1" fmla="val 111225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6D7FEFCF-F5E2-48A4-8DA2-466E3FA530E8}"/>
                </a:ext>
              </a:extLst>
            </p:cNvPr>
            <p:cNvGrpSpPr/>
            <p:nvPr/>
          </p:nvGrpSpPr>
          <p:grpSpPr>
            <a:xfrm>
              <a:off x="5805714" y="5406941"/>
              <a:ext cx="580573" cy="386869"/>
              <a:chOff x="5805714" y="609691"/>
              <a:chExt cx="580573" cy="386869"/>
            </a:xfrm>
          </p:grpSpPr>
          <p:sp>
            <p:nvSpPr>
              <p:cNvPr id="127" name="Rectangle 126">
                <a:extLst>
                  <a:ext uri="{FF2B5EF4-FFF2-40B4-BE49-F238E27FC236}">
                    <a16:creationId xmlns:a16="http://schemas.microsoft.com/office/drawing/2014/main" id="{5B8C7798-2FB8-447C-BA5C-ECB75C74E5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Arc 127">
                <a:extLst>
                  <a:ext uri="{FF2B5EF4-FFF2-40B4-BE49-F238E27FC236}">
                    <a16:creationId xmlns:a16="http://schemas.microsoft.com/office/drawing/2014/main" id="{DDFE7CA2-AC7D-4CF0-A779-1F7EC6161969}"/>
                  </a:ext>
                </a:extLst>
              </p:cNvPr>
              <p:cNvSpPr/>
              <p:nvPr/>
            </p:nvSpPr>
            <p:spPr>
              <a:xfrm>
                <a:off x="5805714" y="609691"/>
                <a:ext cx="410553" cy="386869"/>
              </a:xfrm>
              <a:prstGeom prst="arc">
                <a:avLst>
                  <a:gd name="adj1" fmla="val 108791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9" name="Group 128">
              <a:extLst>
                <a:ext uri="{FF2B5EF4-FFF2-40B4-BE49-F238E27FC236}">
                  <a16:creationId xmlns:a16="http://schemas.microsoft.com/office/drawing/2014/main" id="{EF6B5FAD-EB1F-43DC-8B99-11CAD21D64C9}"/>
                </a:ext>
              </a:extLst>
            </p:cNvPr>
            <p:cNvGrpSpPr/>
            <p:nvPr/>
          </p:nvGrpSpPr>
          <p:grpSpPr>
            <a:xfrm>
              <a:off x="5805714" y="5717964"/>
              <a:ext cx="580573" cy="386869"/>
              <a:chOff x="5805714" y="609691"/>
              <a:chExt cx="580573" cy="386869"/>
            </a:xfrm>
          </p:grpSpPr>
          <p:sp>
            <p:nvSpPr>
              <p:cNvPr id="130" name="Rectangle 129">
                <a:extLst>
                  <a:ext uri="{FF2B5EF4-FFF2-40B4-BE49-F238E27FC236}">
                    <a16:creationId xmlns:a16="http://schemas.microsoft.com/office/drawing/2014/main" id="{B817890A-729D-4FBB-8EF7-DAFD6F73427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Arc 130">
                <a:extLst>
                  <a:ext uri="{FF2B5EF4-FFF2-40B4-BE49-F238E27FC236}">
                    <a16:creationId xmlns:a16="http://schemas.microsoft.com/office/drawing/2014/main" id="{EAD6132E-2435-4771-A3CC-CCE94E7A9600}"/>
                  </a:ext>
                </a:extLst>
              </p:cNvPr>
              <p:cNvSpPr/>
              <p:nvPr/>
            </p:nvSpPr>
            <p:spPr>
              <a:xfrm>
                <a:off x="5805714" y="609691"/>
                <a:ext cx="410553" cy="386869"/>
              </a:xfrm>
              <a:prstGeom prst="arc">
                <a:avLst>
                  <a:gd name="adj1" fmla="val 109924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 name="Group 131">
              <a:extLst>
                <a:ext uri="{FF2B5EF4-FFF2-40B4-BE49-F238E27FC236}">
                  <a16:creationId xmlns:a16="http://schemas.microsoft.com/office/drawing/2014/main" id="{2B7006E1-B188-46BA-BAA5-15A960905F4C}"/>
                </a:ext>
              </a:extLst>
            </p:cNvPr>
            <p:cNvGrpSpPr/>
            <p:nvPr/>
          </p:nvGrpSpPr>
          <p:grpSpPr>
            <a:xfrm>
              <a:off x="5805714" y="6028987"/>
              <a:ext cx="580573" cy="386869"/>
              <a:chOff x="5805714" y="609691"/>
              <a:chExt cx="580573" cy="386869"/>
            </a:xfrm>
          </p:grpSpPr>
          <p:sp>
            <p:nvSpPr>
              <p:cNvPr id="133" name="Rectangle 132">
                <a:extLst>
                  <a:ext uri="{FF2B5EF4-FFF2-40B4-BE49-F238E27FC236}">
                    <a16:creationId xmlns:a16="http://schemas.microsoft.com/office/drawing/2014/main" id="{D01250CF-AFA1-4A19-B3C7-7F163609380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Arc 133">
                <a:extLst>
                  <a:ext uri="{FF2B5EF4-FFF2-40B4-BE49-F238E27FC236}">
                    <a16:creationId xmlns:a16="http://schemas.microsoft.com/office/drawing/2014/main" id="{1014BA5C-C370-44EB-84DA-2D69E36CE6C3}"/>
                  </a:ext>
                </a:extLst>
              </p:cNvPr>
              <p:cNvSpPr/>
              <p:nvPr/>
            </p:nvSpPr>
            <p:spPr>
              <a:xfrm>
                <a:off x="5805714" y="609691"/>
                <a:ext cx="410553" cy="386869"/>
              </a:xfrm>
              <a:prstGeom prst="arc">
                <a:avLst>
                  <a:gd name="adj1" fmla="val 1119721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5" name="Group 134">
              <a:extLst>
                <a:ext uri="{FF2B5EF4-FFF2-40B4-BE49-F238E27FC236}">
                  <a16:creationId xmlns:a16="http://schemas.microsoft.com/office/drawing/2014/main" id="{AD8CB7E5-EBC4-4791-B93B-D0B41B862B83}"/>
                </a:ext>
              </a:extLst>
            </p:cNvPr>
            <p:cNvGrpSpPr/>
            <p:nvPr/>
          </p:nvGrpSpPr>
          <p:grpSpPr>
            <a:xfrm>
              <a:off x="5805714" y="6340004"/>
              <a:ext cx="580573" cy="386869"/>
              <a:chOff x="5805714" y="609691"/>
              <a:chExt cx="580573" cy="386869"/>
            </a:xfrm>
          </p:grpSpPr>
          <p:sp>
            <p:nvSpPr>
              <p:cNvPr id="136" name="Rectangle 135">
                <a:extLst>
                  <a:ext uri="{FF2B5EF4-FFF2-40B4-BE49-F238E27FC236}">
                    <a16:creationId xmlns:a16="http://schemas.microsoft.com/office/drawing/2014/main" id="{CF456FF3-391C-4C8E-A128-A413BDBBB225}"/>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Arc 136">
                <a:extLst>
                  <a:ext uri="{FF2B5EF4-FFF2-40B4-BE49-F238E27FC236}">
                    <a16:creationId xmlns:a16="http://schemas.microsoft.com/office/drawing/2014/main" id="{8838FE2A-04D7-44E3-97C3-54338832CB9A}"/>
                  </a:ext>
                </a:extLst>
              </p:cNvPr>
              <p:cNvSpPr/>
              <p:nvPr/>
            </p:nvSpPr>
            <p:spPr>
              <a:xfrm>
                <a:off x="5805714" y="609691"/>
                <a:ext cx="410553" cy="386869"/>
              </a:xfrm>
              <a:prstGeom prst="arc">
                <a:avLst>
                  <a:gd name="adj1" fmla="val 1112980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158" name="TextBox 157">
            <a:extLst>
              <a:ext uri="{FF2B5EF4-FFF2-40B4-BE49-F238E27FC236}">
                <a16:creationId xmlns:a16="http://schemas.microsoft.com/office/drawing/2014/main" id="{0FE8E5C4-999B-4416-A4F0-DC3BC2BF79AA}"/>
              </a:ext>
            </a:extLst>
          </p:cNvPr>
          <p:cNvSpPr txBox="1"/>
          <p:nvPr/>
        </p:nvSpPr>
        <p:spPr>
          <a:xfrm>
            <a:off x="667966" y="458168"/>
            <a:ext cx="4440558" cy="461665"/>
          </a:xfrm>
          <a:prstGeom prst="rect">
            <a:avLst/>
          </a:prstGeom>
          <a:noFill/>
        </p:spPr>
        <p:txBody>
          <a:bodyPr wrap="square" rtlCol="0">
            <a:spAutoFit/>
          </a:bodyPr>
          <a:lstStyle/>
          <a:p>
            <a:r>
              <a:rPr lang="en-US" sz="2400" dirty="0">
                <a:solidFill>
                  <a:schemeClr val="accent2">
                    <a:lumMod val="50000"/>
                  </a:schemeClr>
                </a:solidFill>
                <a:effectLst>
                  <a:outerShdw blurRad="38100" dist="38100" dir="2700000" algn="tl">
                    <a:srgbClr val="000000">
                      <a:alpha val="43137"/>
                    </a:srgbClr>
                  </a:outerShdw>
                </a:effectLst>
                <a:latin typeface="MV Boli" panose="02000500030200090000" pitchFamily="2" charset="0"/>
                <a:ea typeface="Hand Of Sean" panose="02000500000000000000" pitchFamily="2" charset="-128"/>
                <a:cs typeface="MV Boli" panose="02000500030200090000" pitchFamily="2" charset="0"/>
              </a:rPr>
              <a:t>Radial nerve injury</a:t>
            </a:r>
          </a:p>
        </p:txBody>
      </p:sp>
      <p:pic>
        <p:nvPicPr>
          <p:cNvPr id="150" name="Picture 149" descr="radial n1.jpg">
            <a:extLst>
              <a:ext uri="{FF2B5EF4-FFF2-40B4-BE49-F238E27FC236}">
                <a16:creationId xmlns:a16="http://schemas.microsoft.com/office/drawing/2014/main" id="{9044B341-58ED-490B-897E-BA1C65FE925B}"/>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a:xfrm>
            <a:off x="3290551" y="862724"/>
            <a:ext cx="2229121" cy="4139797"/>
          </a:xfrm>
          <a:prstGeom prst="rect">
            <a:avLst/>
          </a:prstGeom>
        </p:spPr>
      </p:pic>
      <p:pic>
        <p:nvPicPr>
          <p:cNvPr id="151" name="Picture 150" descr="radial n2.jpg">
            <a:extLst>
              <a:ext uri="{FF2B5EF4-FFF2-40B4-BE49-F238E27FC236}">
                <a16:creationId xmlns:a16="http://schemas.microsoft.com/office/drawing/2014/main" id="{74A6DEA5-096D-49F5-815A-08B8163FF463}"/>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a:xfrm>
            <a:off x="6568127" y="322734"/>
            <a:ext cx="1799399" cy="4200486"/>
          </a:xfrm>
          <a:prstGeom prst="rect">
            <a:avLst/>
          </a:prstGeom>
        </p:spPr>
      </p:pic>
      <p:sp>
        <p:nvSpPr>
          <p:cNvPr id="152" name="TextBox 151">
            <a:extLst>
              <a:ext uri="{FF2B5EF4-FFF2-40B4-BE49-F238E27FC236}">
                <a16:creationId xmlns:a16="http://schemas.microsoft.com/office/drawing/2014/main" id="{21098109-43BE-459B-8AEF-9CB829BF11EC}"/>
              </a:ext>
            </a:extLst>
          </p:cNvPr>
          <p:cNvSpPr txBox="1"/>
          <p:nvPr/>
        </p:nvSpPr>
        <p:spPr>
          <a:xfrm>
            <a:off x="546716" y="1043708"/>
            <a:ext cx="2768479" cy="2004395"/>
          </a:xfrm>
          <a:prstGeom prst="rect">
            <a:avLst/>
          </a:prstGeom>
          <a:noFill/>
        </p:spPr>
        <p:txBody>
          <a:bodyPr wrap="square">
            <a:spAutoFit/>
          </a:bodyPr>
          <a:lstStyle/>
          <a:p>
            <a:pPr>
              <a:lnSpc>
                <a:spcPct val="150000"/>
              </a:lnSpc>
            </a:pPr>
            <a:r>
              <a:rPr lang="en-US" sz="1400" dirty="0">
                <a:latin typeface="MV Boli" panose="02000500030200090000" pitchFamily="2" charset="0"/>
                <a:cs typeface="MV Boli" panose="02000500030200090000" pitchFamily="2" charset="0"/>
              </a:rPr>
              <a:t>The radial nerve (C5-T1) is the continuation of the pos. cord of the brachial plexus. In the axilla it gives muscular branches to triceps &amp; the post. Cut. N. of the arm &amp;</a:t>
            </a:r>
          </a:p>
        </p:txBody>
      </p:sp>
      <p:sp>
        <p:nvSpPr>
          <p:cNvPr id="154" name="TextBox 153">
            <a:extLst>
              <a:ext uri="{FF2B5EF4-FFF2-40B4-BE49-F238E27FC236}">
                <a16:creationId xmlns:a16="http://schemas.microsoft.com/office/drawing/2014/main" id="{CBB96385-BF7F-4D7B-B331-2D5C419D4024}"/>
              </a:ext>
            </a:extLst>
          </p:cNvPr>
          <p:cNvSpPr txBox="1"/>
          <p:nvPr/>
        </p:nvSpPr>
        <p:spPr>
          <a:xfrm>
            <a:off x="497946" y="3093043"/>
            <a:ext cx="3885795" cy="1034899"/>
          </a:xfrm>
          <a:prstGeom prst="rect">
            <a:avLst/>
          </a:prstGeom>
          <a:noFill/>
        </p:spPr>
        <p:txBody>
          <a:bodyPr wrap="square">
            <a:spAutoFit/>
          </a:bodyPr>
          <a:lstStyle/>
          <a:p>
            <a:pPr>
              <a:lnSpc>
                <a:spcPct val="150000"/>
              </a:lnSpc>
            </a:pPr>
            <a:r>
              <a:rPr lang="en-US" sz="1400" dirty="0">
                <a:latin typeface="MV Boli" panose="02000500030200090000" pitchFamily="2" charset="0"/>
                <a:cs typeface="MV Boli" panose="02000500030200090000" pitchFamily="2" charset="0"/>
              </a:rPr>
              <a:t>then passes through the triangular interval to run in the radial groove where it gives muscular branches to triceps &amp; anconeus &amp;</a:t>
            </a:r>
          </a:p>
        </p:txBody>
      </p:sp>
      <p:sp>
        <p:nvSpPr>
          <p:cNvPr id="155" name="TextBox 154">
            <a:extLst>
              <a:ext uri="{FF2B5EF4-FFF2-40B4-BE49-F238E27FC236}">
                <a16:creationId xmlns:a16="http://schemas.microsoft.com/office/drawing/2014/main" id="{CAC9872B-AFAC-49D6-B1EF-B26506B8C1F9}"/>
              </a:ext>
            </a:extLst>
          </p:cNvPr>
          <p:cNvSpPr txBox="1"/>
          <p:nvPr/>
        </p:nvSpPr>
        <p:spPr>
          <a:xfrm>
            <a:off x="968054" y="4127942"/>
            <a:ext cx="3763722" cy="2004395"/>
          </a:xfrm>
          <a:prstGeom prst="rect">
            <a:avLst/>
          </a:prstGeom>
          <a:noFill/>
        </p:spPr>
        <p:txBody>
          <a:bodyPr wrap="square">
            <a:spAutoFit/>
          </a:bodyPr>
          <a:lstStyle/>
          <a:p>
            <a:pPr>
              <a:lnSpc>
                <a:spcPct val="150000"/>
              </a:lnSpc>
            </a:pPr>
            <a:r>
              <a:rPr lang="en-US" sz="1400" dirty="0">
                <a:latin typeface="MV Boli" panose="02000500030200090000" pitchFamily="2" charset="0"/>
                <a:cs typeface="MV Boli" panose="02000500030200090000" pitchFamily="2" charset="0"/>
              </a:rPr>
              <a:t>the lower lat. Cut. N. of the arm &amp; post. Cut. N. of the forearm. After which, the radial groove leads it back to the anterior compartment of the distal arm.</a:t>
            </a:r>
          </a:p>
          <a:p>
            <a:pPr>
              <a:lnSpc>
                <a:spcPct val="150000"/>
              </a:lnSpc>
            </a:pPr>
            <a:endParaRPr lang="en-US" sz="1400" dirty="0">
              <a:latin typeface="MV Boli" panose="02000500030200090000" pitchFamily="2" charset="0"/>
              <a:cs typeface="MV Boli" panose="02000500030200090000" pitchFamily="2" charset="0"/>
            </a:endParaRPr>
          </a:p>
        </p:txBody>
      </p:sp>
      <p:sp>
        <p:nvSpPr>
          <p:cNvPr id="156" name="TextBox 155">
            <a:extLst>
              <a:ext uri="{FF2B5EF4-FFF2-40B4-BE49-F238E27FC236}">
                <a16:creationId xmlns:a16="http://schemas.microsoft.com/office/drawing/2014/main" id="{80CF1DD5-3BE1-4827-AA81-595728C3A64A}"/>
              </a:ext>
            </a:extLst>
          </p:cNvPr>
          <p:cNvSpPr txBox="1"/>
          <p:nvPr/>
        </p:nvSpPr>
        <p:spPr>
          <a:xfrm>
            <a:off x="7790792" y="415395"/>
            <a:ext cx="3763722" cy="3620222"/>
          </a:xfrm>
          <a:prstGeom prst="rect">
            <a:avLst/>
          </a:prstGeom>
          <a:noFill/>
        </p:spPr>
        <p:txBody>
          <a:bodyPr wrap="square">
            <a:spAutoFit/>
          </a:bodyPr>
          <a:lstStyle/>
          <a:p>
            <a:pPr>
              <a:lnSpc>
                <a:spcPct val="150000"/>
              </a:lnSpc>
            </a:pPr>
            <a:r>
              <a:rPr lang="en-US" sz="1400" dirty="0">
                <a:latin typeface="MV Boli" panose="02000500030200090000" pitchFamily="2" charset="0"/>
                <a:cs typeface="MV Boli" panose="02000500030200090000" pitchFamily="2" charset="0"/>
              </a:rPr>
              <a:t>Here it lies between &amp; supplies ECRL, brachioradialis, &amp; part of brachialis and then divides in deep &amp; superficial branches. The deep branch passes to the muscles of the posterior compartment of the forearm between the two heads of supinator. The superficial branch runs the lateral side of the forearm and wrist to the skin of the lateral 2/3 of the dorsum of the hand.</a:t>
            </a:r>
          </a:p>
          <a:p>
            <a:pPr>
              <a:lnSpc>
                <a:spcPct val="150000"/>
              </a:lnSpc>
            </a:pPr>
            <a:endParaRPr lang="en-US" sz="1400" dirty="0">
              <a:latin typeface="MV Boli" panose="02000500030200090000" pitchFamily="2" charset="0"/>
              <a:cs typeface="MV Boli" panose="02000500030200090000" pitchFamily="2" charset="0"/>
            </a:endParaRPr>
          </a:p>
        </p:txBody>
      </p:sp>
      <p:sp>
        <p:nvSpPr>
          <p:cNvPr id="157" name="TextBox 156">
            <a:extLst>
              <a:ext uri="{FF2B5EF4-FFF2-40B4-BE49-F238E27FC236}">
                <a16:creationId xmlns:a16="http://schemas.microsoft.com/office/drawing/2014/main" id="{81187A6F-4B8D-4C76-B8FD-E3221D6D127B}"/>
              </a:ext>
            </a:extLst>
          </p:cNvPr>
          <p:cNvSpPr txBox="1"/>
          <p:nvPr/>
        </p:nvSpPr>
        <p:spPr>
          <a:xfrm>
            <a:off x="6609612" y="4622273"/>
            <a:ext cx="4330624" cy="1719702"/>
          </a:xfrm>
          <a:prstGeom prst="rect">
            <a:avLst/>
          </a:prstGeom>
          <a:noFill/>
        </p:spPr>
        <p:txBody>
          <a:bodyPr wrap="square">
            <a:spAutoFit/>
          </a:bodyPr>
          <a:lstStyle/>
          <a:p>
            <a:pPr>
              <a:lnSpc>
                <a:spcPct val="150000"/>
              </a:lnSpc>
            </a:pPr>
            <a:r>
              <a:rPr lang="en-US" dirty="0">
                <a:latin typeface="MV Boli" panose="02000500030200090000" pitchFamily="2" charset="0"/>
                <a:cs typeface="MV Boli" panose="02000500030200090000" pitchFamily="2" charset="0"/>
              </a:rPr>
              <a:t>The nerve may be injured in the AXILLA, RADIAL GROOVE or its deep branch may be compressed by supinator.</a:t>
            </a:r>
          </a:p>
        </p:txBody>
      </p:sp>
    </p:spTree>
    <p:extLst>
      <p:ext uri="{BB962C8B-B14F-4D97-AF65-F5344CB8AC3E}">
        <p14:creationId xmlns:p14="http://schemas.microsoft.com/office/powerpoint/2010/main" val="41138569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Rectangle 147">
            <a:extLst>
              <a:ext uri="{FF2B5EF4-FFF2-40B4-BE49-F238E27FC236}">
                <a16:creationId xmlns:a16="http://schemas.microsoft.com/office/drawing/2014/main" id="{55C089E3-40F2-48EE-94AD-97A50E3AC6F8}"/>
              </a:ext>
            </a:extLst>
          </p:cNvPr>
          <p:cNvSpPr/>
          <p:nvPr/>
        </p:nvSpPr>
        <p:spPr>
          <a:xfrm>
            <a:off x="6096000" y="0"/>
            <a:ext cx="5660571" cy="6858000"/>
          </a:xfrm>
          <a:prstGeom prst="rect">
            <a:avLst/>
          </a:prstGeom>
          <a:blipFill>
            <a:blip r:embed="rId2">
              <a:extLst>
                <a:ext uri="{28A0092B-C50C-407E-A947-70E740481C1C}">
                  <a14:useLocalDpi xmlns:a14="http://schemas.microsoft.com/office/drawing/2010/main" val="0"/>
                </a:ext>
              </a:extLst>
            </a:blip>
            <a:stretch>
              <a:fillRect/>
            </a:stretch>
          </a:blipFill>
          <a:ln>
            <a:noFill/>
          </a:ln>
          <a:effectLst>
            <a:outerShdw blurRad="50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C03955BB-E41C-4E77-BB48-325360470229}"/>
              </a:ext>
            </a:extLst>
          </p:cNvPr>
          <p:cNvSpPr/>
          <p:nvPr/>
        </p:nvSpPr>
        <p:spPr>
          <a:xfrm>
            <a:off x="275044" y="-5786"/>
            <a:ext cx="5681417" cy="6858000"/>
          </a:xfrm>
          <a:prstGeom prst="rect">
            <a:avLst/>
          </a:prstGeom>
          <a:blipFill>
            <a:blip r:embed="rId2">
              <a:extLst>
                <a:ext uri="{28A0092B-C50C-407E-A947-70E740481C1C}">
                  <a14:useLocalDpi xmlns:a14="http://schemas.microsoft.com/office/drawing/2010/main" val="0"/>
                </a:ext>
              </a:extLst>
            </a:blip>
            <a:stretch>
              <a:fillRect/>
            </a:stretch>
          </a:blipFill>
          <a:ln>
            <a:noFill/>
          </a:ln>
          <a:effectLst>
            <a:outerShdw blurRad="50800" dist="889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0" name="Group 189">
            <a:extLst>
              <a:ext uri="{FF2B5EF4-FFF2-40B4-BE49-F238E27FC236}">
                <a16:creationId xmlns:a16="http://schemas.microsoft.com/office/drawing/2014/main" id="{B1C4F1B1-18D1-4F24-A7B4-A913BFFF45E6}"/>
              </a:ext>
            </a:extLst>
          </p:cNvPr>
          <p:cNvGrpSpPr/>
          <p:nvPr/>
        </p:nvGrpSpPr>
        <p:grpSpPr>
          <a:xfrm>
            <a:off x="6096000" y="119550"/>
            <a:ext cx="5574535" cy="6607638"/>
            <a:chOff x="6096000" y="119550"/>
            <a:chExt cx="5574535" cy="6607638"/>
          </a:xfrm>
        </p:grpSpPr>
        <p:sp>
          <p:nvSpPr>
            <p:cNvPr id="191" name="Right">
              <a:extLst>
                <a:ext uri="{FF2B5EF4-FFF2-40B4-BE49-F238E27FC236}">
                  <a16:creationId xmlns:a16="http://schemas.microsoft.com/office/drawing/2014/main" id="{479DEB60-7570-45B4-8336-36827F8A3ED2}"/>
                </a:ext>
              </a:extLst>
            </p:cNvPr>
            <p:cNvSpPr/>
            <p:nvPr/>
          </p:nvSpPr>
          <p:spPr>
            <a:xfrm>
              <a:off x="11148331" y="4069452"/>
              <a:ext cx="522204" cy="2657736"/>
            </a:xfrm>
            <a:prstGeom prst="rect">
              <a:avLst/>
            </a:prstGeom>
            <a:solidFill>
              <a:schemeClr val="bg1">
                <a:lumMod val="75000"/>
              </a:schemeClr>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2" name="Freeform: Shape 191">
              <a:extLst>
                <a:ext uri="{FF2B5EF4-FFF2-40B4-BE49-F238E27FC236}">
                  <a16:creationId xmlns:a16="http://schemas.microsoft.com/office/drawing/2014/main" id="{1F0B4A1C-B94A-47CE-AED1-2D2A4BE4CFF9}"/>
                </a:ext>
              </a:extLst>
            </p:cNvPr>
            <p:cNvSpPr/>
            <p:nvPr/>
          </p:nvSpPr>
          <p:spPr>
            <a:xfrm>
              <a:off x="6128872" y="119550"/>
              <a:ext cx="5395162" cy="6607323"/>
            </a:xfrm>
            <a:custGeom>
              <a:avLst/>
              <a:gdLst>
                <a:gd name="connsiteX0" fmla="*/ 0 w 5395162"/>
                <a:gd name="connsiteY0" fmla="*/ 0 h 6607323"/>
                <a:gd name="connsiteX1" fmla="*/ 5395162 w 5395162"/>
                <a:gd name="connsiteY1" fmla="*/ 0 h 6607323"/>
                <a:gd name="connsiteX2" fmla="*/ 5395162 w 5395162"/>
                <a:gd name="connsiteY2" fmla="*/ 3949902 h 6607323"/>
                <a:gd name="connsiteX3" fmla="*/ 5230980 w 5395162"/>
                <a:gd name="connsiteY3" fmla="*/ 3949902 h 6607323"/>
                <a:gd name="connsiteX4" fmla="*/ 5032614 w 5395162"/>
                <a:gd name="connsiteY4" fmla="*/ 4148268 h 6607323"/>
                <a:gd name="connsiteX5" fmla="*/ 5032614 w 5395162"/>
                <a:gd name="connsiteY5" fmla="*/ 6607209 h 6607323"/>
                <a:gd name="connsiteX6" fmla="*/ 5032625 w 5395162"/>
                <a:gd name="connsiteY6" fmla="*/ 6607323 h 6607323"/>
                <a:gd name="connsiteX7" fmla="*/ 0 w 5395162"/>
                <a:gd name="connsiteY7" fmla="*/ 6607323 h 660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5162" h="6607323">
                  <a:moveTo>
                    <a:pt x="0" y="0"/>
                  </a:moveTo>
                  <a:lnTo>
                    <a:pt x="5395162" y="0"/>
                  </a:lnTo>
                  <a:lnTo>
                    <a:pt x="5395162" y="3949902"/>
                  </a:lnTo>
                  <a:lnTo>
                    <a:pt x="5230980" y="3949902"/>
                  </a:lnTo>
                  <a:cubicBezTo>
                    <a:pt x="5121425" y="3949902"/>
                    <a:pt x="5032614" y="4038713"/>
                    <a:pt x="5032614" y="4148268"/>
                  </a:cubicBezTo>
                  <a:lnTo>
                    <a:pt x="5032614" y="6607209"/>
                  </a:lnTo>
                  <a:lnTo>
                    <a:pt x="5032625" y="6607323"/>
                  </a:lnTo>
                  <a:lnTo>
                    <a:pt x="0" y="6607323"/>
                  </a:lnTo>
                  <a:close/>
                </a:path>
              </a:pathLst>
            </a:custGeom>
            <a:solidFill>
              <a:srgbClr val="FDFDFD"/>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3" name="Straight Connector 192">
              <a:extLst>
                <a:ext uri="{FF2B5EF4-FFF2-40B4-BE49-F238E27FC236}">
                  <a16:creationId xmlns:a16="http://schemas.microsoft.com/office/drawing/2014/main" id="{59162A81-0D26-49D5-9C3D-AF1145F70A57}"/>
                </a:ext>
              </a:extLst>
            </p:cNvPr>
            <p:cNvCxnSpPr>
              <a:cxnSpLocks/>
            </p:cNvCxnSpPr>
            <p:nvPr/>
          </p:nvCxnSpPr>
          <p:spPr>
            <a:xfrm>
              <a:off x="6096000" y="909390"/>
              <a:ext cx="5428034"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9DC12B9C-03BA-4147-9B14-30D86730F24B}"/>
                </a:ext>
              </a:extLst>
            </p:cNvPr>
            <p:cNvCxnSpPr>
              <a:cxnSpLocks/>
            </p:cNvCxnSpPr>
            <p:nvPr/>
          </p:nvCxnSpPr>
          <p:spPr>
            <a:xfrm>
              <a:off x="6126481" y="137418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6DCDD4C6-51F4-4E17-AD53-489FD1F39D5F}"/>
                </a:ext>
              </a:extLst>
            </p:cNvPr>
            <p:cNvCxnSpPr>
              <a:cxnSpLocks/>
            </p:cNvCxnSpPr>
            <p:nvPr/>
          </p:nvCxnSpPr>
          <p:spPr>
            <a:xfrm>
              <a:off x="6126481" y="1864456"/>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22656D87-BB85-4C46-9209-8C9140CFF071}"/>
                </a:ext>
              </a:extLst>
            </p:cNvPr>
            <p:cNvCxnSpPr>
              <a:cxnSpLocks/>
            </p:cNvCxnSpPr>
            <p:nvPr/>
          </p:nvCxnSpPr>
          <p:spPr>
            <a:xfrm>
              <a:off x="6126481" y="2354732"/>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B8516F6C-3E8F-41F1-85A7-8235F4B1C824}"/>
                </a:ext>
              </a:extLst>
            </p:cNvPr>
            <p:cNvCxnSpPr>
              <a:cxnSpLocks/>
            </p:cNvCxnSpPr>
            <p:nvPr/>
          </p:nvCxnSpPr>
          <p:spPr>
            <a:xfrm>
              <a:off x="6126481" y="2845008"/>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989266B4-BC34-4ABF-A425-A7DC3F37E571}"/>
                </a:ext>
              </a:extLst>
            </p:cNvPr>
            <p:cNvCxnSpPr>
              <a:cxnSpLocks/>
            </p:cNvCxnSpPr>
            <p:nvPr/>
          </p:nvCxnSpPr>
          <p:spPr>
            <a:xfrm>
              <a:off x="6126481" y="3335284"/>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6FBF9DB6-3F78-4FB6-A1C7-279765773246}"/>
                </a:ext>
              </a:extLst>
            </p:cNvPr>
            <p:cNvCxnSpPr>
              <a:cxnSpLocks/>
            </p:cNvCxnSpPr>
            <p:nvPr/>
          </p:nvCxnSpPr>
          <p:spPr>
            <a:xfrm>
              <a:off x="6126481" y="382556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87FF3BCF-0219-48EC-8281-6991C30C1636}"/>
                </a:ext>
              </a:extLst>
            </p:cNvPr>
            <p:cNvCxnSpPr>
              <a:cxnSpLocks/>
            </p:cNvCxnSpPr>
            <p:nvPr/>
          </p:nvCxnSpPr>
          <p:spPr>
            <a:xfrm>
              <a:off x="6126481" y="4315836"/>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66E6F99E-140E-42F7-9CD9-520ABBCB79FF}"/>
                </a:ext>
              </a:extLst>
            </p:cNvPr>
            <p:cNvCxnSpPr>
              <a:cxnSpLocks/>
            </p:cNvCxnSpPr>
            <p:nvPr/>
          </p:nvCxnSpPr>
          <p:spPr>
            <a:xfrm>
              <a:off x="6126481" y="4806112"/>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FD4DA134-0BBC-4EEA-B046-D144F8362963}"/>
                </a:ext>
              </a:extLst>
            </p:cNvPr>
            <p:cNvCxnSpPr>
              <a:cxnSpLocks/>
            </p:cNvCxnSpPr>
            <p:nvPr/>
          </p:nvCxnSpPr>
          <p:spPr>
            <a:xfrm>
              <a:off x="6126481" y="5296388"/>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D81023F8-3930-4E86-AADD-C34248F41F99}"/>
                </a:ext>
              </a:extLst>
            </p:cNvPr>
            <p:cNvCxnSpPr>
              <a:cxnSpLocks/>
            </p:cNvCxnSpPr>
            <p:nvPr/>
          </p:nvCxnSpPr>
          <p:spPr>
            <a:xfrm>
              <a:off x="6126481" y="5786664"/>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AB4022E9-383B-473B-A517-D6A80C1B6F12}"/>
                </a:ext>
              </a:extLst>
            </p:cNvPr>
            <p:cNvCxnSpPr>
              <a:cxnSpLocks/>
            </p:cNvCxnSpPr>
            <p:nvPr/>
          </p:nvCxnSpPr>
          <p:spPr>
            <a:xfrm>
              <a:off x="6126481" y="6276940"/>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sp>
          <p:nvSpPr>
            <p:cNvPr id="205" name="TextBox 204">
              <a:extLst>
                <a:ext uri="{FF2B5EF4-FFF2-40B4-BE49-F238E27FC236}">
                  <a16:creationId xmlns:a16="http://schemas.microsoft.com/office/drawing/2014/main" id="{B1FBF4D5-CE44-480D-BC29-B88EB2D96005}"/>
                </a:ext>
              </a:extLst>
            </p:cNvPr>
            <p:cNvSpPr txBox="1"/>
            <p:nvPr/>
          </p:nvSpPr>
          <p:spPr>
            <a:xfrm>
              <a:off x="11176000" y="5266600"/>
              <a:ext cx="461665" cy="1302505"/>
            </a:xfrm>
            <a:prstGeom prst="rect">
              <a:avLst/>
            </a:prstGeom>
            <a:noFill/>
          </p:spPr>
          <p:txBody>
            <a:bodyPr vert="vert270" wrap="square" rtlCol="0">
              <a:spAutoFit/>
            </a:bodyPr>
            <a:lstStyle/>
            <a:p>
              <a:pPr algn="ctr"/>
              <a:r>
                <a:rPr lang="en-US" b="1" dirty="0"/>
                <a:t>Wrist Drop</a:t>
              </a:r>
            </a:p>
          </p:txBody>
        </p:sp>
      </p:grpSp>
      <p:grpSp>
        <p:nvGrpSpPr>
          <p:cNvPr id="174" name="Group 173">
            <a:extLst>
              <a:ext uri="{FF2B5EF4-FFF2-40B4-BE49-F238E27FC236}">
                <a16:creationId xmlns:a16="http://schemas.microsoft.com/office/drawing/2014/main" id="{4D3EC6F6-41B8-42EA-9450-9660D30297B3}"/>
              </a:ext>
            </a:extLst>
          </p:cNvPr>
          <p:cNvGrpSpPr/>
          <p:nvPr/>
        </p:nvGrpSpPr>
        <p:grpSpPr>
          <a:xfrm flipH="1">
            <a:off x="351445" y="89189"/>
            <a:ext cx="5574535" cy="6778316"/>
            <a:chOff x="6096000" y="119550"/>
            <a:chExt cx="5574535" cy="6778316"/>
          </a:xfrm>
        </p:grpSpPr>
        <p:sp>
          <p:nvSpPr>
            <p:cNvPr id="175" name="Left">
              <a:extLst>
                <a:ext uri="{FF2B5EF4-FFF2-40B4-BE49-F238E27FC236}">
                  <a16:creationId xmlns:a16="http://schemas.microsoft.com/office/drawing/2014/main" id="{BC45525F-CA64-4D1D-A75E-E6290B229999}"/>
                </a:ext>
              </a:extLst>
            </p:cNvPr>
            <p:cNvSpPr/>
            <p:nvPr/>
          </p:nvSpPr>
          <p:spPr>
            <a:xfrm>
              <a:off x="11148331" y="4069452"/>
              <a:ext cx="522204" cy="2657736"/>
            </a:xfrm>
            <a:prstGeom prst="rect">
              <a:avLst/>
            </a:prstGeom>
            <a:solidFill>
              <a:srgbClr val="FFC000"/>
            </a:solidFill>
            <a:ln>
              <a:noFill/>
            </a:ln>
            <a:effectLst>
              <a:outerShdw blurRad="50800" dist="635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6" name="Freeform: Shape 175">
              <a:extLst>
                <a:ext uri="{FF2B5EF4-FFF2-40B4-BE49-F238E27FC236}">
                  <a16:creationId xmlns:a16="http://schemas.microsoft.com/office/drawing/2014/main" id="{4CCDAA36-0014-487F-9FC8-FB18AD79A536}"/>
                </a:ext>
              </a:extLst>
            </p:cNvPr>
            <p:cNvSpPr/>
            <p:nvPr/>
          </p:nvSpPr>
          <p:spPr>
            <a:xfrm>
              <a:off x="6128872" y="119550"/>
              <a:ext cx="5395162" cy="6607323"/>
            </a:xfrm>
            <a:custGeom>
              <a:avLst/>
              <a:gdLst>
                <a:gd name="connsiteX0" fmla="*/ 0 w 5395162"/>
                <a:gd name="connsiteY0" fmla="*/ 0 h 6607323"/>
                <a:gd name="connsiteX1" fmla="*/ 5395162 w 5395162"/>
                <a:gd name="connsiteY1" fmla="*/ 0 h 6607323"/>
                <a:gd name="connsiteX2" fmla="*/ 5395162 w 5395162"/>
                <a:gd name="connsiteY2" fmla="*/ 3949902 h 6607323"/>
                <a:gd name="connsiteX3" fmla="*/ 5230980 w 5395162"/>
                <a:gd name="connsiteY3" fmla="*/ 3949902 h 6607323"/>
                <a:gd name="connsiteX4" fmla="*/ 5032614 w 5395162"/>
                <a:gd name="connsiteY4" fmla="*/ 4148268 h 6607323"/>
                <a:gd name="connsiteX5" fmla="*/ 5032614 w 5395162"/>
                <a:gd name="connsiteY5" fmla="*/ 6607209 h 6607323"/>
                <a:gd name="connsiteX6" fmla="*/ 5032625 w 5395162"/>
                <a:gd name="connsiteY6" fmla="*/ 6607323 h 6607323"/>
                <a:gd name="connsiteX7" fmla="*/ 0 w 5395162"/>
                <a:gd name="connsiteY7" fmla="*/ 6607323 h 660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5162" h="6607323">
                  <a:moveTo>
                    <a:pt x="0" y="0"/>
                  </a:moveTo>
                  <a:lnTo>
                    <a:pt x="5395162" y="0"/>
                  </a:lnTo>
                  <a:lnTo>
                    <a:pt x="5395162" y="3949902"/>
                  </a:lnTo>
                  <a:lnTo>
                    <a:pt x="5230980" y="3949902"/>
                  </a:lnTo>
                  <a:cubicBezTo>
                    <a:pt x="5121425" y="3949902"/>
                    <a:pt x="5032614" y="4038713"/>
                    <a:pt x="5032614" y="4148268"/>
                  </a:cubicBezTo>
                  <a:lnTo>
                    <a:pt x="5032614" y="6607209"/>
                  </a:lnTo>
                  <a:lnTo>
                    <a:pt x="5032625" y="6607323"/>
                  </a:lnTo>
                  <a:lnTo>
                    <a:pt x="0" y="6607323"/>
                  </a:lnTo>
                  <a:close/>
                </a:path>
              </a:pathLst>
            </a:custGeom>
            <a:solidFill>
              <a:srgbClr val="FDFDFD"/>
            </a:solidFill>
            <a:ln>
              <a:noFill/>
            </a:ln>
            <a:effectLst>
              <a:outerShdw blurRad="50800" dist="762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a:extLst>
                <a:ext uri="{FF2B5EF4-FFF2-40B4-BE49-F238E27FC236}">
                  <a16:creationId xmlns:a16="http://schemas.microsoft.com/office/drawing/2014/main" id="{0B012414-9764-48F5-B4C3-0A5037F0BBA5}"/>
                </a:ext>
              </a:extLst>
            </p:cNvPr>
            <p:cNvCxnSpPr>
              <a:cxnSpLocks/>
            </p:cNvCxnSpPr>
            <p:nvPr/>
          </p:nvCxnSpPr>
          <p:spPr>
            <a:xfrm>
              <a:off x="6096000" y="909390"/>
              <a:ext cx="5428034"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8DF96C4D-F51B-418E-8313-05C072401FE4}"/>
                </a:ext>
              </a:extLst>
            </p:cNvPr>
            <p:cNvCxnSpPr>
              <a:cxnSpLocks/>
            </p:cNvCxnSpPr>
            <p:nvPr/>
          </p:nvCxnSpPr>
          <p:spPr>
            <a:xfrm>
              <a:off x="6126481" y="137418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6F483CB6-CDC5-4A02-B30E-322036DDF0A0}"/>
                </a:ext>
              </a:extLst>
            </p:cNvPr>
            <p:cNvCxnSpPr>
              <a:cxnSpLocks/>
            </p:cNvCxnSpPr>
            <p:nvPr/>
          </p:nvCxnSpPr>
          <p:spPr>
            <a:xfrm>
              <a:off x="6126481" y="1864456"/>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13494356-E55D-4653-AB9F-7E1E2BF06D76}"/>
                </a:ext>
              </a:extLst>
            </p:cNvPr>
            <p:cNvCxnSpPr>
              <a:cxnSpLocks/>
            </p:cNvCxnSpPr>
            <p:nvPr/>
          </p:nvCxnSpPr>
          <p:spPr>
            <a:xfrm>
              <a:off x="6126481" y="2354732"/>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8C8F38DD-49EA-469F-9EDB-E9462B811FC0}"/>
                </a:ext>
              </a:extLst>
            </p:cNvPr>
            <p:cNvCxnSpPr>
              <a:cxnSpLocks/>
            </p:cNvCxnSpPr>
            <p:nvPr/>
          </p:nvCxnSpPr>
          <p:spPr>
            <a:xfrm>
              <a:off x="6126481" y="2845008"/>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BB0A9595-A092-4E25-932A-2B7A43E3DF75}"/>
                </a:ext>
              </a:extLst>
            </p:cNvPr>
            <p:cNvCxnSpPr>
              <a:cxnSpLocks/>
            </p:cNvCxnSpPr>
            <p:nvPr/>
          </p:nvCxnSpPr>
          <p:spPr>
            <a:xfrm>
              <a:off x="6126481" y="3335284"/>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D2DB5BD7-B26C-4609-AADA-D1F73B39D441}"/>
                </a:ext>
              </a:extLst>
            </p:cNvPr>
            <p:cNvCxnSpPr>
              <a:cxnSpLocks/>
            </p:cNvCxnSpPr>
            <p:nvPr/>
          </p:nvCxnSpPr>
          <p:spPr>
            <a:xfrm>
              <a:off x="6126481" y="382556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5992E529-F71B-461A-B57E-330E3C813F2E}"/>
                </a:ext>
              </a:extLst>
            </p:cNvPr>
            <p:cNvCxnSpPr>
              <a:cxnSpLocks/>
            </p:cNvCxnSpPr>
            <p:nvPr/>
          </p:nvCxnSpPr>
          <p:spPr>
            <a:xfrm>
              <a:off x="6126481" y="4315836"/>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64CEBAD4-44F2-4C60-80AE-1704869E5043}"/>
                </a:ext>
              </a:extLst>
            </p:cNvPr>
            <p:cNvCxnSpPr>
              <a:cxnSpLocks/>
            </p:cNvCxnSpPr>
            <p:nvPr/>
          </p:nvCxnSpPr>
          <p:spPr>
            <a:xfrm>
              <a:off x="6126481" y="4806112"/>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B6B6DA8F-39DA-425E-B4FF-5A599863202A}"/>
                </a:ext>
              </a:extLst>
            </p:cNvPr>
            <p:cNvCxnSpPr>
              <a:cxnSpLocks/>
            </p:cNvCxnSpPr>
            <p:nvPr/>
          </p:nvCxnSpPr>
          <p:spPr>
            <a:xfrm>
              <a:off x="6126481" y="5296388"/>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7CBD5B22-00BF-4EDD-976C-E876BF6A92CB}"/>
                </a:ext>
              </a:extLst>
            </p:cNvPr>
            <p:cNvCxnSpPr>
              <a:cxnSpLocks/>
            </p:cNvCxnSpPr>
            <p:nvPr/>
          </p:nvCxnSpPr>
          <p:spPr>
            <a:xfrm>
              <a:off x="6126481" y="5786664"/>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D0984BC2-397F-487F-B4C3-639E88CD5B95}"/>
                </a:ext>
              </a:extLst>
            </p:cNvPr>
            <p:cNvCxnSpPr>
              <a:cxnSpLocks/>
            </p:cNvCxnSpPr>
            <p:nvPr/>
          </p:nvCxnSpPr>
          <p:spPr>
            <a:xfrm>
              <a:off x="6126481" y="6276940"/>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sp>
          <p:nvSpPr>
            <p:cNvPr id="189" name="TextBox 188">
              <a:extLst>
                <a:ext uri="{FF2B5EF4-FFF2-40B4-BE49-F238E27FC236}">
                  <a16:creationId xmlns:a16="http://schemas.microsoft.com/office/drawing/2014/main" id="{028D77CE-26CC-48A3-92E2-0D112FD9E9FA}"/>
                </a:ext>
              </a:extLst>
            </p:cNvPr>
            <p:cNvSpPr txBox="1"/>
            <p:nvPr/>
          </p:nvSpPr>
          <p:spPr>
            <a:xfrm>
              <a:off x="11176000" y="4492110"/>
              <a:ext cx="461665" cy="2405756"/>
            </a:xfrm>
            <a:prstGeom prst="rect">
              <a:avLst/>
            </a:prstGeom>
            <a:noFill/>
          </p:spPr>
          <p:txBody>
            <a:bodyPr vert="vert270" wrap="square" rtlCol="0">
              <a:spAutoFit/>
            </a:bodyPr>
            <a:lstStyle/>
            <a:p>
              <a:pPr algn="ctr"/>
              <a:r>
                <a:rPr lang="en-US" b="1" dirty="0"/>
                <a:t>Finger Drop</a:t>
              </a:r>
            </a:p>
          </p:txBody>
        </p:sp>
      </p:grpSp>
      <p:grpSp>
        <p:nvGrpSpPr>
          <p:cNvPr id="3" name="Group 2">
            <a:extLst>
              <a:ext uri="{FF2B5EF4-FFF2-40B4-BE49-F238E27FC236}">
                <a16:creationId xmlns:a16="http://schemas.microsoft.com/office/drawing/2014/main" id="{0F1A4B53-3DA8-4B08-87F6-99E2B5780CCB}"/>
              </a:ext>
            </a:extLst>
          </p:cNvPr>
          <p:cNvGrpSpPr/>
          <p:nvPr/>
        </p:nvGrpSpPr>
        <p:grpSpPr>
          <a:xfrm>
            <a:off x="5604611" y="119550"/>
            <a:ext cx="781676" cy="6607323"/>
            <a:chOff x="5604611" y="119550"/>
            <a:chExt cx="781676" cy="6607323"/>
          </a:xfrm>
        </p:grpSpPr>
        <p:sp>
          <p:nvSpPr>
            <p:cNvPr id="67" name="Rectangle 66">
              <a:extLst>
                <a:ext uri="{FF2B5EF4-FFF2-40B4-BE49-F238E27FC236}">
                  <a16:creationId xmlns:a16="http://schemas.microsoft.com/office/drawing/2014/main" id="{D119F2DB-0E38-4A31-831F-2BAF295D2A25}"/>
                </a:ext>
              </a:extLst>
            </p:cNvPr>
            <p:cNvSpPr/>
            <p:nvPr/>
          </p:nvSpPr>
          <p:spPr>
            <a:xfrm>
              <a:off x="5635694" y="20253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AEE5042A-E067-4FB7-BCFF-00BB33BFEDEC}"/>
                </a:ext>
              </a:extLst>
            </p:cNvPr>
            <p:cNvGrpSpPr/>
            <p:nvPr/>
          </p:nvGrpSpPr>
          <p:grpSpPr>
            <a:xfrm>
              <a:off x="5805714" y="119550"/>
              <a:ext cx="580573" cy="386869"/>
              <a:chOff x="5805714" y="609691"/>
              <a:chExt cx="580573" cy="386869"/>
            </a:xfrm>
          </p:grpSpPr>
          <p:sp>
            <p:nvSpPr>
              <p:cNvPr id="5" name="Rectangle 4">
                <a:extLst>
                  <a:ext uri="{FF2B5EF4-FFF2-40B4-BE49-F238E27FC236}">
                    <a16:creationId xmlns:a16="http://schemas.microsoft.com/office/drawing/2014/main" id="{9ECC8D50-758B-45D1-9832-058DA749338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a:extLst>
                  <a:ext uri="{FF2B5EF4-FFF2-40B4-BE49-F238E27FC236}">
                    <a16:creationId xmlns:a16="http://schemas.microsoft.com/office/drawing/2014/main" id="{FC783E55-1922-4926-8D97-EC60526709F7}"/>
                  </a:ext>
                </a:extLst>
              </p:cNvPr>
              <p:cNvSpPr/>
              <p:nvPr/>
            </p:nvSpPr>
            <p:spPr>
              <a:xfrm>
                <a:off x="5805714" y="609691"/>
                <a:ext cx="410553" cy="386869"/>
              </a:xfrm>
              <a:prstGeom prst="arc">
                <a:avLst>
                  <a:gd name="adj1" fmla="val 10333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8" name="Rectangle 67">
              <a:extLst>
                <a:ext uri="{FF2B5EF4-FFF2-40B4-BE49-F238E27FC236}">
                  <a16:creationId xmlns:a16="http://schemas.microsoft.com/office/drawing/2014/main" id="{FCB92E0C-F05E-4602-8A6C-A561815032EC}"/>
                </a:ext>
              </a:extLst>
            </p:cNvPr>
            <p:cNvSpPr/>
            <p:nvPr/>
          </p:nvSpPr>
          <p:spPr>
            <a:xfrm>
              <a:off x="5632035" y="503041"/>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78" name="Group 77">
              <a:extLst>
                <a:ext uri="{FF2B5EF4-FFF2-40B4-BE49-F238E27FC236}">
                  <a16:creationId xmlns:a16="http://schemas.microsoft.com/office/drawing/2014/main" id="{E48E30C9-A74F-4C52-AD04-FC9A5CBD8258}"/>
                </a:ext>
              </a:extLst>
            </p:cNvPr>
            <p:cNvGrpSpPr/>
            <p:nvPr/>
          </p:nvGrpSpPr>
          <p:grpSpPr>
            <a:xfrm>
              <a:off x="5805714" y="430573"/>
              <a:ext cx="580573" cy="386869"/>
              <a:chOff x="5805714" y="609691"/>
              <a:chExt cx="580573" cy="386869"/>
            </a:xfrm>
          </p:grpSpPr>
          <p:sp>
            <p:nvSpPr>
              <p:cNvPr id="79" name="Rectangle 78">
                <a:extLst>
                  <a:ext uri="{FF2B5EF4-FFF2-40B4-BE49-F238E27FC236}">
                    <a16:creationId xmlns:a16="http://schemas.microsoft.com/office/drawing/2014/main" id="{9D80A7DB-810E-4588-BE25-E9F7C34D3DB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c 79">
                <a:extLst>
                  <a:ext uri="{FF2B5EF4-FFF2-40B4-BE49-F238E27FC236}">
                    <a16:creationId xmlns:a16="http://schemas.microsoft.com/office/drawing/2014/main" id="{0CEE252C-3F6B-425D-A974-8C322FD62AA8}"/>
                  </a:ext>
                </a:extLst>
              </p:cNvPr>
              <p:cNvSpPr/>
              <p:nvPr/>
            </p:nvSpPr>
            <p:spPr>
              <a:xfrm>
                <a:off x="5805714" y="609691"/>
                <a:ext cx="410553" cy="386869"/>
              </a:xfrm>
              <a:prstGeom prst="arc">
                <a:avLst>
                  <a:gd name="adj1" fmla="val 10604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9" name="Rectangle 68">
              <a:extLst>
                <a:ext uri="{FF2B5EF4-FFF2-40B4-BE49-F238E27FC236}">
                  <a16:creationId xmlns:a16="http://schemas.microsoft.com/office/drawing/2014/main" id="{A4620A41-830E-412F-B7F4-82B17531460F}"/>
                </a:ext>
              </a:extLst>
            </p:cNvPr>
            <p:cNvSpPr/>
            <p:nvPr/>
          </p:nvSpPr>
          <p:spPr>
            <a:xfrm>
              <a:off x="5635694" y="81748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Rectangle 69">
              <a:extLst>
                <a:ext uri="{FF2B5EF4-FFF2-40B4-BE49-F238E27FC236}">
                  <a16:creationId xmlns:a16="http://schemas.microsoft.com/office/drawing/2014/main" id="{B8C591D4-C50C-4B67-805A-961945693BE6}"/>
                </a:ext>
              </a:extLst>
            </p:cNvPr>
            <p:cNvSpPr/>
            <p:nvPr/>
          </p:nvSpPr>
          <p:spPr>
            <a:xfrm>
              <a:off x="5636493" y="112392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a:extLst>
                <a:ext uri="{FF2B5EF4-FFF2-40B4-BE49-F238E27FC236}">
                  <a16:creationId xmlns:a16="http://schemas.microsoft.com/office/drawing/2014/main" id="{461F08B5-15BF-4C63-B54C-7D2001EDCAD3}"/>
                </a:ext>
              </a:extLst>
            </p:cNvPr>
            <p:cNvSpPr/>
            <p:nvPr/>
          </p:nvSpPr>
          <p:spPr>
            <a:xfrm>
              <a:off x="5633303" y="144082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a:extLst>
                <a:ext uri="{FF2B5EF4-FFF2-40B4-BE49-F238E27FC236}">
                  <a16:creationId xmlns:a16="http://schemas.microsoft.com/office/drawing/2014/main" id="{D12C5631-8C0A-4256-BD3E-88D081A7321B}"/>
                </a:ext>
              </a:extLst>
            </p:cNvPr>
            <p:cNvSpPr/>
            <p:nvPr/>
          </p:nvSpPr>
          <p:spPr>
            <a:xfrm>
              <a:off x="5641689" y="174238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Rectangle 72">
              <a:extLst>
                <a:ext uri="{FF2B5EF4-FFF2-40B4-BE49-F238E27FC236}">
                  <a16:creationId xmlns:a16="http://schemas.microsoft.com/office/drawing/2014/main" id="{D3030D9B-44CF-4F4E-A86E-18A79322376D}"/>
                </a:ext>
              </a:extLst>
            </p:cNvPr>
            <p:cNvSpPr/>
            <p:nvPr/>
          </p:nvSpPr>
          <p:spPr>
            <a:xfrm>
              <a:off x="5626130" y="206495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Rectangle 73">
              <a:extLst>
                <a:ext uri="{FF2B5EF4-FFF2-40B4-BE49-F238E27FC236}">
                  <a16:creationId xmlns:a16="http://schemas.microsoft.com/office/drawing/2014/main" id="{0E9F8D11-58D9-4493-A410-DACB43B5E48F}"/>
                </a:ext>
              </a:extLst>
            </p:cNvPr>
            <p:cNvSpPr/>
            <p:nvPr/>
          </p:nvSpPr>
          <p:spPr>
            <a:xfrm>
              <a:off x="5626130" y="237211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a:extLst>
                <a:ext uri="{FF2B5EF4-FFF2-40B4-BE49-F238E27FC236}">
                  <a16:creationId xmlns:a16="http://schemas.microsoft.com/office/drawing/2014/main" id="{880FA994-AF36-4890-A98D-4750B71B3C59}"/>
                </a:ext>
              </a:extLst>
            </p:cNvPr>
            <p:cNvSpPr/>
            <p:nvPr/>
          </p:nvSpPr>
          <p:spPr>
            <a:xfrm>
              <a:off x="5633303" y="268452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Rectangle 75">
              <a:extLst>
                <a:ext uri="{FF2B5EF4-FFF2-40B4-BE49-F238E27FC236}">
                  <a16:creationId xmlns:a16="http://schemas.microsoft.com/office/drawing/2014/main" id="{9E5C2FB6-992A-4537-B467-2FCB0FDBDB9F}"/>
                </a:ext>
              </a:extLst>
            </p:cNvPr>
            <p:cNvSpPr/>
            <p:nvPr/>
          </p:nvSpPr>
          <p:spPr>
            <a:xfrm>
              <a:off x="5633303" y="298598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Rectangle 76">
              <a:extLst>
                <a:ext uri="{FF2B5EF4-FFF2-40B4-BE49-F238E27FC236}">
                  <a16:creationId xmlns:a16="http://schemas.microsoft.com/office/drawing/2014/main" id="{73193785-12A4-408F-9E7C-27DDBEAFA7BD}"/>
                </a:ext>
              </a:extLst>
            </p:cNvPr>
            <p:cNvSpPr/>
            <p:nvPr/>
          </p:nvSpPr>
          <p:spPr>
            <a:xfrm>
              <a:off x="5626130" y="330818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8" name="Rectangle 137">
              <a:extLst>
                <a:ext uri="{FF2B5EF4-FFF2-40B4-BE49-F238E27FC236}">
                  <a16:creationId xmlns:a16="http://schemas.microsoft.com/office/drawing/2014/main" id="{FF68EA0C-3323-4279-9322-583E0496C340}"/>
                </a:ext>
              </a:extLst>
            </p:cNvPr>
            <p:cNvSpPr/>
            <p:nvPr/>
          </p:nvSpPr>
          <p:spPr>
            <a:xfrm>
              <a:off x="5618957" y="361510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9" name="Rectangle 138">
              <a:extLst>
                <a:ext uri="{FF2B5EF4-FFF2-40B4-BE49-F238E27FC236}">
                  <a16:creationId xmlns:a16="http://schemas.microsoft.com/office/drawing/2014/main" id="{DA8F7F98-A2C1-4622-86E7-4F2038831BBE}"/>
                </a:ext>
              </a:extLst>
            </p:cNvPr>
            <p:cNvSpPr/>
            <p:nvPr/>
          </p:nvSpPr>
          <p:spPr>
            <a:xfrm>
              <a:off x="5604611" y="392724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0" name="Rectangle 139">
              <a:extLst>
                <a:ext uri="{FF2B5EF4-FFF2-40B4-BE49-F238E27FC236}">
                  <a16:creationId xmlns:a16="http://schemas.microsoft.com/office/drawing/2014/main" id="{0A05E640-BFCE-401E-8E58-B95F9FAC8DFA}"/>
                </a:ext>
              </a:extLst>
            </p:cNvPr>
            <p:cNvSpPr/>
            <p:nvPr/>
          </p:nvSpPr>
          <p:spPr>
            <a:xfrm>
              <a:off x="5611784" y="423914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1" name="Rectangle 140">
              <a:extLst>
                <a:ext uri="{FF2B5EF4-FFF2-40B4-BE49-F238E27FC236}">
                  <a16:creationId xmlns:a16="http://schemas.microsoft.com/office/drawing/2014/main" id="{E054FE0A-3727-4A81-B405-7B2AD3CF46C1}"/>
                </a:ext>
              </a:extLst>
            </p:cNvPr>
            <p:cNvSpPr/>
            <p:nvPr/>
          </p:nvSpPr>
          <p:spPr>
            <a:xfrm>
              <a:off x="5604611" y="4546182"/>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2" name="Rectangle 141">
              <a:extLst>
                <a:ext uri="{FF2B5EF4-FFF2-40B4-BE49-F238E27FC236}">
                  <a16:creationId xmlns:a16="http://schemas.microsoft.com/office/drawing/2014/main" id="{181F776C-2AF8-48ED-A45F-6043E45954BF}"/>
                </a:ext>
              </a:extLst>
            </p:cNvPr>
            <p:cNvSpPr/>
            <p:nvPr/>
          </p:nvSpPr>
          <p:spPr>
            <a:xfrm>
              <a:off x="5609779" y="485746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3" name="Rectangle 142">
              <a:extLst>
                <a:ext uri="{FF2B5EF4-FFF2-40B4-BE49-F238E27FC236}">
                  <a16:creationId xmlns:a16="http://schemas.microsoft.com/office/drawing/2014/main" id="{F411B93B-64DC-40ED-8351-A38502F83EC2}"/>
                </a:ext>
              </a:extLst>
            </p:cNvPr>
            <p:cNvSpPr/>
            <p:nvPr/>
          </p:nvSpPr>
          <p:spPr>
            <a:xfrm>
              <a:off x="5618957" y="517189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4" name="Rectangle 143">
              <a:extLst>
                <a:ext uri="{FF2B5EF4-FFF2-40B4-BE49-F238E27FC236}">
                  <a16:creationId xmlns:a16="http://schemas.microsoft.com/office/drawing/2014/main" id="{6D4EF766-AAA1-4FD1-9EB8-BC7CCAF80F4C}"/>
                </a:ext>
              </a:extLst>
            </p:cNvPr>
            <p:cNvSpPr/>
            <p:nvPr/>
          </p:nvSpPr>
          <p:spPr>
            <a:xfrm>
              <a:off x="5611784" y="550314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5" name="Rectangle 144">
              <a:extLst>
                <a:ext uri="{FF2B5EF4-FFF2-40B4-BE49-F238E27FC236}">
                  <a16:creationId xmlns:a16="http://schemas.microsoft.com/office/drawing/2014/main" id="{CA3BC80A-A5C7-4031-AE04-E1DBB065F990}"/>
                </a:ext>
              </a:extLst>
            </p:cNvPr>
            <p:cNvSpPr/>
            <p:nvPr/>
          </p:nvSpPr>
          <p:spPr>
            <a:xfrm>
              <a:off x="5604611" y="5797854"/>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6" name="Rectangle 145">
              <a:extLst>
                <a:ext uri="{FF2B5EF4-FFF2-40B4-BE49-F238E27FC236}">
                  <a16:creationId xmlns:a16="http://schemas.microsoft.com/office/drawing/2014/main" id="{B2C4E260-0390-4C3C-B29D-AB4732D5F312}"/>
                </a:ext>
              </a:extLst>
            </p:cNvPr>
            <p:cNvSpPr/>
            <p:nvPr/>
          </p:nvSpPr>
          <p:spPr>
            <a:xfrm>
              <a:off x="5604611" y="609721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7" name="Rectangle 146">
              <a:extLst>
                <a:ext uri="{FF2B5EF4-FFF2-40B4-BE49-F238E27FC236}">
                  <a16:creationId xmlns:a16="http://schemas.microsoft.com/office/drawing/2014/main" id="{9CF30D03-0768-4F4A-876B-4064ADC4B962}"/>
                </a:ext>
              </a:extLst>
            </p:cNvPr>
            <p:cNvSpPr/>
            <p:nvPr/>
          </p:nvSpPr>
          <p:spPr>
            <a:xfrm>
              <a:off x="5611784" y="641257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81" name="Group 80">
              <a:extLst>
                <a:ext uri="{FF2B5EF4-FFF2-40B4-BE49-F238E27FC236}">
                  <a16:creationId xmlns:a16="http://schemas.microsoft.com/office/drawing/2014/main" id="{BDE4CAF1-67FB-4A00-A957-F84932EF37EA}"/>
                </a:ext>
              </a:extLst>
            </p:cNvPr>
            <p:cNvGrpSpPr/>
            <p:nvPr/>
          </p:nvGrpSpPr>
          <p:grpSpPr>
            <a:xfrm>
              <a:off x="5805714" y="741596"/>
              <a:ext cx="580573" cy="386869"/>
              <a:chOff x="5805714" y="609691"/>
              <a:chExt cx="580573" cy="386869"/>
            </a:xfrm>
          </p:grpSpPr>
          <p:sp>
            <p:nvSpPr>
              <p:cNvPr id="82" name="Rectangle 81">
                <a:extLst>
                  <a:ext uri="{FF2B5EF4-FFF2-40B4-BE49-F238E27FC236}">
                    <a16:creationId xmlns:a16="http://schemas.microsoft.com/office/drawing/2014/main" id="{74C944AF-D50A-425E-A441-BD46E8CB9783}"/>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Arc 82">
                <a:extLst>
                  <a:ext uri="{FF2B5EF4-FFF2-40B4-BE49-F238E27FC236}">
                    <a16:creationId xmlns:a16="http://schemas.microsoft.com/office/drawing/2014/main" id="{AE95EC9D-DB78-417E-AF31-C543DE84C1EE}"/>
                  </a:ext>
                </a:extLst>
              </p:cNvPr>
              <p:cNvSpPr/>
              <p:nvPr/>
            </p:nvSpPr>
            <p:spPr>
              <a:xfrm>
                <a:off x="5805714" y="609691"/>
                <a:ext cx="410553" cy="386869"/>
              </a:xfrm>
              <a:prstGeom prst="arc">
                <a:avLst>
                  <a:gd name="adj1" fmla="val 107575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EC3E0684-8AE8-4214-BF7B-4AAB6B86F600}"/>
                </a:ext>
              </a:extLst>
            </p:cNvPr>
            <p:cNvGrpSpPr/>
            <p:nvPr/>
          </p:nvGrpSpPr>
          <p:grpSpPr>
            <a:xfrm>
              <a:off x="5805714" y="1052619"/>
              <a:ext cx="580573" cy="386869"/>
              <a:chOff x="5805714" y="609691"/>
              <a:chExt cx="580573" cy="386869"/>
            </a:xfrm>
          </p:grpSpPr>
          <p:sp>
            <p:nvSpPr>
              <p:cNvPr id="85" name="Rectangle 84">
                <a:extLst>
                  <a:ext uri="{FF2B5EF4-FFF2-40B4-BE49-F238E27FC236}">
                    <a16:creationId xmlns:a16="http://schemas.microsoft.com/office/drawing/2014/main" id="{CF8E04A3-B6B4-4F3C-BB6B-AF9929DDA237}"/>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Arc 85">
                <a:extLst>
                  <a:ext uri="{FF2B5EF4-FFF2-40B4-BE49-F238E27FC236}">
                    <a16:creationId xmlns:a16="http://schemas.microsoft.com/office/drawing/2014/main" id="{18A95974-DAB2-4BF8-9192-96278D1744CD}"/>
                  </a:ext>
                </a:extLst>
              </p:cNvPr>
              <p:cNvSpPr/>
              <p:nvPr/>
            </p:nvSpPr>
            <p:spPr>
              <a:xfrm>
                <a:off x="5805714" y="609691"/>
                <a:ext cx="410553" cy="386869"/>
              </a:xfrm>
              <a:prstGeom prst="arc">
                <a:avLst>
                  <a:gd name="adj1" fmla="val 1083048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C97BDBFC-6DCF-4D05-9235-AF24FD08B7BA}"/>
                </a:ext>
              </a:extLst>
            </p:cNvPr>
            <p:cNvGrpSpPr/>
            <p:nvPr/>
          </p:nvGrpSpPr>
          <p:grpSpPr>
            <a:xfrm>
              <a:off x="5805714" y="1363642"/>
              <a:ext cx="580573" cy="386869"/>
              <a:chOff x="5805714" y="609691"/>
              <a:chExt cx="580573" cy="386869"/>
            </a:xfrm>
          </p:grpSpPr>
          <p:sp>
            <p:nvSpPr>
              <p:cNvPr id="88" name="Rectangle 87">
                <a:extLst>
                  <a:ext uri="{FF2B5EF4-FFF2-40B4-BE49-F238E27FC236}">
                    <a16:creationId xmlns:a16="http://schemas.microsoft.com/office/drawing/2014/main" id="{4AB8CE96-3DF3-4063-9F27-D4DB07BB75E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Arc 88">
                <a:extLst>
                  <a:ext uri="{FF2B5EF4-FFF2-40B4-BE49-F238E27FC236}">
                    <a16:creationId xmlns:a16="http://schemas.microsoft.com/office/drawing/2014/main" id="{309BD817-14B6-4AA7-A1F6-6EAEFBC3A86F}"/>
                  </a:ext>
                </a:extLst>
              </p:cNvPr>
              <p:cNvSpPr/>
              <p:nvPr/>
            </p:nvSpPr>
            <p:spPr>
              <a:xfrm>
                <a:off x="5805714" y="609691"/>
                <a:ext cx="410553" cy="386869"/>
              </a:xfrm>
              <a:prstGeom prst="arc">
                <a:avLst>
                  <a:gd name="adj1" fmla="val 1080965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C6951FED-2BD7-4859-B333-5B1CAEF8AB8D}"/>
                </a:ext>
              </a:extLst>
            </p:cNvPr>
            <p:cNvGrpSpPr/>
            <p:nvPr/>
          </p:nvGrpSpPr>
          <p:grpSpPr>
            <a:xfrm>
              <a:off x="5805714" y="1674665"/>
              <a:ext cx="580573" cy="386869"/>
              <a:chOff x="5805714" y="609691"/>
              <a:chExt cx="580573" cy="386869"/>
            </a:xfrm>
          </p:grpSpPr>
          <p:sp>
            <p:nvSpPr>
              <p:cNvPr id="91" name="Rectangle 90">
                <a:extLst>
                  <a:ext uri="{FF2B5EF4-FFF2-40B4-BE49-F238E27FC236}">
                    <a16:creationId xmlns:a16="http://schemas.microsoft.com/office/drawing/2014/main" id="{FE30C63D-F045-40E9-8C54-26DA5BDA0F4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Arc 91">
                <a:extLst>
                  <a:ext uri="{FF2B5EF4-FFF2-40B4-BE49-F238E27FC236}">
                    <a16:creationId xmlns:a16="http://schemas.microsoft.com/office/drawing/2014/main" id="{434A2720-2A66-40B1-AC7E-5C244C6E6EB9}"/>
                  </a:ext>
                </a:extLst>
              </p:cNvPr>
              <p:cNvSpPr/>
              <p:nvPr/>
            </p:nvSpPr>
            <p:spPr>
              <a:xfrm>
                <a:off x="5805714" y="609691"/>
                <a:ext cx="410553" cy="386869"/>
              </a:xfrm>
              <a:prstGeom prst="arc">
                <a:avLst>
                  <a:gd name="adj1" fmla="val 1087571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93" name="Group 92">
              <a:extLst>
                <a:ext uri="{FF2B5EF4-FFF2-40B4-BE49-F238E27FC236}">
                  <a16:creationId xmlns:a16="http://schemas.microsoft.com/office/drawing/2014/main" id="{3253887B-E245-4C89-84BB-C89576187B4D}"/>
                </a:ext>
              </a:extLst>
            </p:cNvPr>
            <p:cNvGrpSpPr/>
            <p:nvPr/>
          </p:nvGrpSpPr>
          <p:grpSpPr>
            <a:xfrm>
              <a:off x="5805714" y="1985688"/>
              <a:ext cx="580573" cy="386869"/>
              <a:chOff x="5805714" y="609691"/>
              <a:chExt cx="580573" cy="386869"/>
            </a:xfrm>
          </p:grpSpPr>
          <p:sp>
            <p:nvSpPr>
              <p:cNvPr id="94" name="Rectangle 93">
                <a:extLst>
                  <a:ext uri="{FF2B5EF4-FFF2-40B4-BE49-F238E27FC236}">
                    <a16:creationId xmlns:a16="http://schemas.microsoft.com/office/drawing/2014/main" id="{C2935527-C9EF-4950-89BB-EB1207B25E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Arc 94">
                <a:extLst>
                  <a:ext uri="{FF2B5EF4-FFF2-40B4-BE49-F238E27FC236}">
                    <a16:creationId xmlns:a16="http://schemas.microsoft.com/office/drawing/2014/main" id="{B885AD0D-2A97-4761-A7E2-81AE7730FF98}"/>
                  </a:ext>
                </a:extLst>
              </p:cNvPr>
              <p:cNvSpPr/>
              <p:nvPr/>
            </p:nvSpPr>
            <p:spPr>
              <a:xfrm>
                <a:off x="5805714" y="609691"/>
                <a:ext cx="410553" cy="386869"/>
              </a:xfrm>
              <a:prstGeom prst="arc">
                <a:avLst>
                  <a:gd name="adj1" fmla="val 1078249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B20895E6-FBAD-4249-90F9-43369FD2080F}"/>
                </a:ext>
              </a:extLst>
            </p:cNvPr>
            <p:cNvGrpSpPr/>
            <p:nvPr/>
          </p:nvGrpSpPr>
          <p:grpSpPr>
            <a:xfrm>
              <a:off x="5805714" y="2296711"/>
              <a:ext cx="580573" cy="386869"/>
              <a:chOff x="5805714" y="609691"/>
              <a:chExt cx="580573" cy="386869"/>
            </a:xfrm>
          </p:grpSpPr>
          <p:sp>
            <p:nvSpPr>
              <p:cNvPr id="97" name="Rectangle 96">
                <a:extLst>
                  <a:ext uri="{FF2B5EF4-FFF2-40B4-BE49-F238E27FC236}">
                    <a16:creationId xmlns:a16="http://schemas.microsoft.com/office/drawing/2014/main" id="{416F99E9-E132-4AB6-9501-719E390B295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Arc 97">
                <a:extLst>
                  <a:ext uri="{FF2B5EF4-FFF2-40B4-BE49-F238E27FC236}">
                    <a16:creationId xmlns:a16="http://schemas.microsoft.com/office/drawing/2014/main" id="{7BF41422-E1EF-4A49-906D-7C9E43200378}"/>
                  </a:ext>
                </a:extLst>
              </p:cNvPr>
              <p:cNvSpPr/>
              <p:nvPr/>
            </p:nvSpPr>
            <p:spPr>
              <a:xfrm>
                <a:off x="5805714" y="609691"/>
                <a:ext cx="410553" cy="386869"/>
              </a:xfrm>
              <a:prstGeom prst="arc">
                <a:avLst>
                  <a:gd name="adj1" fmla="val 108379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 name="Group 98">
              <a:extLst>
                <a:ext uri="{FF2B5EF4-FFF2-40B4-BE49-F238E27FC236}">
                  <a16:creationId xmlns:a16="http://schemas.microsoft.com/office/drawing/2014/main" id="{3A6C8FCE-3906-4A51-8C51-53A21458A79D}"/>
                </a:ext>
              </a:extLst>
            </p:cNvPr>
            <p:cNvGrpSpPr/>
            <p:nvPr/>
          </p:nvGrpSpPr>
          <p:grpSpPr>
            <a:xfrm>
              <a:off x="5805714" y="2607734"/>
              <a:ext cx="580573" cy="386869"/>
              <a:chOff x="5805714" y="609691"/>
              <a:chExt cx="580573" cy="386869"/>
            </a:xfrm>
          </p:grpSpPr>
          <p:sp>
            <p:nvSpPr>
              <p:cNvPr id="100" name="Rectangle 99">
                <a:extLst>
                  <a:ext uri="{FF2B5EF4-FFF2-40B4-BE49-F238E27FC236}">
                    <a16:creationId xmlns:a16="http://schemas.microsoft.com/office/drawing/2014/main" id="{01B7306C-C82A-4CBC-8810-B196E2B85FD9}"/>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Arc 100">
                <a:extLst>
                  <a:ext uri="{FF2B5EF4-FFF2-40B4-BE49-F238E27FC236}">
                    <a16:creationId xmlns:a16="http://schemas.microsoft.com/office/drawing/2014/main" id="{4309EB4B-A1C1-41B8-9E71-43E4632DE81A}"/>
                  </a:ext>
                </a:extLst>
              </p:cNvPr>
              <p:cNvSpPr/>
              <p:nvPr/>
            </p:nvSpPr>
            <p:spPr>
              <a:xfrm>
                <a:off x="5805714" y="609691"/>
                <a:ext cx="410553" cy="386869"/>
              </a:xfrm>
              <a:prstGeom prst="arc">
                <a:avLst>
                  <a:gd name="adj1" fmla="val 1081717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id="{C74B4894-B5D2-4362-964C-D4DC0546060A}"/>
                </a:ext>
              </a:extLst>
            </p:cNvPr>
            <p:cNvGrpSpPr/>
            <p:nvPr/>
          </p:nvGrpSpPr>
          <p:grpSpPr>
            <a:xfrm>
              <a:off x="5805714" y="2918757"/>
              <a:ext cx="580573" cy="386869"/>
              <a:chOff x="5805714" y="609691"/>
              <a:chExt cx="580573" cy="386869"/>
            </a:xfrm>
          </p:grpSpPr>
          <p:sp>
            <p:nvSpPr>
              <p:cNvPr id="103" name="Rectangle 102">
                <a:extLst>
                  <a:ext uri="{FF2B5EF4-FFF2-40B4-BE49-F238E27FC236}">
                    <a16:creationId xmlns:a16="http://schemas.microsoft.com/office/drawing/2014/main" id="{DA95D981-4D5B-4F4F-8A82-69838938508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Arc 103">
                <a:extLst>
                  <a:ext uri="{FF2B5EF4-FFF2-40B4-BE49-F238E27FC236}">
                    <a16:creationId xmlns:a16="http://schemas.microsoft.com/office/drawing/2014/main" id="{E4822634-A39A-4B0D-8399-883328FCA1EE}"/>
                  </a:ext>
                </a:extLst>
              </p:cNvPr>
              <p:cNvSpPr/>
              <p:nvPr/>
            </p:nvSpPr>
            <p:spPr>
              <a:xfrm>
                <a:off x="5805714" y="609691"/>
                <a:ext cx="410553" cy="386869"/>
              </a:xfrm>
              <a:prstGeom prst="arc">
                <a:avLst>
                  <a:gd name="adj1" fmla="val 1122047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5" name="Group 104">
              <a:extLst>
                <a:ext uri="{FF2B5EF4-FFF2-40B4-BE49-F238E27FC236}">
                  <a16:creationId xmlns:a16="http://schemas.microsoft.com/office/drawing/2014/main" id="{AC0C8900-7AAE-4DAD-9853-250BA8E46217}"/>
                </a:ext>
              </a:extLst>
            </p:cNvPr>
            <p:cNvGrpSpPr/>
            <p:nvPr/>
          </p:nvGrpSpPr>
          <p:grpSpPr>
            <a:xfrm>
              <a:off x="5805714" y="3229780"/>
              <a:ext cx="580573" cy="386869"/>
              <a:chOff x="5805714" y="609691"/>
              <a:chExt cx="580573" cy="386869"/>
            </a:xfrm>
          </p:grpSpPr>
          <p:sp>
            <p:nvSpPr>
              <p:cNvPr id="106" name="Rectangle 105">
                <a:extLst>
                  <a:ext uri="{FF2B5EF4-FFF2-40B4-BE49-F238E27FC236}">
                    <a16:creationId xmlns:a16="http://schemas.microsoft.com/office/drawing/2014/main" id="{8F16C3F5-5111-4385-95DB-684995C5DA9E}"/>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Arc 106">
                <a:extLst>
                  <a:ext uri="{FF2B5EF4-FFF2-40B4-BE49-F238E27FC236}">
                    <a16:creationId xmlns:a16="http://schemas.microsoft.com/office/drawing/2014/main" id="{C8E4EC42-A513-472E-AE69-66EF8F71937C}"/>
                  </a:ext>
                </a:extLst>
              </p:cNvPr>
              <p:cNvSpPr/>
              <p:nvPr/>
            </p:nvSpPr>
            <p:spPr>
              <a:xfrm>
                <a:off x="5805714" y="609691"/>
                <a:ext cx="410553" cy="386869"/>
              </a:xfrm>
              <a:prstGeom prst="arc">
                <a:avLst>
                  <a:gd name="adj1" fmla="val 106480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B9DF2A69-06AC-4DC9-B6C7-9A1B9D012585}"/>
                </a:ext>
              </a:extLst>
            </p:cNvPr>
            <p:cNvGrpSpPr/>
            <p:nvPr/>
          </p:nvGrpSpPr>
          <p:grpSpPr>
            <a:xfrm>
              <a:off x="5805714" y="3540803"/>
              <a:ext cx="580573" cy="386869"/>
              <a:chOff x="5805714" y="609691"/>
              <a:chExt cx="580573" cy="386869"/>
            </a:xfrm>
          </p:grpSpPr>
          <p:sp>
            <p:nvSpPr>
              <p:cNvPr id="109" name="Rectangle 108">
                <a:extLst>
                  <a:ext uri="{FF2B5EF4-FFF2-40B4-BE49-F238E27FC236}">
                    <a16:creationId xmlns:a16="http://schemas.microsoft.com/office/drawing/2014/main" id="{66D59475-186E-4F7A-A501-ABEDCC08DC9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55C929AA-C5D4-4A29-94FC-BF99C03F9430}"/>
                  </a:ext>
                </a:extLst>
              </p:cNvPr>
              <p:cNvSpPr/>
              <p:nvPr/>
            </p:nvSpPr>
            <p:spPr>
              <a:xfrm>
                <a:off x="5805714" y="609691"/>
                <a:ext cx="410553" cy="386869"/>
              </a:xfrm>
              <a:prstGeom prst="arc">
                <a:avLst>
                  <a:gd name="adj1" fmla="val 109014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26F5DDE8-77F1-4A19-9A73-FA16AD387091}"/>
                </a:ext>
              </a:extLst>
            </p:cNvPr>
            <p:cNvGrpSpPr/>
            <p:nvPr/>
          </p:nvGrpSpPr>
          <p:grpSpPr>
            <a:xfrm>
              <a:off x="5805714" y="3851826"/>
              <a:ext cx="580573" cy="386869"/>
              <a:chOff x="5805714" y="609691"/>
              <a:chExt cx="580573" cy="386869"/>
            </a:xfrm>
          </p:grpSpPr>
          <p:sp>
            <p:nvSpPr>
              <p:cNvPr id="112" name="Rectangle 111">
                <a:extLst>
                  <a:ext uri="{FF2B5EF4-FFF2-40B4-BE49-F238E27FC236}">
                    <a16:creationId xmlns:a16="http://schemas.microsoft.com/office/drawing/2014/main" id="{3975D25C-1E30-46E2-BA99-3037ADE3170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Arc 112">
                <a:extLst>
                  <a:ext uri="{FF2B5EF4-FFF2-40B4-BE49-F238E27FC236}">
                    <a16:creationId xmlns:a16="http://schemas.microsoft.com/office/drawing/2014/main" id="{5489E9B8-DC06-4350-B467-61A9DA0B02A7}"/>
                  </a:ext>
                </a:extLst>
              </p:cNvPr>
              <p:cNvSpPr/>
              <p:nvPr/>
            </p:nvSpPr>
            <p:spPr>
              <a:xfrm>
                <a:off x="5805714" y="609691"/>
                <a:ext cx="410553" cy="386869"/>
              </a:xfrm>
              <a:prstGeom prst="arc">
                <a:avLst>
                  <a:gd name="adj1" fmla="val 11023282"/>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4" name="Group 113">
              <a:extLst>
                <a:ext uri="{FF2B5EF4-FFF2-40B4-BE49-F238E27FC236}">
                  <a16:creationId xmlns:a16="http://schemas.microsoft.com/office/drawing/2014/main" id="{0375CE18-5EC1-4881-8142-DC1BC91AD094}"/>
                </a:ext>
              </a:extLst>
            </p:cNvPr>
            <p:cNvGrpSpPr/>
            <p:nvPr/>
          </p:nvGrpSpPr>
          <p:grpSpPr>
            <a:xfrm>
              <a:off x="5805714" y="4162849"/>
              <a:ext cx="580573" cy="386869"/>
              <a:chOff x="5805714" y="609691"/>
              <a:chExt cx="580573" cy="386869"/>
            </a:xfrm>
          </p:grpSpPr>
          <p:sp>
            <p:nvSpPr>
              <p:cNvPr id="115" name="Rectangle 114">
                <a:extLst>
                  <a:ext uri="{FF2B5EF4-FFF2-40B4-BE49-F238E27FC236}">
                    <a16:creationId xmlns:a16="http://schemas.microsoft.com/office/drawing/2014/main" id="{10A76D25-919A-40D9-9554-EFE2D3956BE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Arc 115">
                <a:extLst>
                  <a:ext uri="{FF2B5EF4-FFF2-40B4-BE49-F238E27FC236}">
                    <a16:creationId xmlns:a16="http://schemas.microsoft.com/office/drawing/2014/main" id="{F541D253-66CC-4C59-909C-302800ABEEFC}"/>
                  </a:ext>
                </a:extLst>
              </p:cNvPr>
              <p:cNvSpPr/>
              <p:nvPr/>
            </p:nvSpPr>
            <p:spPr>
              <a:xfrm>
                <a:off x="5805714" y="609691"/>
                <a:ext cx="410553" cy="386869"/>
              </a:xfrm>
              <a:prstGeom prst="arc">
                <a:avLst>
                  <a:gd name="adj1" fmla="val 11168103"/>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7" name="Group 116">
              <a:extLst>
                <a:ext uri="{FF2B5EF4-FFF2-40B4-BE49-F238E27FC236}">
                  <a16:creationId xmlns:a16="http://schemas.microsoft.com/office/drawing/2014/main" id="{D86A99F9-8CBA-4BBB-88F7-14582E27C64C}"/>
                </a:ext>
              </a:extLst>
            </p:cNvPr>
            <p:cNvGrpSpPr/>
            <p:nvPr/>
          </p:nvGrpSpPr>
          <p:grpSpPr>
            <a:xfrm>
              <a:off x="5805714" y="4473872"/>
              <a:ext cx="580573" cy="386869"/>
              <a:chOff x="5805714" y="609691"/>
              <a:chExt cx="580573" cy="386869"/>
            </a:xfrm>
          </p:grpSpPr>
          <p:sp>
            <p:nvSpPr>
              <p:cNvPr id="118" name="Rectangle 117">
                <a:extLst>
                  <a:ext uri="{FF2B5EF4-FFF2-40B4-BE49-F238E27FC236}">
                    <a16:creationId xmlns:a16="http://schemas.microsoft.com/office/drawing/2014/main" id="{16259704-CA38-4525-8489-D1FECD12BDB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Arc 118">
                <a:extLst>
                  <a:ext uri="{FF2B5EF4-FFF2-40B4-BE49-F238E27FC236}">
                    <a16:creationId xmlns:a16="http://schemas.microsoft.com/office/drawing/2014/main" id="{40F4FCA1-5992-49D0-8CE6-8488CF6BAF04}"/>
                  </a:ext>
                </a:extLst>
              </p:cNvPr>
              <p:cNvSpPr/>
              <p:nvPr/>
            </p:nvSpPr>
            <p:spPr>
              <a:xfrm>
                <a:off x="5805714" y="609691"/>
                <a:ext cx="410553" cy="386869"/>
              </a:xfrm>
              <a:prstGeom prst="arc">
                <a:avLst>
                  <a:gd name="adj1" fmla="val 11188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F5C59377-7214-4209-BA16-86D5D1DAE2B0}"/>
                </a:ext>
              </a:extLst>
            </p:cNvPr>
            <p:cNvGrpSpPr/>
            <p:nvPr/>
          </p:nvGrpSpPr>
          <p:grpSpPr>
            <a:xfrm>
              <a:off x="5805714" y="4784895"/>
              <a:ext cx="580573" cy="386869"/>
              <a:chOff x="5805714" y="609691"/>
              <a:chExt cx="580573" cy="386869"/>
            </a:xfrm>
          </p:grpSpPr>
          <p:sp>
            <p:nvSpPr>
              <p:cNvPr id="121" name="Rectangle 120">
                <a:extLst>
                  <a:ext uri="{FF2B5EF4-FFF2-40B4-BE49-F238E27FC236}">
                    <a16:creationId xmlns:a16="http://schemas.microsoft.com/office/drawing/2014/main" id="{959A5D35-C7AE-458F-BBB5-71CD3A3F97F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Arc 121">
                <a:extLst>
                  <a:ext uri="{FF2B5EF4-FFF2-40B4-BE49-F238E27FC236}">
                    <a16:creationId xmlns:a16="http://schemas.microsoft.com/office/drawing/2014/main" id="{F490A229-65A6-4DFF-870F-4B92A114A66A}"/>
                  </a:ext>
                </a:extLst>
              </p:cNvPr>
              <p:cNvSpPr/>
              <p:nvPr/>
            </p:nvSpPr>
            <p:spPr>
              <a:xfrm>
                <a:off x="5805714" y="609691"/>
                <a:ext cx="410553" cy="386869"/>
              </a:xfrm>
              <a:prstGeom prst="arc">
                <a:avLst>
                  <a:gd name="adj1" fmla="val 1114643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3" name="Group 122">
              <a:extLst>
                <a:ext uri="{FF2B5EF4-FFF2-40B4-BE49-F238E27FC236}">
                  <a16:creationId xmlns:a16="http://schemas.microsoft.com/office/drawing/2014/main" id="{9EC6FFFF-2006-4366-8566-0113AD9F036A}"/>
                </a:ext>
              </a:extLst>
            </p:cNvPr>
            <p:cNvGrpSpPr/>
            <p:nvPr/>
          </p:nvGrpSpPr>
          <p:grpSpPr>
            <a:xfrm>
              <a:off x="5805714" y="5095918"/>
              <a:ext cx="580573" cy="386869"/>
              <a:chOff x="5805714" y="609691"/>
              <a:chExt cx="580573" cy="386869"/>
            </a:xfrm>
          </p:grpSpPr>
          <p:sp>
            <p:nvSpPr>
              <p:cNvPr id="124" name="Rectangle 123">
                <a:extLst>
                  <a:ext uri="{FF2B5EF4-FFF2-40B4-BE49-F238E27FC236}">
                    <a16:creationId xmlns:a16="http://schemas.microsoft.com/office/drawing/2014/main" id="{595E399E-0521-4D5B-914F-29C3ADDF2B72}"/>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Arc 124">
                <a:extLst>
                  <a:ext uri="{FF2B5EF4-FFF2-40B4-BE49-F238E27FC236}">
                    <a16:creationId xmlns:a16="http://schemas.microsoft.com/office/drawing/2014/main" id="{14739334-2472-4756-B880-7780C40DA407}"/>
                  </a:ext>
                </a:extLst>
              </p:cNvPr>
              <p:cNvSpPr/>
              <p:nvPr/>
            </p:nvSpPr>
            <p:spPr>
              <a:xfrm>
                <a:off x="5805714" y="609691"/>
                <a:ext cx="410553" cy="386869"/>
              </a:xfrm>
              <a:prstGeom prst="arc">
                <a:avLst>
                  <a:gd name="adj1" fmla="val 111225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6D7FEFCF-F5E2-48A4-8DA2-466E3FA530E8}"/>
                </a:ext>
              </a:extLst>
            </p:cNvPr>
            <p:cNvGrpSpPr/>
            <p:nvPr/>
          </p:nvGrpSpPr>
          <p:grpSpPr>
            <a:xfrm>
              <a:off x="5805714" y="5406941"/>
              <a:ext cx="580573" cy="386869"/>
              <a:chOff x="5805714" y="609691"/>
              <a:chExt cx="580573" cy="386869"/>
            </a:xfrm>
          </p:grpSpPr>
          <p:sp>
            <p:nvSpPr>
              <p:cNvPr id="127" name="Rectangle 126">
                <a:extLst>
                  <a:ext uri="{FF2B5EF4-FFF2-40B4-BE49-F238E27FC236}">
                    <a16:creationId xmlns:a16="http://schemas.microsoft.com/office/drawing/2014/main" id="{5B8C7798-2FB8-447C-BA5C-ECB75C74E5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Arc 127">
                <a:extLst>
                  <a:ext uri="{FF2B5EF4-FFF2-40B4-BE49-F238E27FC236}">
                    <a16:creationId xmlns:a16="http://schemas.microsoft.com/office/drawing/2014/main" id="{DDFE7CA2-AC7D-4CF0-A779-1F7EC6161969}"/>
                  </a:ext>
                </a:extLst>
              </p:cNvPr>
              <p:cNvSpPr/>
              <p:nvPr/>
            </p:nvSpPr>
            <p:spPr>
              <a:xfrm>
                <a:off x="5805714" y="609691"/>
                <a:ext cx="410553" cy="386869"/>
              </a:xfrm>
              <a:prstGeom prst="arc">
                <a:avLst>
                  <a:gd name="adj1" fmla="val 108791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9" name="Group 128">
              <a:extLst>
                <a:ext uri="{FF2B5EF4-FFF2-40B4-BE49-F238E27FC236}">
                  <a16:creationId xmlns:a16="http://schemas.microsoft.com/office/drawing/2014/main" id="{EF6B5FAD-EB1F-43DC-8B99-11CAD21D64C9}"/>
                </a:ext>
              </a:extLst>
            </p:cNvPr>
            <p:cNvGrpSpPr/>
            <p:nvPr/>
          </p:nvGrpSpPr>
          <p:grpSpPr>
            <a:xfrm>
              <a:off x="5805714" y="5717964"/>
              <a:ext cx="580573" cy="386869"/>
              <a:chOff x="5805714" y="609691"/>
              <a:chExt cx="580573" cy="386869"/>
            </a:xfrm>
          </p:grpSpPr>
          <p:sp>
            <p:nvSpPr>
              <p:cNvPr id="130" name="Rectangle 129">
                <a:extLst>
                  <a:ext uri="{FF2B5EF4-FFF2-40B4-BE49-F238E27FC236}">
                    <a16:creationId xmlns:a16="http://schemas.microsoft.com/office/drawing/2014/main" id="{B817890A-729D-4FBB-8EF7-DAFD6F73427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Arc 130">
                <a:extLst>
                  <a:ext uri="{FF2B5EF4-FFF2-40B4-BE49-F238E27FC236}">
                    <a16:creationId xmlns:a16="http://schemas.microsoft.com/office/drawing/2014/main" id="{EAD6132E-2435-4771-A3CC-CCE94E7A9600}"/>
                  </a:ext>
                </a:extLst>
              </p:cNvPr>
              <p:cNvSpPr/>
              <p:nvPr/>
            </p:nvSpPr>
            <p:spPr>
              <a:xfrm>
                <a:off x="5805714" y="609691"/>
                <a:ext cx="410553" cy="386869"/>
              </a:xfrm>
              <a:prstGeom prst="arc">
                <a:avLst>
                  <a:gd name="adj1" fmla="val 109924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 name="Group 131">
              <a:extLst>
                <a:ext uri="{FF2B5EF4-FFF2-40B4-BE49-F238E27FC236}">
                  <a16:creationId xmlns:a16="http://schemas.microsoft.com/office/drawing/2014/main" id="{2B7006E1-B188-46BA-BAA5-15A960905F4C}"/>
                </a:ext>
              </a:extLst>
            </p:cNvPr>
            <p:cNvGrpSpPr/>
            <p:nvPr/>
          </p:nvGrpSpPr>
          <p:grpSpPr>
            <a:xfrm>
              <a:off x="5805714" y="6028987"/>
              <a:ext cx="580573" cy="386869"/>
              <a:chOff x="5805714" y="609691"/>
              <a:chExt cx="580573" cy="386869"/>
            </a:xfrm>
          </p:grpSpPr>
          <p:sp>
            <p:nvSpPr>
              <p:cNvPr id="133" name="Rectangle 132">
                <a:extLst>
                  <a:ext uri="{FF2B5EF4-FFF2-40B4-BE49-F238E27FC236}">
                    <a16:creationId xmlns:a16="http://schemas.microsoft.com/office/drawing/2014/main" id="{D01250CF-AFA1-4A19-B3C7-7F163609380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Arc 133">
                <a:extLst>
                  <a:ext uri="{FF2B5EF4-FFF2-40B4-BE49-F238E27FC236}">
                    <a16:creationId xmlns:a16="http://schemas.microsoft.com/office/drawing/2014/main" id="{1014BA5C-C370-44EB-84DA-2D69E36CE6C3}"/>
                  </a:ext>
                </a:extLst>
              </p:cNvPr>
              <p:cNvSpPr/>
              <p:nvPr/>
            </p:nvSpPr>
            <p:spPr>
              <a:xfrm>
                <a:off x="5805714" y="609691"/>
                <a:ext cx="410553" cy="386869"/>
              </a:xfrm>
              <a:prstGeom prst="arc">
                <a:avLst>
                  <a:gd name="adj1" fmla="val 1119721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5" name="Group 134">
              <a:extLst>
                <a:ext uri="{FF2B5EF4-FFF2-40B4-BE49-F238E27FC236}">
                  <a16:creationId xmlns:a16="http://schemas.microsoft.com/office/drawing/2014/main" id="{AD8CB7E5-EBC4-4791-B93B-D0B41B862B83}"/>
                </a:ext>
              </a:extLst>
            </p:cNvPr>
            <p:cNvGrpSpPr/>
            <p:nvPr/>
          </p:nvGrpSpPr>
          <p:grpSpPr>
            <a:xfrm>
              <a:off x="5805714" y="6340004"/>
              <a:ext cx="580573" cy="386869"/>
              <a:chOff x="5805714" y="609691"/>
              <a:chExt cx="580573" cy="386869"/>
            </a:xfrm>
          </p:grpSpPr>
          <p:sp>
            <p:nvSpPr>
              <p:cNvPr id="136" name="Rectangle 135">
                <a:extLst>
                  <a:ext uri="{FF2B5EF4-FFF2-40B4-BE49-F238E27FC236}">
                    <a16:creationId xmlns:a16="http://schemas.microsoft.com/office/drawing/2014/main" id="{CF456FF3-391C-4C8E-A128-A413BDBBB225}"/>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Arc 136">
                <a:extLst>
                  <a:ext uri="{FF2B5EF4-FFF2-40B4-BE49-F238E27FC236}">
                    <a16:creationId xmlns:a16="http://schemas.microsoft.com/office/drawing/2014/main" id="{8838FE2A-04D7-44E3-97C3-54338832CB9A}"/>
                  </a:ext>
                </a:extLst>
              </p:cNvPr>
              <p:cNvSpPr/>
              <p:nvPr/>
            </p:nvSpPr>
            <p:spPr>
              <a:xfrm>
                <a:off x="5805714" y="609691"/>
                <a:ext cx="410553" cy="386869"/>
              </a:xfrm>
              <a:prstGeom prst="arc">
                <a:avLst>
                  <a:gd name="adj1" fmla="val 1112980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158" name="TextBox 157">
            <a:extLst>
              <a:ext uri="{FF2B5EF4-FFF2-40B4-BE49-F238E27FC236}">
                <a16:creationId xmlns:a16="http://schemas.microsoft.com/office/drawing/2014/main" id="{0FE8E5C4-999B-4416-A4F0-DC3BC2BF79AA}"/>
              </a:ext>
            </a:extLst>
          </p:cNvPr>
          <p:cNvSpPr txBox="1"/>
          <p:nvPr/>
        </p:nvSpPr>
        <p:spPr>
          <a:xfrm>
            <a:off x="573798" y="403059"/>
            <a:ext cx="5094935" cy="461665"/>
          </a:xfrm>
          <a:prstGeom prst="rect">
            <a:avLst/>
          </a:prstGeom>
          <a:noFill/>
        </p:spPr>
        <p:txBody>
          <a:bodyPr wrap="square" rtlCol="0">
            <a:spAutoFit/>
          </a:bodyPr>
          <a:lstStyle/>
          <a:p>
            <a:r>
              <a:rPr lang="en-US" sz="2400" dirty="0">
                <a:solidFill>
                  <a:schemeClr val="accent2">
                    <a:lumMod val="50000"/>
                  </a:schemeClr>
                </a:solidFill>
                <a:effectLst>
                  <a:outerShdw blurRad="38100" dist="38100" dir="2700000" algn="tl">
                    <a:srgbClr val="000000">
                      <a:alpha val="43137"/>
                    </a:srgbClr>
                  </a:outerShdw>
                </a:effectLst>
                <a:latin typeface="MV Boli" panose="02000500030200090000" pitchFamily="2" charset="0"/>
                <a:ea typeface="Hand Of Sean" panose="02000500000000000000" pitchFamily="2" charset="-128"/>
                <a:cs typeface="MV Boli" panose="02000500030200090000" pitchFamily="2" charset="0"/>
              </a:rPr>
              <a:t>Supinator syndrome= Finger drop</a:t>
            </a:r>
          </a:p>
        </p:txBody>
      </p:sp>
      <p:sp>
        <p:nvSpPr>
          <p:cNvPr id="163" name="TextBox 162">
            <a:extLst>
              <a:ext uri="{FF2B5EF4-FFF2-40B4-BE49-F238E27FC236}">
                <a16:creationId xmlns:a16="http://schemas.microsoft.com/office/drawing/2014/main" id="{5F3414E3-DB2C-4486-A358-493ECE83AB76}"/>
              </a:ext>
            </a:extLst>
          </p:cNvPr>
          <p:cNvSpPr txBox="1"/>
          <p:nvPr/>
        </p:nvSpPr>
        <p:spPr>
          <a:xfrm>
            <a:off x="920527" y="3826034"/>
            <a:ext cx="4582871" cy="2327560"/>
          </a:xfrm>
          <a:prstGeom prst="rect">
            <a:avLst/>
          </a:prstGeom>
          <a:noFill/>
        </p:spPr>
        <p:txBody>
          <a:bodyPr wrap="square">
            <a:spAutoFit/>
          </a:bodyPr>
          <a:lstStyle/>
          <a:p>
            <a:pPr>
              <a:lnSpc>
                <a:spcPct val="150000"/>
              </a:lnSpc>
            </a:pPr>
            <a:r>
              <a:rPr lang="en-US" sz="1400" dirty="0">
                <a:latin typeface="MV Boli" panose="02000500030200090000" pitchFamily="2" charset="0"/>
                <a:cs typeface="MV Boli" panose="02000500030200090000" pitchFamily="2" charset="0"/>
              </a:rPr>
              <a:t>Overuse of supinator can impinge the deep branch of the radial nerve leading to weakness of all posterior forearm extensor muscles EXCEPT ECRL. Wrist extension is still possible but always combined with abduction. Digital extension is greatly weakened leading to FINGER DROP. THERE IS NO SENSORY LOSS.</a:t>
            </a:r>
          </a:p>
        </p:txBody>
      </p:sp>
      <p:sp>
        <p:nvSpPr>
          <p:cNvPr id="164" name="TextBox 163">
            <a:extLst>
              <a:ext uri="{FF2B5EF4-FFF2-40B4-BE49-F238E27FC236}">
                <a16:creationId xmlns:a16="http://schemas.microsoft.com/office/drawing/2014/main" id="{96EA629F-80F6-4386-8C35-13BCB38A58D4}"/>
              </a:ext>
            </a:extLst>
          </p:cNvPr>
          <p:cNvSpPr txBox="1"/>
          <p:nvPr/>
        </p:nvSpPr>
        <p:spPr>
          <a:xfrm>
            <a:off x="6539799" y="303259"/>
            <a:ext cx="4378954" cy="600164"/>
          </a:xfrm>
          <a:prstGeom prst="rect">
            <a:avLst/>
          </a:prstGeom>
          <a:noFill/>
        </p:spPr>
        <p:txBody>
          <a:bodyPr wrap="square">
            <a:spAutoFit/>
          </a:bodyPr>
          <a:lstStyle/>
          <a:p>
            <a:pPr>
              <a:lnSpc>
                <a:spcPct val="150000"/>
              </a:lnSpc>
            </a:pPr>
            <a:r>
              <a:rPr kumimoji="0" lang="en-US" sz="2400" b="0" i="0" u="none" strike="noStrike" kern="1200" cap="none" spc="0" normalizeH="0" baseline="0" noProof="0" dirty="0">
                <a:ln>
                  <a:noFill/>
                </a:ln>
                <a:solidFill>
                  <a:srgbClr val="ED7D31">
                    <a:lumMod val="50000"/>
                  </a:srgbClr>
                </a:solidFill>
                <a:effectLst>
                  <a:outerShdw blurRad="38100" dist="38100" dir="2700000" algn="tl">
                    <a:srgbClr val="000000">
                      <a:alpha val="43137"/>
                    </a:srgbClr>
                  </a:outerShdw>
                </a:effectLst>
                <a:uLnTx/>
                <a:uFillTx/>
                <a:latin typeface="MV Boli" panose="02000500030200090000" pitchFamily="2" charset="0"/>
                <a:ea typeface="Hand Of Sean" panose="02000500000000000000" pitchFamily="2" charset="-128"/>
                <a:cs typeface="MV Boli" panose="02000500030200090000" pitchFamily="2" charset="0"/>
              </a:rPr>
              <a:t>Radial groove injury</a:t>
            </a:r>
            <a:endParaRPr lang="en-US" sz="1400" dirty="0">
              <a:latin typeface="MV Boli" panose="02000500030200090000" pitchFamily="2" charset="0"/>
              <a:cs typeface="MV Boli" panose="02000500030200090000" pitchFamily="2" charset="0"/>
            </a:endParaRPr>
          </a:p>
        </p:txBody>
      </p:sp>
      <p:pic>
        <p:nvPicPr>
          <p:cNvPr id="151" name="Picture 150">
            <a:extLst>
              <a:ext uri="{FF2B5EF4-FFF2-40B4-BE49-F238E27FC236}">
                <a16:creationId xmlns:a16="http://schemas.microsoft.com/office/drawing/2014/main" id="{456FBBD4-308B-471F-A9A0-E9E8564D60C3}"/>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83954" y="897406"/>
            <a:ext cx="4771650" cy="2753032"/>
          </a:xfrm>
          <a:prstGeom prst="rect">
            <a:avLst/>
          </a:prstGeom>
        </p:spPr>
      </p:pic>
      <p:pic>
        <p:nvPicPr>
          <p:cNvPr id="152" name="Picture 151">
            <a:extLst>
              <a:ext uri="{FF2B5EF4-FFF2-40B4-BE49-F238E27FC236}">
                <a16:creationId xmlns:a16="http://schemas.microsoft.com/office/drawing/2014/main" id="{BF8866A3-5D0F-415B-B8C5-AC2335EB2AF4}"/>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p:blipFill>
        <p:spPr>
          <a:xfrm>
            <a:off x="6460383" y="844159"/>
            <a:ext cx="4700583" cy="3336041"/>
          </a:xfrm>
          <a:prstGeom prst="rect">
            <a:avLst/>
          </a:prstGeom>
        </p:spPr>
      </p:pic>
      <p:sp>
        <p:nvSpPr>
          <p:cNvPr id="153" name="TextBox 152">
            <a:extLst>
              <a:ext uri="{FF2B5EF4-FFF2-40B4-BE49-F238E27FC236}">
                <a16:creationId xmlns:a16="http://schemas.microsoft.com/office/drawing/2014/main" id="{54F6B6DE-7ED1-4711-8239-E7C8D16AFD36}"/>
              </a:ext>
            </a:extLst>
          </p:cNvPr>
          <p:cNvSpPr txBox="1"/>
          <p:nvPr/>
        </p:nvSpPr>
        <p:spPr>
          <a:xfrm>
            <a:off x="6518581" y="4705413"/>
            <a:ext cx="4582871" cy="1508105"/>
          </a:xfrm>
          <a:prstGeom prst="rect">
            <a:avLst/>
          </a:prstGeom>
          <a:noFill/>
        </p:spPr>
        <p:txBody>
          <a:bodyPr wrap="square">
            <a:spAutoFit/>
          </a:bodyPr>
          <a:lstStyle/>
          <a:p>
            <a:pPr>
              <a:lnSpc>
                <a:spcPct val="200000"/>
              </a:lnSpc>
            </a:pPr>
            <a:r>
              <a:rPr lang="en-US" sz="1600" dirty="0">
                <a:latin typeface="MV Boli" panose="02000500030200090000" pitchFamily="2" charset="0"/>
                <a:cs typeface="MV Boli" panose="02000500030200090000" pitchFamily="2" charset="0"/>
              </a:rPr>
              <a:t>With wrist drop the patient CANNOT MAKE A FIST. The sensory loss is limited to the back of the forearm &amp; hand.</a:t>
            </a:r>
          </a:p>
        </p:txBody>
      </p:sp>
    </p:spTree>
    <p:extLst>
      <p:ext uri="{BB962C8B-B14F-4D97-AF65-F5344CB8AC3E}">
        <p14:creationId xmlns:p14="http://schemas.microsoft.com/office/powerpoint/2010/main" val="24610722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Rectangle 147">
            <a:extLst>
              <a:ext uri="{FF2B5EF4-FFF2-40B4-BE49-F238E27FC236}">
                <a16:creationId xmlns:a16="http://schemas.microsoft.com/office/drawing/2014/main" id="{55C089E3-40F2-48EE-94AD-97A50E3AC6F8}"/>
              </a:ext>
            </a:extLst>
          </p:cNvPr>
          <p:cNvSpPr/>
          <p:nvPr/>
        </p:nvSpPr>
        <p:spPr>
          <a:xfrm>
            <a:off x="6096000" y="0"/>
            <a:ext cx="5660571" cy="6858000"/>
          </a:xfrm>
          <a:prstGeom prst="rect">
            <a:avLst/>
          </a:prstGeom>
          <a:blipFill>
            <a:blip r:embed="rId2">
              <a:extLst>
                <a:ext uri="{28A0092B-C50C-407E-A947-70E740481C1C}">
                  <a14:useLocalDpi xmlns:a14="http://schemas.microsoft.com/office/drawing/2010/main" val="0"/>
                </a:ext>
              </a:extLst>
            </a:blip>
            <a:stretch>
              <a:fillRect/>
            </a:stretch>
          </a:blipFill>
          <a:ln>
            <a:noFill/>
          </a:ln>
          <a:effectLst>
            <a:outerShdw blurRad="50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C03955BB-E41C-4E77-BB48-325360470229}"/>
              </a:ext>
            </a:extLst>
          </p:cNvPr>
          <p:cNvSpPr/>
          <p:nvPr/>
        </p:nvSpPr>
        <p:spPr>
          <a:xfrm>
            <a:off x="275044" y="-5786"/>
            <a:ext cx="5681417" cy="6858000"/>
          </a:xfrm>
          <a:prstGeom prst="rect">
            <a:avLst/>
          </a:prstGeom>
          <a:blipFill>
            <a:blip r:embed="rId2">
              <a:extLst>
                <a:ext uri="{28A0092B-C50C-407E-A947-70E740481C1C}">
                  <a14:useLocalDpi xmlns:a14="http://schemas.microsoft.com/office/drawing/2010/main" val="0"/>
                </a:ext>
              </a:extLst>
            </a:blip>
            <a:stretch>
              <a:fillRect/>
            </a:stretch>
          </a:blipFill>
          <a:ln>
            <a:noFill/>
          </a:ln>
          <a:effectLst>
            <a:outerShdw blurRad="50800" dist="889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0" name="Group 189">
            <a:extLst>
              <a:ext uri="{FF2B5EF4-FFF2-40B4-BE49-F238E27FC236}">
                <a16:creationId xmlns:a16="http://schemas.microsoft.com/office/drawing/2014/main" id="{B1C4F1B1-18D1-4F24-A7B4-A913BFFF45E6}"/>
              </a:ext>
            </a:extLst>
          </p:cNvPr>
          <p:cNvGrpSpPr/>
          <p:nvPr/>
        </p:nvGrpSpPr>
        <p:grpSpPr>
          <a:xfrm>
            <a:off x="6096000" y="119550"/>
            <a:ext cx="5574535" cy="6607638"/>
            <a:chOff x="6096000" y="119550"/>
            <a:chExt cx="5574535" cy="6607638"/>
          </a:xfrm>
        </p:grpSpPr>
        <p:sp>
          <p:nvSpPr>
            <p:cNvPr id="191" name="Right">
              <a:extLst>
                <a:ext uri="{FF2B5EF4-FFF2-40B4-BE49-F238E27FC236}">
                  <a16:creationId xmlns:a16="http://schemas.microsoft.com/office/drawing/2014/main" id="{479DEB60-7570-45B4-8336-36827F8A3ED2}"/>
                </a:ext>
              </a:extLst>
            </p:cNvPr>
            <p:cNvSpPr/>
            <p:nvPr/>
          </p:nvSpPr>
          <p:spPr>
            <a:xfrm>
              <a:off x="11148331" y="4069452"/>
              <a:ext cx="522204" cy="2657736"/>
            </a:xfrm>
            <a:prstGeom prst="rect">
              <a:avLst/>
            </a:prstGeom>
            <a:solidFill>
              <a:srgbClr val="CC00FF"/>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2" name="Freeform: Shape 191">
              <a:extLst>
                <a:ext uri="{FF2B5EF4-FFF2-40B4-BE49-F238E27FC236}">
                  <a16:creationId xmlns:a16="http://schemas.microsoft.com/office/drawing/2014/main" id="{1F0B4A1C-B94A-47CE-AED1-2D2A4BE4CFF9}"/>
                </a:ext>
              </a:extLst>
            </p:cNvPr>
            <p:cNvSpPr/>
            <p:nvPr/>
          </p:nvSpPr>
          <p:spPr>
            <a:xfrm>
              <a:off x="6128872" y="119550"/>
              <a:ext cx="5395162" cy="6607323"/>
            </a:xfrm>
            <a:custGeom>
              <a:avLst/>
              <a:gdLst>
                <a:gd name="connsiteX0" fmla="*/ 0 w 5395162"/>
                <a:gd name="connsiteY0" fmla="*/ 0 h 6607323"/>
                <a:gd name="connsiteX1" fmla="*/ 5395162 w 5395162"/>
                <a:gd name="connsiteY1" fmla="*/ 0 h 6607323"/>
                <a:gd name="connsiteX2" fmla="*/ 5395162 w 5395162"/>
                <a:gd name="connsiteY2" fmla="*/ 3949902 h 6607323"/>
                <a:gd name="connsiteX3" fmla="*/ 5230980 w 5395162"/>
                <a:gd name="connsiteY3" fmla="*/ 3949902 h 6607323"/>
                <a:gd name="connsiteX4" fmla="*/ 5032614 w 5395162"/>
                <a:gd name="connsiteY4" fmla="*/ 4148268 h 6607323"/>
                <a:gd name="connsiteX5" fmla="*/ 5032614 w 5395162"/>
                <a:gd name="connsiteY5" fmla="*/ 6607209 h 6607323"/>
                <a:gd name="connsiteX6" fmla="*/ 5032625 w 5395162"/>
                <a:gd name="connsiteY6" fmla="*/ 6607323 h 6607323"/>
                <a:gd name="connsiteX7" fmla="*/ 0 w 5395162"/>
                <a:gd name="connsiteY7" fmla="*/ 6607323 h 660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5162" h="6607323">
                  <a:moveTo>
                    <a:pt x="0" y="0"/>
                  </a:moveTo>
                  <a:lnTo>
                    <a:pt x="5395162" y="0"/>
                  </a:lnTo>
                  <a:lnTo>
                    <a:pt x="5395162" y="3949902"/>
                  </a:lnTo>
                  <a:lnTo>
                    <a:pt x="5230980" y="3949902"/>
                  </a:lnTo>
                  <a:cubicBezTo>
                    <a:pt x="5121425" y="3949902"/>
                    <a:pt x="5032614" y="4038713"/>
                    <a:pt x="5032614" y="4148268"/>
                  </a:cubicBezTo>
                  <a:lnTo>
                    <a:pt x="5032614" y="6607209"/>
                  </a:lnTo>
                  <a:lnTo>
                    <a:pt x="5032625" y="6607323"/>
                  </a:lnTo>
                  <a:lnTo>
                    <a:pt x="0" y="6607323"/>
                  </a:lnTo>
                  <a:close/>
                </a:path>
              </a:pathLst>
            </a:custGeom>
            <a:solidFill>
              <a:srgbClr val="FDFDFD"/>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3" name="Straight Connector 192">
              <a:extLst>
                <a:ext uri="{FF2B5EF4-FFF2-40B4-BE49-F238E27FC236}">
                  <a16:creationId xmlns:a16="http://schemas.microsoft.com/office/drawing/2014/main" id="{59162A81-0D26-49D5-9C3D-AF1145F70A57}"/>
                </a:ext>
              </a:extLst>
            </p:cNvPr>
            <p:cNvCxnSpPr>
              <a:cxnSpLocks/>
            </p:cNvCxnSpPr>
            <p:nvPr/>
          </p:nvCxnSpPr>
          <p:spPr>
            <a:xfrm>
              <a:off x="6096000" y="909390"/>
              <a:ext cx="5428034"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9DC12B9C-03BA-4147-9B14-30D86730F24B}"/>
                </a:ext>
              </a:extLst>
            </p:cNvPr>
            <p:cNvCxnSpPr>
              <a:cxnSpLocks/>
            </p:cNvCxnSpPr>
            <p:nvPr/>
          </p:nvCxnSpPr>
          <p:spPr>
            <a:xfrm>
              <a:off x="6126481" y="137418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6DCDD4C6-51F4-4E17-AD53-489FD1F39D5F}"/>
                </a:ext>
              </a:extLst>
            </p:cNvPr>
            <p:cNvCxnSpPr>
              <a:cxnSpLocks/>
            </p:cNvCxnSpPr>
            <p:nvPr/>
          </p:nvCxnSpPr>
          <p:spPr>
            <a:xfrm>
              <a:off x="6126481" y="1864456"/>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22656D87-BB85-4C46-9209-8C9140CFF071}"/>
                </a:ext>
              </a:extLst>
            </p:cNvPr>
            <p:cNvCxnSpPr>
              <a:cxnSpLocks/>
            </p:cNvCxnSpPr>
            <p:nvPr/>
          </p:nvCxnSpPr>
          <p:spPr>
            <a:xfrm>
              <a:off x="6126481" y="2354732"/>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B8516F6C-3E8F-41F1-85A7-8235F4B1C824}"/>
                </a:ext>
              </a:extLst>
            </p:cNvPr>
            <p:cNvCxnSpPr>
              <a:cxnSpLocks/>
            </p:cNvCxnSpPr>
            <p:nvPr/>
          </p:nvCxnSpPr>
          <p:spPr>
            <a:xfrm>
              <a:off x="6126481" y="2845008"/>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989266B4-BC34-4ABF-A425-A7DC3F37E571}"/>
                </a:ext>
              </a:extLst>
            </p:cNvPr>
            <p:cNvCxnSpPr>
              <a:cxnSpLocks/>
            </p:cNvCxnSpPr>
            <p:nvPr/>
          </p:nvCxnSpPr>
          <p:spPr>
            <a:xfrm>
              <a:off x="6126481" y="3335284"/>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6FBF9DB6-3F78-4FB6-A1C7-279765773246}"/>
                </a:ext>
              </a:extLst>
            </p:cNvPr>
            <p:cNvCxnSpPr>
              <a:cxnSpLocks/>
            </p:cNvCxnSpPr>
            <p:nvPr/>
          </p:nvCxnSpPr>
          <p:spPr>
            <a:xfrm>
              <a:off x="6126481" y="382556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87FF3BCF-0219-48EC-8281-6991C30C1636}"/>
                </a:ext>
              </a:extLst>
            </p:cNvPr>
            <p:cNvCxnSpPr>
              <a:cxnSpLocks/>
            </p:cNvCxnSpPr>
            <p:nvPr/>
          </p:nvCxnSpPr>
          <p:spPr>
            <a:xfrm>
              <a:off x="6126481" y="4315836"/>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66E6F99E-140E-42F7-9CD9-520ABBCB79FF}"/>
                </a:ext>
              </a:extLst>
            </p:cNvPr>
            <p:cNvCxnSpPr>
              <a:cxnSpLocks/>
            </p:cNvCxnSpPr>
            <p:nvPr/>
          </p:nvCxnSpPr>
          <p:spPr>
            <a:xfrm>
              <a:off x="6126481" y="4806112"/>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FD4DA134-0BBC-4EEA-B046-D144F8362963}"/>
                </a:ext>
              </a:extLst>
            </p:cNvPr>
            <p:cNvCxnSpPr>
              <a:cxnSpLocks/>
            </p:cNvCxnSpPr>
            <p:nvPr/>
          </p:nvCxnSpPr>
          <p:spPr>
            <a:xfrm>
              <a:off x="6126481" y="5296388"/>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D81023F8-3930-4E86-AADD-C34248F41F99}"/>
                </a:ext>
              </a:extLst>
            </p:cNvPr>
            <p:cNvCxnSpPr>
              <a:cxnSpLocks/>
            </p:cNvCxnSpPr>
            <p:nvPr/>
          </p:nvCxnSpPr>
          <p:spPr>
            <a:xfrm>
              <a:off x="6126481" y="5786664"/>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AB4022E9-383B-473B-A517-D6A80C1B6F12}"/>
                </a:ext>
              </a:extLst>
            </p:cNvPr>
            <p:cNvCxnSpPr>
              <a:cxnSpLocks/>
            </p:cNvCxnSpPr>
            <p:nvPr/>
          </p:nvCxnSpPr>
          <p:spPr>
            <a:xfrm>
              <a:off x="6126481" y="6276940"/>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sp>
          <p:nvSpPr>
            <p:cNvPr id="205" name="TextBox 204">
              <a:extLst>
                <a:ext uri="{FF2B5EF4-FFF2-40B4-BE49-F238E27FC236}">
                  <a16:creationId xmlns:a16="http://schemas.microsoft.com/office/drawing/2014/main" id="{B1FBF4D5-CE44-480D-BC29-B88EB2D96005}"/>
                </a:ext>
              </a:extLst>
            </p:cNvPr>
            <p:cNvSpPr txBox="1"/>
            <p:nvPr/>
          </p:nvSpPr>
          <p:spPr>
            <a:xfrm>
              <a:off x="11176000" y="5266600"/>
              <a:ext cx="461665" cy="1302505"/>
            </a:xfrm>
            <a:prstGeom prst="rect">
              <a:avLst/>
            </a:prstGeom>
            <a:noFill/>
          </p:spPr>
          <p:txBody>
            <a:bodyPr vert="vert270" wrap="square" rtlCol="0">
              <a:spAutoFit/>
            </a:bodyPr>
            <a:lstStyle/>
            <a:p>
              <a:pPr algn="ctr"/>
              <a:r>
                <a:rPr lang="en-US" b="1" dirty="0">
                  <a:solidFill>
                    <a:schemeClr val="bg1"/>
                  </a:solidFill>
                </a:rPr>
                <a:t>Result</a:t>
              </a:r>
            </a:p>
          </p:txBody>
        </p:sp>
      </p:grpSp>
      <p:grpSp>
        <p:nvGrpSpPr>
          <p:cNvPr id="174" name="Group 173">
            <a:extLst>
              <a:ext uri="{FF2B5EF4-FFF2-40B4-BE49-F238E27FC236}">
                <a16:creationId xmlns:a16="http://schemas.microsoft.com/office/drawing/2014/main" id="{4D3EC6F6-41B8-42EA-9450-9660D30297B3}"/>
              </a:ext>
            </a:extLst>
          </p:cNvPr>
          <p:cNvGrpSpPr/>
          <p:nvPr/>
        </p:nvGrpSpPr>
        <p:grpSpPr>
          <a:xfrm flipH="1">
            <a:off x="351445" y="89189"/>
            <a:ext cx="5574535" cy="6778316"/>
            <a:chOff x="6096000" y="119550"/>
            <a:chExt cx="5574535" cy="6778316"/>
          </a:xfrm>
        </p:grpSpPr>
        <p:sp>
          <p:nvSpPr>
            <p:cNvPr id="175" name="Left">
              <a:extLst>
                <a:ext uri="{FF2B5EF4-FFF2-40B4-BE49-F238E27FC236}">
                  <a16:creationId xmlns:a16="http://schemas.microsoft.com/office/drawing/2014/main" id="{BC45525F-CA64-4D1D-A75E-E6290B229999}"/>
                </a:ext>
              </a:extLst>
            </p:cNvPr>
            <p:cNvSpPr/>
            <p:nvPr/>
          </p:nvSpPr>
          <p:spPr>
            <a:xfrm>
              <a:off x="11148331" y="4069452"/>
              <a:ext cx="522204" cy="2657736"/>
            </a:xfrm>
            <a:prstGeom prst="rect">
              <a:avLst/>
            </a:prstGeom>
            <a:solidFill>
              <a:schemeClr val="accent2"/>
            </a:solidFill>
            <a:ln>
              <a:noFill/>
            </a:ln>
            <a:effectLst>
              <a:outerShdw blurRad="50800" dist="635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6" name="Freeform: Shape 175">
              <a:extLst>
                <a:ext uri="{FF2B5EF4-FFF2-40B4-BE49-F238E27FC236}">
                  <a16:creationId xmlns:a16="http://schemas.microsoft.com/office/drawing/2014/main" id="{4CCDAA36-0014-487F-9FC8-FB18AD79A536}"/>
                </a:ext>
              </a:extLst>
            </p:cNvPr>
            <p:cNvSpPr/>
            <p:nvPr/>
          </p:nvSpPr>
          <p:spPr>
            <a:xfrm>
              <a:off x="6128872" y="119550"/>
              <a:ext cx="5395162" cy="6607323"/>
            </a:xfrm>
            <a:custGeom>
              <a:avLst/>
              <a:gdLst>
                <a:gd name="connsiteX0" fmla="*/ 0 w 5395162"/>
                <a:gd name="connsiteY0" fmla="*/ 0 h 6607323"/>
                <a:gd name="connsiteX1" fmla="*/ 5395162 w 5395162"/>
                <a:gd name="connsiteY1" fmla="*/ 0 h 6607323"/>
                <a:gd name="connsiteX2" fmla="*/ 5395162 w 5395162"/>
                <a:gd name="connsiteY2" fmla="*/ 3949902 h 6607323"/>
                <a:gd name="connsiteX3" fmla="*/ 5230980 w 5395162"/>
                <a:gd name="connsiteY3" fmla="*/ 3949902 h 6607323"/>
                <a:gd name="connsiteX4" fmla="*/ 5032614 w 5395162"/>
                <a:gd name="connsiteY4" fmla="*/ 4148268 h 6607323"/>
                <a:gd name="connsiteX5" fmla="*/ 5032614 w 5395162"/>
                <a:gd name="connsiteY5" fmla="*/ 6607209 h 6607323"/>
                <a:gd name="connsiteX6" fmla="*/ 5032625 w 5395162"/>
                <a:gd name="connsiteY6" fmla="*/ 6607323 h 6607323"/>
                <a:gd name="connsiteX7" fmla="*/ 0 w 5395162"/>
                <a:gd name="connsiteY7" fmla="*/ 6607323 h 660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5162" h="6607323">
                  <a:moveTo>
                    <a:pt x="0" y="0"/>
                  </a:moveTo>
                  <a:lnTo>
                    <a:pt x="5395162" y="0"/>
                  </a:lnTo>
                  <a:lnTo>
                    <a:pt x="5395162" y="3949902"/>
                  </a:lnTo>
                  <a:lnTo>
                    <a:pt x="5230980" y="3949902"/>
                  </a:lnTo>
                  <a:cubicBezTo>
                    <a:pt x="5121425" y="3949902"/>
                    <a:pt x="5032614" y="4038713"/>
                    <a:pt x="5032614" y="4148268"/>
                  </a:cubicBezTo>
                  <a:lnTo>
                    <a:pt x="5032614" y="6607209"/>
                  </a:lnTo>
                  <a:lnTo>
                    <a:pt x="5032625" y="6607323"/>
                  </a:lnTo>
                  <a:lnTo>
                    <a:pt x="0" y="6607323"/>
                  </a:lnTo>
                  <a:close/>
                </a:path>
              </a:pathLst>
            </a:custGeom>
            <a:solidFill>
              <a:srgbClr val="FDFDFD"/>
            </a:solidFill>
            <a:ln>
              <a:noFill/>
            </a:ln>
            <a:effectLst>
              <a:outerShdw blurRad="50800" dist="762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a:extLst>
                <a:ext uri="{FF2B5EF4-FFF2-40B4-BE49-F238E27FC236}">
                  <a16:creationId xmlns:a16="http://schemas.microsoft.com/office/drawing/2014/main" id="{0B012414-9764-48F5-B4C3-0A5037F0BBA5}"/>
                </a:ext>
              </a:extLst>
            </p:cNvPr>
            <p:cNvCxnSpPr>
              <a:cxnSpLocks/>
            </p:cNvCxnSpPr>
            <p:nvPr/>
          </p:nvCxnSpPr>
          <p:spPr>
            <a:xfrm>
              <a:off x="6096000" y="909390"/>
              <a:ext cx="5428034"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8DF96C4D-F51B-418E-8313-05C072401FE4}"/>
                </a:ext>
              </a:extLst>
            </p:cNvPr>
            <p:cNvCxnSpPr>
              <a:cxnSpLocks/>
            </p:cNvCxnSpPr>
            <p:nvPr/>
          </p:nvCxnSpPr>
          <p:spPr>
            <a:xfrm>
              <a:off x="6126481" y="137418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6F483CB6-CDC5-4A02-B30E-322036DDF0A0}"/>
                </a:ext>
              </a:extLst>
            </p:cNvPr>
            <p:cNvCxnSpPr>
              <a:cxnSpLocks/>
            </p:cNvCxnSpPr>
            <p:nvPr/>
          </p:nvCxnSpPr>
          <p:spPr>
            <a:xfrm>
              <a:off x="6126481" y="1864456"/>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13494356-E55D-4653-AB9F-7E1E2BF06D76}"/>
                </a:ext>
              </a:extLst>
            </p:cNvPr>
            <p:cNvCxnSpPr>
              <a:cxnSpLocks/>
            </p:cNvCxnSpPr>
            <p:nvPr/>
          </p:nvCxnSpPr>
          <p:spPr>
            <a:xfrm>
              <a:off x="6126481" y="2354732"/>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8C8F38DD-49EA-469F-9EDB-E9462B811FC0}"/>
                </a:ext>
              </a:extLst>
            </p:cNvPr>
            <p:cNvCxnSpPr>
              <a:cxnSpLocks/>
            </p:cNvCxnSpPr>
            <p:nvPr/>
          </p:nvCxnSpPr>
          <p:spPr>
            <a:xfrm>
              <a:off x="6126481" y="2845008"/>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BB0A9595-A092-4E25-932A-2B7A43E3DF75}"/>
                </a:ext>
              </a:extLst>
            </p:cNvPr>
            <p:cNvCxnSpPr>
              <a:cxnSpLocks/>
            </p:cNvCxnSpPr>
            <p:nvPr/>
          </p:nvCxnSpPr>
          <p:spPr>
            <a:xfrm>
              <a:off x="6126481" y="3335284"/>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D2DB5BD7-B26C-4609-AADA-D1F73B39D441}"/>
                </a:ext>
              </a:extLst>
            </p:cNvPr>
            <p:cNvCxnSpPr>
              <a:cxnSpLocks/>
            </p:cNvCxnSpPr>
            <p:nvPr/>
          </p:nvCxnSpPr>
          <p:spPr>
            <a:xfrm>
              <a:off x="6126481" y="382556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5992E529-F71B-461A-B57E-330E3C813F2E}"/>
                </a:ext>
              </a:extLst>
            </p:cNvPr>
            <p:cNvCxnSpPr>
              <a:cxnSpLocks/>
            </p:cNvCxnSpPr>
            <p:nvPr/>
          </p:nvCxnSpPr>
          <p:spPr>
            <a:xfrm>
              <a:off x="6126481" y="4315836"/>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64CEBAD4-44F2-4C60-80AE-1704869E5043}"/>
                </a:ext>
              </a:extLst>
            </p:cNvPr>
            <p:cNvCxnSpPr>
              <a:cxnSpLocks/>
            </p:cNvCxnSpPr>
            <p:nvPr/>
          </p:nvCxnSpPr>
          <p:spPr>
            <a:xfrm>
              <a:off x="6126481" y="4806112"/>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B6B6DA8F-39DA-425E-B4FF-5A599863202A}"/>
                </a:ext>
              </a:extLst>
            </p:cNvPr>
            <p:cNvCxnSpPr>
              <a:cxnSpLocks/>
            </p:cNvCxnSpPr>
            <p:nvPr/>
          </p:nvCxnSpPr>
          <p:spPr>
            <a:xfrm>
              <a:off x="6126481" y="5296388"/>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7CBD5B22-00BF-4EDD-976C-E876BF6A92CB}"/>
                </a:ext>
              </a:extLst>
            </p:cNvPr>
            <p:cNvCxnSpPr>
              <a:cxnSpLocks/>
            </p:cNvCxnSpPr>
            <p:nvPr/>
          </p:nvCxnSpPr>
          <p:spPr>
            <a:xfrm>
              <a:off x="6126481" y="5786664"/>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D0984BC2-397F-487F-B4C3-639E88CD5B95}"/>
                </a:ext>
              </a:extLst>
            </p:cNvPr>
            <p:cNvCxnSpPr>
              <a:cxnSpLocks/>
            </p:cNvCxnSpPr>
            <p:nvPr/>
          </p:nvCxnSpPr>
          <p:spPr>
            <a:xfrm>
              <a:off x="6126481" y="6276940"/>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sp>
          <p:nvSpPr>
            <p:cNvPr id="189" name="TextBox 188">
              <a:extLst>
                <a:ext uri="{FF2B5EF4-FFF2-40B4-BE49-F238E27FC236}">
                  <a16:creationId xmlns:a16="http://schemas.microsoft.com/office/drawing/2014/main" id="{028D77CE-26CC-48A3-92E2-0D112FD9E9FA}"/>
                </a:ext>
              </a:extLst>
            </p:cNvPr>
            <p:cNvSpPr txBox="1"/>
            <p:nvPr/>
          </p:nvSpPr>
          <p:spPr>
            <a:xfrm>
              <a:off x="11176000" y="4492110"/>
              <a:ext cx="461665" cy="2405756"/>
            </a:xfrm>
            <a:prstGeom prst="rect">
              <a:avLst/>
            </a:prstGeom>
            <a:noFill/>
          </p:spPr>
          <p:txBody>
            <a:bodyPr vert="vert270" wrap="square" rtlCol="0">
              <a:spAutoFit/>
            </a:bodyPr>
            <a:lstStyle/>
            <a:p>
              <a:pPr algn="ctr"/>
              <a:r>
                <a:rPr lang="en-US" b="1" dirty="0"/>
                <a:t>Mechanism</a:t>
              </a:r>
            </a:p>
          </p:txBody>
        </p:sp>
      </p:grpSp>
      <p:grpSp>
        <p:nvGrpSpPr>
          <p:cNvPr id="3" name="Group 2">
            <a:extLst>
              <a:ext uri="{FF2B5EF4-FFF2-40B4-BE49-F238E27FC236}">
                <a16:creationId xmlns:a16="http://schemas.microsoft.com/office/drawing/2014/main" id="{0F1A4B53-3DA8-4B08-87F6-99E2B5780CCB}"/>
              </a:ext>
            </a:extLst>
          </p:cNvPr>
          <p:cNvGrpSpPr/>
          <p:nvPr/>
        </p:nvGrpSpPr>
        <p:grpSpPr>
          <a:xfrm>
            <a:off x="5604611" y="119550"/>
            <a:ext cx="781676" cy="6607323"/>
            <a:chOff x="5604611" y="119550"/>
            <a:chExt cx="781676" cy="6607323"/>
          </a:xfrm>
        </p:grpSpPr>
        <p:sp>
          <p:nvSpPr>
            <p:cNvPr id="67" name="Rectangle 66">
              <a:extLst>
                <a:ext uri="{FF2B5EF4-FFF2-40B4-BE49-F238E27FC236}">
                  <a16:creationId xmlns:a16="http://schemas.microsoft.com/office/drawing/2014/main" id="{D119F2DB-0E38-4A31-831F-2BAF295D2A25}"/>
                </a:ext>
              </a:extLst>
            </p:cNvPr>
            <p:cNvSpPr/>
            <p:nvPr/>
          </p:nvSpPr>
          <p:spPr>
            <a:xfrm>
              <a:off x="5635694" y="20253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AEE5042A-E067-4FB7-BCFF-00BB33BFEDEC}"/>
                </a:ext>
              </a:extLst>
            </p:cNvPr>
            <p:cNvGrpSpPr/>
            <p:nvPr/>
          </p:nvGrpSpPr>
          <p:grpSpPr>
            <a:xfrm>
              <a:off x="5805714" y="119550"/>
              <a:ext cx="580573" cy="386869"/>
              <a:chOff x="5805714" y="609691"/>
              <a:chExt cx="580573" cy="386869"/>
            </a:xfrm>
          </p:grpSpPr>
          <p:sp>
            <p:nvSpPr>
              <p:cNvPr id="5" name="Rectangle 4">
                <a:extLst>
                  <a:ext uri="{FF2B5EF4-FFF2-40B4-BE49-F238E27FC236}">
                    <a16:creationId xmlns:a16="http://schemas.microsoft.com/office/drawing/2014/main" id="{9ECC8D50-758B-45D1-9832-058DA749338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a:extLst>
                  <a:ext uri="{FF2B5EF4-FFF2-40B4-BE49-F238E27FC236}">
                    <a16:creationId xmlns:a16="http://schemas.microsoft.com/office/drawing/2014/main" id="{FC783E55-1922-4926-8D97-EC60526709F7}"/>
                  </a:ext>
                </a:extLst>
              </p:cNvPr>
              <p:cNvSpPr/>
              <p:nvPr/>
            </p:nvSpPr>
            <p:spPr>
              <a:xfrm>
                <a:off x="5805714" y="609691"/>
                <a:ext cx="410553" cy="386869"/>
              </a:xfrm>
              <a:prstGeom prst="arc">
                <a:avLst>
                  <a:gd name="adj1" fmla="val 10333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8" name="Rectangle 67">
              <a:extLst>
                <a:ext uri="{FF2B5EF4-FFF2-40B4-BE49-F238E27FC236}">
                  <a16:creationId xmlns:a16="http://schemas.microsoft.com/office/drawing/2014/main" id="{FCB92E0C-F05E-4602-8A6C-A561815032EC}"/>
                </a:ext>
              </a:extLst>
            </p:cNvPr>
            <p:cNvSpPr/>
            <p:nvPr/>
          </p:nvSpPr>
          <p:spPr>
            <a:xfrm>
              <a:off x="5632035" y="503041"/>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78" name="Group 77">
              <a:extLst>
                <a:ext uri="{FF2B5EF4-FFF2-40B4-BE49-F238E27FC236}">
                  <a16:creationId xmlns:a16="http://schemas.microsoft.com/office/drawing/2014/main" id="{E48E30C9-A74F-4C52-AD04-FC9A5CBD8258}"/>
                </a:ext>
              </a:extLst>
            </p:cNvPr>
            <p:cNvGrpSpPr/>
            <p:nvPr/>
          </p:nvGrpSpPr>
          <p:grpSpPr>
            <a:xfrm>
              <a:off x="5805714" y="430573"/>
              <a:ext cx="580573" cy="386869"/>
              <a:chOff x="5805714" y="609691"/>
              <a:chExt cx="580573" cy="386869"/>
            </a:xfrm>
          </p:grpSpPr>
          <p:sp>
            <p:nvSpPr>
              <p:cNvPr id="79" name="Rectangle 78">
                <a:extLst>
                  <a:ext uri="{FF2B5EF4-FFF2-40B4-BE49-F238E27FC236}">
                    <a16:creationId xmlns:a16="http://schemas.microsoft.com/office/drawing/2014/main" id="{9D80A7DB-810E-4588-BE25-E9F7C34D3DB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c 79">
                <a:extLst>
                  <a:ext uri="{FF2B5EF4-FFF2-40B4-BE49-F238E27FC236}">
                    <a16:creationId xmlns:a16="http://schemas.microsoft.com/office/drawing/2014/main" id="{0CEE252C-3F6B-425D-A974-8C322FD62AA8}"/>
                  </a:ext>
                </a:extLst>
              </p:cNvPr>
              <p:cNvSpPr/>
              <p:nvPr/>
            </p:nvSpPr>
            <p:spPr>
              <a:xfrm>
                <a:off x="5805714" y="609691"/>
                <a:ext cx="410553" cy="386869"/>
              </a:xfrm>
              <a:prstGeom prst="arc">
                <a:avLst>
                  <a:gd name="adj1" fmla="val 10604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9" name="Rectangle 68">
              <a:extLst>
                <a:ext uri="{FF2B5EF4-FFF2-40B4-BE49-F238E27FC236}">
                  <a16:creationId xmlns:a16="http://schemas.microsoft.com/office/drawing/2014/main" id="{A4620A41-830E-412F-B7F4-82B17531460F}"/>
                </a:ext>
              </a:extLst>
            </p:cNvPr>
            <p:cNvSpPr/>
            <p:nvPr/>
          </p:nvSpPr>
          <p:spPr>
            <a:xfrm>
              <a:off x="5635694" y="81748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Rectangle 69">
              <a:extLst>
                <a:ext uri="{FF2B5EF4-FFF2-40B4-BE49-F238E27FC236}">
                  <a16:creationId xmlns:a16="http://schemas.microsoft.com/office/drawing/2014/main" id="{B8C591D4-C50C-4B67-805A-961945693BE6}"/>
                </a:ext>
              </a:extLst>
            </p:cNvPr>
            <p:cNvSpPr/>
            <p:nvPr/>
          </p:nvSpPr>
          <p:spPr>
            <a:xfrm>
              <a:off x="5636493" y="112392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a:extLst>
                <a:ext uri="{FF2B5EF4-FFF2-40B4-BE49-F238E27FC236}">
                  <a16:creationId xmlns:a16="http://schemas.microsoft.com/office/drawing/2014/main" id="{461F08B5-15BF-4C63-B54C-7D2001EDCAD3}"/>
                </a:ext>
              </a:extLst>
            </p:cNvPr>
            <p:cNvSpPr/>
            <p:nvPr/>
          </p:nvSpPr>
          <p:spPr>
            <a:xfrm>
              <a:off x="5633303" y="144082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a:extLst>
                <a:ext uri="{FF2B5EF4-FFF2-40B4-BE49-F238E27FC236}">
                  <a16:creationId xmlns:a16="http://schemas.microsoft.com/office/drawing/2014/main" id="{D12C5631-8C0A-4256-BD3E-88D081A7321B}"/>
                </a:ext>
              </a:extLst>
            </p:cNvPr>
            <p:cNvSpPr/>
            <p:nvPr/>
          </p:nvSpPr>
          <p:spPr>
            <a:xfrm>
              <a:off x="5641689" y="174238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Rectangle 72">
              <a:extLst>
                <a:ext uri="{FF2B5EF4-FFF2-40B4-BE49-F238E27FC236}">
                  <a16:creationId xmlns:a16="http://schemas.microsoft.com/office/drawing/2014/main" id="{D3030D9B-44CF-4F4E-A86E-18A79322376D}"/>
                </a:ext>
              </a:extLst>
            </p:cNvPr>
            <p:cNvSpPr/>
            <p:nvPr/>
          </p:nvSpPr>
          <p:spPr>
            <a:xfrm>
              <a:off x="5626130" y="206495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Rectangle 73">
              <a:extLst>
                <a:ext uri="{FF2B5EF4-FFF2-40B4-BE49-F238E27FC236}">
                  <a16:creationId xmlns:a16="http://schemas.microsoft.com/office/drawing/2014/main" id="{0E9F8D11-58D9-4493-A410-DACB43B5E48F}"/>
                </a:ext>
              </a:extLst>
            </p:cNvPr>
            <p:cNvSpPr/>
            <p:nvPr/>
          </p:nvSpPr>
          <p:spPr>
            <a:xfrm>
              <a:off x="5626130" y="237211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a:extLst>
                <a:ext uri="{FF2B5EF4-FFF2-40B4-BE49-F238E27FC236}">
                  <a16:creationId xmlns:a16="http://schemas.microsoft.com/office/drawing/2014/main" id="{880FA994-AF36-4890-A98D-4750B71B3C59}"/>
                </a:ext>
              </a:extLst>
            </p:cNvPr>
            <p:cNvSpPr/>
            <p:nvPr/>
          </p:nvSpPr>
          <p:spPr>
            <a:xfrm>
              <a:off x="5633303" y="268452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Rectangle 75">
              <a:extLst>
                <a:ext uri="{FF2B5EF4-FFF2-40B4-BE49-F238E27FC236}">
                  <a16:creationId xmlns:a16="http://schemas.microsoft.com/office/drawing/2014/main" id="{9E5C2FB6-992A-4537-B467-2FCB0FDBDB9F}"/>
                </a:ext>
              </a:extLst>
            </p:cNvPr>
            <p:cNvSpPr/>
            <p:nvPr/>
          </p:nvSpPr>
          <p:spPr>
            <a:xfrm>
              <a:off x="5633303" y="298598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Rectangle 76">
              <a:extLst>
                <a:ext uri="{FF2B5EF4-FFF2-40B4-BE49-F238E27FC236}">
                  <a16:creationId xmlns:a16="http://schemas.microsoft.com/office/drawing/2014/main" id="{73193785-12A4-408F-9E7C-27DDBEAFA7BD}"/>
                </a:ext>
              </a:extLst>
            </p:cNvPr>
            <p:cNvSpPr/>
            <p:nvPr/>
          </p:nvSpPr>
          <p:spPr>
            <a:xfrm>
              <a:off x="5626130" y="330818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8" name="Rectangle 137">
              <a:extLst>
                <a:ext uri="{FF2B5EF4-FFF2-40B4-BE49-F238E27FC236}">
                  <a16:creationId xmlns:a16="http://schemas.microsoft.com/office/drawing/2014/main" id="{FF68EA0C-3323-4279-9322-583E0496C340}"/>
                </a:ext>
              </a:extLst>
            </p:cNvPr>
            <p:cNvSpPr/>
            <p:nvPr/>
          </p:nvSpPr>
          <p:spPr>
            <a:xfrm>
              <a:off x="5618957" y="361510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9" name="Rectangle 138">
              <a:extLst>
                <a:ext uri="{FF2B5EF4-FFF2-40B4-BE49-F238E27FC236}">
                  <a16:creationId xmlns:a16="http://schemas.microsoft.com/office/drawing/2014/main" id="{DA8F7F98-A2C1-4622-86E7-4F2038831BBE}"/>
                </a:ext>
              </a:extLst>
            </p:cNvPr>
            <p:cNvSpPr/>
            <p:nvPr/>
          </p:nvSpPr>
          <p:spPr>
            <a:xfrm>
              <a:off x="5604611" y="392724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0" name="Rectangle 139">
              <a:extLst>
                <a:ext uri="{FF2B5EF4-FFF2-40B4-BE49-F238E27FC236}">
                  <a16:creationId xmlns:a16="http://schemas.microsoft.com/office/drawing/2014/main" id="{0A05E640-BFCE-401E-8E58-B95F9FAC8DFA}"/>
                </a:ext>
              </a:extLst>
            </p:cNvPr>
            <p:cNvSpPr/>
            <p:nvPr/>
          </p:nvSpPr>
          <p:spPr>
            <a:xfrm>
              <a:off x="5611784" y="423914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1" name="Rectangle 140">
              <a:extLst>
                <a:ext uri="{FF2B5EF4-FFF2-40B4-BE49-F238E27FC236}">
                  <a16:creationId xmlns:a16="http://schemas.microsoft.com/office/drawing/2014/main" id="{E054FE0A-3727-4A81-B405-7B2AD3CF46C1}"/>
                </a:ext>
              </a:extLst>
            </p:cNvPr>
            <p:cNvSpPr/>
            <p:nvPr/>
          </p:nvSpPr>
          <p:spPr>
            <a:xfrm>
              <a:off x="5604611" y="4546182"/>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2" name="Rectangle 141">
              <a:extLst>
                <a:ext uri="{FF2B5EF4-FFF2-40B4-BE49-F238E27FC236}">
                  <a16:creationId xmlns:a16="http://schemas.microsoft.com/office/drawing/2014/main" id="{181F776C-2AF8-48ED-A45F-6043E45954BF}"/>
                </a:ext>
              </a:extLst>
            </p:cNvPr>
            <p:cNvSpPr/>
            <p:nvPr/>
          </p:nvSpPr>
          <p:spPr>
            <a:xfrm>
              <a:off x="5609779" y="485746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3" name="Rectangle 142">
              <a:extLst>
                <a:ext uri="{FF2B5EF4-FFF2-40B4-BE49-F238E27FC236}">
                  <a16:creationId xmlns:a16="http://schemas.microsoft.com/office/drawing/2014/main" id="{F411B93B-64DC-40ED-8351-A38502F83EC2}"/>
                </a:ext>
              </a:extLst>
            </p:cNvPr>
            <p:cNvSpPr/>
            <p:nvPr/>
          </p:nvSpPr>
          <p:spPr>
            <a:xfrm>
              <a:off x="5618957" y="517189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4" name="Rectangle 143">
              <a:extLst>
                <a:ext uri="{FF2B5EF4-FFF2-40B4-BE49-F238E27FC236}">
                  <a16:creationId xmlns:a16="http://schemas.microsoft.com/office/drawing/2014/main" id="{6D4EF766-AAA1-4FD1-9EB8-BC7CCAF80F4C}"/>
                </a:ext>
              </a:extLst>
            </p:cNvPr>
            <p:cNvSpPr/>
            <p:nvPr/>
          </p:nvSpPr>
          <p:spPr>
            <a:xfrm>
              <a:off x="5611784" y="550314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5" name="Rectangle 144">
              <a:extLst>
                <a:ext uri="{FF2B5EF4-FFF2-40B4-BE49-F238E27FC236}">
                  <a16:creationId xmlns:a16="http://schemas.microsoft.com/office/drawing/2014/main" id="{CA3BC80A-A5C7-4031-AE04-E1DBB065F990}"/>
                </a:ext>
              </a:extLst>
            </p:cNvPr>
            <p:cNvSpPr/>
            <p:nvPr/>
          </p:nvSpPr>
          <p:spPr>
            <a:xfrm>
              <a:off x="5604611" y="5797854"/>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6" name="Rectangle 145">
              <a:extLst>
                <a:ext uri="{FF2B5EF4-FFF2-40B4-BE49-F238E27FC236}">
                  <a16:creationId xmlns:a16="http://schemas.microsoft.com/office/drawing/2014/main" id="{B2C4E260-0390-4C3C-B29D-AB4732D5F312}"/>
                </a:ext>
              </a:extLst>
            </p:cNvPr>
            <p:cNvSpPr/>
            <p:nvPr/>
          </p:nvSpPr>
          <p:spPr>
            <a:xfrm>
              <a:off x="5604611" y="609721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7" name="Rectangle 146">
              <a:extLst>
                <a:ext uri="{FF2B5EF4-FFF2-40B4-BE49-F238E27FC236}">
                  <a16:creationId xmlns:a16="http://schemas.microsoft.com/office/drawing/2014/main" id="{9CF30D03-0768-4F4A-876B-4064ADC4B962}"/>
                </a:ext>
              </a:extLst>
            </p:cNvPr>
            <p:cNvSpPr/>
            <p:nvPr/>
          </p:nvSpPr>
          <p:spPr>
            <a:xfrm>
              <a:off x="5611784" y="641257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81" name="Group 80">
              <a:extLst>
                <a:ext uri="{FF2B5EF4-FFF2-40B4-BE49-F238E27FC236}">
                  <a16:creationId xmlns:a16="http://schemas.microsoft.com/office/drawing/2014/main" id="{BDE4CAF1-67FB-4A00-A957-F84932EF37EA}"/>
                </a:ext>
              </a:extLst>
            </p:cNvPr>
            <p:cNvGrpSpPr/>
            <p:nvPr/>
          </p:nvGrpSpPr>
          <p:grpSpPr>
            <a:xfrm>
              <a:off x="5805714" y="741596"/>
              <a:ext cx="580573" cy="386869"/>
              <a:chOff x="5805714" y="609691"/>
              <a:chExt cx="580573" cy="386869"/>
            </a:xfrm>
          </p:grpSpPr>
          <p:sp>
            <p:nvSpPr>
              <p:cNvPr id="82" name="Rectangle 81">
                <a:extLst>
                  <a:ext uri="{FF2B5EF4-FFF2-40B4-BE49-F238E27FC236}">
                    <a16:creationId xmlns:a16="http://schemas.microsoft.com/office/drawing/2014/main" id="{74C944AF-D50A-425E-A441-BD46E8CB9783}"/>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Arc 82">
                <a:extLst>
                  <a:ext uri="{FF2B5EF4-FFF2-40B4-BE49-F238E27FC236}">
                    <a16:creationId xmlns:a16="http://schemas.microsoft.com/office/drawing/2014/main" id="{AE95EC9D-DB78-417E-AF31-C543DE84C1EE}"/>
                  </a:ext>
                </a:extLst>
              </p:cNvPr>
              <p:cNvSpPr/>
              <p:nvPr/>
            </p:nvSpPr>
            <p:spPr>
              <a:xfrm>
                <a:off x="5805714" y="609691"/>
                <a:ext cx="410553" cy="386869"/>
              </a:xfrm>
              <a:prstGeom prst="arc">
                <a:avLst>
                  <a:gd name="adj1" fmla="val 107575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EC3E0684-8AE8-4214-BF7B-4AAB6B86F600}"/>
                </a:ext>
              </a:extLst>
            </p:cNvPr>
            <p:cNvGrpSpPr/>
            <p:nvPr/>
          </p:nvGrpSpPr>
          <p:grpSpPr>
            <a:xfrm>
              <a:off x="5805714" y="1052619"/>
              <a:ext cx="580573" cy="386869"/>
              <a:chOff x="5805714" y="609691"/>
              <a:chExt cx="580573" cy="386869"/>
            </a:xfrm>
          </p:grpSpPr>
          <p:sp>
            <p:nvSpPr>
              <p:cNvPr id="85" name="Rectangle 84">
                <a:extLst>
                  <a:ext uri="{FF2B5EF4-FFF2-40B4-BE49-F238E27FC236}">
                    <a16:creationId xmlns:a16="http://schemas.microsoft.com/office/drawing/2014/main" id="{CF8E04A3-B6B4-4F3C-BB6B-AF9929DDA237}"/>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Arc 85">
                <a:extLst>
                  <a:ext uri="{FF2B5EF4-FFF2-40B4-BE49-F238E27FC236}">
                    <a16:creationId xmlns:a16="http://schemas.microsoft.com/office/drawing/2014/main" id="{18A95974-DAB2-4BF8-9192-96278D1744CD}"/>
                  </a:ext>
                </a:extLst>
              </p:cNvPr>
              <p:cNvSpPr/>
              <p:nvPr/>
            </p:nvSpPr>
            <p:spPr>
              <a:xfrm>
                <a:off x="5805714" y="609691"/>
                <a:ext cx="410553" cy="386869"/>
              </a:xfrm>
              <a:prstGeom prst="arc">
                <a:avLst>
                  <a:gd name="adj1" fmla="val 1083048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C97BDBFC-6DCF-4D05-9235-AF24FD08B7BA}"/>
                </a:ext>
              </a:extLst>
            </p:cNvPr>
            <p:cNvGrpSpPr/>
            <p:nvPr/>
          </p:nvGrpSpPr>
          <p:grpSpPr>
            <a:xfrm>
              <a:off x="5805714" y="1363642"/>
              <a:ext cx="580573" cy="386869"/>
              <a:chOff x="5805714" y="609691"/>
              <a:chExt cx="580573" cy="386869"/>
            </a:xfrm>
          </p:grpSpPr>
          <p:sp>
            <p:nvSpPr>
              <p:cNvPr id="88" name="Rectangle 87">
                <a:extLst>
                  <a:ext uri="{FF2B5EF4-FFF2-40B4-BE49-F238E27FC236}">
                    <a16:creationId xmlns:a16="http://schemas.microsoft.com/office/drawing/2014/main" id="{4AB8CE96-3DF3-4063-9F27-D4DB07BB75E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Arc 88">
                <a:extLst>
                  <a:ext uri="{FF2B5EF4-FFF2-40B4-BE49-F238E27FC236}">
                    <a16:creationId xmlns:a16="http://schemas.microsoft.com/office/drawing/2014/main" id="{309BD817-14B6-4AA7-A1F6-6EAEFBC3A86F}"/>
                  </a:ext>
                </a:extLst>
              </p:cNvPr>
              <p:cNvSpPr/>
              <p:nvPr/>
            </p:nvSpPr>
            <p:spPr>
              <a:xfrm>
                <a:off x="5805714" y="609691"/>
                <a:ext cx="410553" cy="386869"/>
              </a:xfrm>
              <a:prstGeom prst="arc">
                <a:avLst>
                  <a:gd name="adj1" fmla="val 1080965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C6951FED-2BD7-4859-B333-5B1CAEF8AB8D}"/>
                </a:ext>
              </a:extLst>
            </p:cNvPr>
            <p:cNvGrpSpPr/>
            <p:nvPr/>
          </p:nvGrpSpPr>
          <p:grpSpPr>
            <a:xfrm>
              <a:off x="5805714" y="1674665"/>
              <a:ext cx="580573" cy="386869"/>
              <a:chOff x="5805714" y="609691"/>
              <a:chExt cx="580573" cy="386869"/>
            </a:xfrm>
          </p:grpSpPr>
          <p:sp>
            <p:nvSpPr>
              <p:cNvPr id="91" name="Rectangle 90">
                <a:extLst>
                  <a:ext uri="{FF2B5EF4-FFF2-40B4-BE49-F238E27FC236}">
                    <a16:creationId xmlns:a16="http://schemas.microsoft.com/office/drawing/2014/main" id="{FE30C63D-F045-40E9-8C54-26DA5BDA0F4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Arc 91">
                <a:extLst>
                  <a:ext uri="{FF2B5EF4-FFF2-40B4-BE49-F238E27FC236}">
                    <a16:creationId xmlns:a16="http://schemas.microsoft.com/office/drawing/2014/main" id="{434A2720-2A66-40B1-AC7E-5C244C6E6EB9}"/>
                  </a:ext>
                </a:extLst>
              </p:cNvPr>
              <p:cNvSpPr/>
              <p:nvPr/>
            </p:nvSpPr>
            <p:spPr>
              <a:xfrm>
                <a:off x="5805714" y="609691"/>
                <a:ext cx="410553" cy="386869"/>
              </a:xfrm>
              <a:prstGeom prst="arc">
                <a:avLst>
                  <a:gd name="adj1" fmla="val 1087571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93" name="Group 92">
              <a:extLst>
                <a:ext uri="{FF2B5EF4-FFF2-40B4-BE49-F238E27FC236}">
                  <a16:creationId xmlns:a16="http://schemas.microsoft.com/office/drawing/2014/main" id="{3253887B-E245-4C89-84BB-C89576187B4D}"/>
                </a:ext>
              </a:extLst>
            </p:cNvPr>
            <p:cNvGrpSpPr/>
            <p:nvPr/>
          </p:nvGrpSpPr>
          <p:grpSpPr>
            <a:xfrm>
              <a:off x="5805714" y="1985688"/>
              <a:ext cx="580573" cy="386869"/>
              <a:chOff x="5805714" y="609691"/>
              <a:chExt cx="580573" cy="386869"/>
            </a:xfrm>
          </p:grpSpPr>
          <p:sp>
            <p:nvSpPr>
              <p:cNvPr id="94" name="Rectangle 93">
                <a:extLst>
                  <a:ext uri="{FF2B5EF4-FFF2-40B4-BE49-F238E27FC236}">
                    <a16:creationId xmlns:a16="http://schemas.microsoft.com/office/drawing/2014/main" id="{C2935527-C9EF-4950-89BB-EB1207B25E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Arc 94">
                <a:extLst>
                  <a:ext uri="{FF2B5EF4-FFF2-40B4-BE49-F238E27FC236}">
                    <a16:creationId xmlns:a16="http://schemas.microsoft.com/office/drawing/2014/main" id="{B885AD0D-2A97-4761-A7E2-81AE7730FF98}"/>
                  </a:ext>
                </a:extLst>
              </p:cNvPr>
              <p:cNvSpPr/>
              <p:nvPr/>
            </p:nvSpPr>
            <p:spPr>
              <a:xfrm>
                <a:off x="5805714" y="609691"/>
                <a:ext cx="410553" cy="386869"/>
              </a:xfrm>
              <a:prstGeom prst="arc">
                <a:avLst>
                  <a:gd name="adj1" fmla="val 1078249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B20895E6-FBAD-4249-90F9-43369FD2080F}"/>
                </a:ext>
              </a:extLst>
            </p:cNvPr>
            <p:cNvGrpSpPr/>
            <p:nvPr/>
          </p:nvGrpSpPr>
          <p:grpSpPr>
            <a:xfrm>
              <a:off x="5805714" y="2296711"/>
              <a:ext cx="580573" cy="386869"/>
              <a:chOff x="5805714" y="609691"/>
              <a:chExt cx="580573" cy="386869"/>
            </a:xfrm>
          </p:grpSpPr>
          <p:sp>
            <p:nvSpPr>
              <p:cNvPr id="97" name="Rectangle 96">
                <a:extLst>
                  <a:ext uri="{FF2B5EF4-FFF2-40B4-BE49-F238E27FC236}">
                    <a16:creationId xmlns:a16="http://schemas.microsoft.com/office/drawing/2014/main" id="{416F99E9-E132-4AB6-9501-719E390B295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Arc 97">
                <a:extLst>
                  <a:ext uri="{FF2B5EF4-FFF2-40B4-BE49-F238E27FC236}">
                    <a16:creationId xmlns:a16="http://schemas.microsoft.com/office/drawing/2014/main" id="{7BF41422-E1EF-4A49-906D-7C9E43200378}"/>
                  </a:ext>
                </a:extLst>
              </p:cNvPr>
              <p:cNvSpPr/>
              <p:nvPr/>
            </p:nvSpPr>
            <p:spPr>
              <a:xfrm>
                <a:off x="5805714" y="609691"/>
                <a:ext cx="410553" cy="386869"/>
              </a:xfrm>
              <a:prstGeom prst="arc">
                <a:avLst>
                  <a:gd name="adj1" fmla="val 108379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 name="Group 98">
              <a:extLst>
                <a:ext uri="{FF2B5EF4-FFF2-40B4-BE49-F238E27FC236}">
                  <a16:creationId xmlns:a16="http://schemas.microsoft.com/office/drawing/2014/main" id="{3A6C8FCE-3906-4A51-8C51-53A21458A79D}"/>
                </a:ext>
              </a:extLst>
            </p:cNvPr>
            <p:cNvGrpSpPr/>
            <p:nvPr/>
          </p:nvGrpSpPr>
          <p:grpSpPr>
            <a:xfrm>
              <a:off x="5805714" y="2607734"/>
              <a:ext cx="580573" cy="386869"/>
              <a:chOff x="5805714" y="609691"/>
              <a:chExt cx="580573" cy="386869"/>
            </a:xfrm>
          </p:grpSpPr>
          <p:sp>
            <p:nvSpPr>
              <p:cNvPr id="100" name="Rectangle 99">
                <a:extLst>
                  <a:ext uri="{FF2B5EF4-FFF2-40B4-BE49-F238E27FC236}">
                    <a16:creationId xmlns:a16="http://schemas.microsoft.com/office/drawing/2014/main" id="{01B7306C-C82A-4CBC-8810-B196E2B85FD9}"/>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Arc 100">
                <a:extLst>
                  <a:ext uri="{FF2B5EF4-FFF2-40B4-BE49-F238E27FC236}">
                    <a16:creationId xmlns:a16="http://schemas.microsoft.com/office/drawing/2014/main" id="{4309EB4B-A1C1-41B8-9E71-43E4632DE81A}"/>
                  </a:ext>
                </a:extLst>
              </p:cNvPr>
              <p:cNvSpPr/>
              <p:nvPr/>
            </p:nvSpPr>
            <p:spPr>
              <a:xfrm>
                <a:off x="5805714" y="609691"/>
                <a:ext cx="410553" cy="386869"/>
              </a:xfrm>
              <a:prstGeom prst="arc">
                <a:avLst>
                  <a:gd name="adj1" fmla="val 1081717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id="{C74B4894-B5D2-4362-964C-D4DC0546060A}"/>
                </a:ext>
              </a:extLst>
            </p:cNvPr>
            <p:cNvGrpSpPr/>
            <p:nvPr/>
          </p:nvGrpSpPr>
          <p:grpSpPr>
            <a:xfrm>
              <a:off x="5805714" y="2918757"/>
              <a:ext cx="580573" cy="386869"/>
              <a:chOff x="5805714" y="609691"/>
              <a:chExt cx="580573" cy="386869"/>
            </a:xfrm>
          </p:grpSpPr>
          <p:sp>
            <p:nvSpPr>
              <p:cNvPr id="103" name="Rectangle 102">
                <a:extLst>
                  <a:ext uri="{FF2B5EF4-FFF2-40B4-BE49-F238E27FC236}">
                    <a16:creationId xmlns:a16="http://schemas.microsoft.com/office/drawing/2014/main" id="{DA95D981-4D5B-4F4F-8A82-69838938508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Arc 103">
                <a:extLst>
                  <a:ext uri="{FF2B5EF4-FFF2-40B4-BE49-F238E27FC236}">
                    <a16:creationId xmlns:a16="http://schemas.microsoft.com/office/drawing/2014/main" id="{E4822634-A39A-4B0D-8399-883328FCA1EE}"/>
                  </a:ext>
                </a:extLst>
              </p:cNvPr>
              <p:cNvSpPr/>
              <p:nvPr/>
            </p:nvSpPr>
            <p:spPr>
              <a:xfrm>
                <a:off x="5805714" y="609691"/>
                <a:ext cx="410553" cy="386869"/>
              </a:xfrm>
              <a:prstGeom prst="arc">
                <a:avLst>
                  <a:gd name="adj1" fmla="val 1122047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5" name="Group 104">
              <a:extLst>
                <a:ext uri="{FF2B5EF4-FFF2-40B4-BE49-F238E27FC236}">
                  <a16:creationId xmlns:a16="http://schemas.microsoft.com/office/drawing/2014/main" id="{AC0C8900-7AAE-4DAD-9853-250BA8E46217}"/>
                </a:ext>
              </a:extLst>
            </p:cNvPr>
            <p:cNvGrpSpPr/>
            <p:nvPr/>
          </p:nvGrpSpPr>
          <p:grpSpPr>
            <a:xfrm>
              <a:off x="5805714" y="3229780"/>
              <a:ext cx="580573" cy="386869"/>
              <a:chOff x="5805714" y="609691"/>
              <a:chExt cx="580573" cy="386869"/>
            </a:xfrm>
          </p:grpSpPr>
          <p:sp>
            <p:nvSpPr>
              <p:cNvPr id="106" name="Rectangle 105">
                <a:extLst>
                  <a:ext uri="{FF2B5EF4-FFF2-40B4-BE49-F238E27FC236}">
                    <a16:creationId xmlns:a16="http://schemas.microsoft.com/office/drawing/2014/main" id="{8F16C3F5-5111-4385-95DB-684995C5DA9E}"/>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Arc 106">
                <a:extLst>
                  <a:ext uri="{FF2B5EF4-FFF2-40B4-BE49-F238E27FC236}">
                    <a16:creationId xmlns:a16="http://schemas.microsoft.com/office/drawing/2014/main" id="{C8E4EC42-A513-472E-AE69-66EF8F71937C}"/>
                  </a:ext>
                </a:extLst>
              </p:cNvPr>
              <p:cNvSpPr/>
              <p:nvPr/>
            </p:nvSpPr>
            <p:spPr>
              <a:xfrm>
                <a:off x="5805714" y="609691"/>
                <a:ext cx="410553" cy="386869"/>
              </a:xfrm>
              <a:prstGeom prst="arc">
                <a:avLst>
                  <a:gd name="adj1" fmla="val 106480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B9DF2A69-06AC-4DC9-B6C7-9A1B9D012585}"/>
                </a:ext>
              </a:extLst>
            </p:cNvPr>
            <p:cNvGrpSpPr/>
            <p:nvPr/>
          </p:nvGrpSpPr>
          <p:grpSpPr>
            <a:xfrm>
              <a:off x="5805714" y="3540803"/>
              <a:ext cx="580573" cy="386869"/>
              <a:chOff x="5805714" y="609691"/>
              <a:chExt cx="580573" cy="386869"/>
            </a:xfrm>
          </p:grpSpPr>
          <p:sp>
            <p:nvSpPr>
              <p:cNvPr id="109" name="Rectangle 108">
                <a:extLst>
                  <a:ext uri="{FF2B5EF4-FFF2-40B4-BE49-F238E27FC236}">
                    <a16:creationId xmlns:a16="http://schemas.microsoft.com/office/drawing/2014/main" id="{66D59475-186E-4F7A-A501-ABEDCC08DC9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55C929AA-C5D4-4A29-94FC-BF99C03F9430}"/>
                  </a:ext>
                </a:extLst>
              </p:cNvPr>
              <p:cNvSpPr/>
              <p:nvPr/>
            </p:nvSpPr>
            <p:spPr>
              <a:xfrm>
                <a:off x="5805714" y="609691"/>
                <a:ext cx="410553" cy="386869"/>
              </a:xfrm>
              <a:prstGeom prst="arc">
                <a:avLst>
                  <a:gd name="adj1" fmla="val 109014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26F5DDE8-77F1-4A19-9A73-FA16AD387091}"/>
                </a:ext>
              </a:extLst>
            </p:cNvPr>
            <p:cNvGrpSpPr/>
            <p:nvPr/>
          </p:nvGrpSpPr>
          <p:grpSpPr>
            <a:xfrm>
              <a:off x="5805714" y="3851826"/>
              <a:ext cx="580573" cy="386869"/>
              <a:chOff x="5805714" y="609691"/>
              <a:chExt cx="580573" cy="386869"/>
            </a:xfrm>
          </p:grpSpPr>
          <p:sp>
            <p:nvSpPr>
              <p:cNvPr id="112" name="Rectangle 111">
                <a:extLst>
                  <a:ext uri="{FF2B5EF4-FFF2-40B4-BE49-F238E27FC236}">
                    <a16:creationId xmlns:a16="http://schemas.microsoft.com/office/drawing/2014/main" id="{3975D25C-1E30-46E2-BA99-3037ADE3170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Arc 112">
                <a:extLst>
                  <a:ext uri="{FF2B5EF4-FFF2-40B4-BE49-F238E27FC236}">
                    <a16:creationId xmlns:a16="http://schemas.microsoft.com/office/drawing/2014/main" id="{5489E9B8-DC06-4350-B467-61A9DA0B02A7}"/>
                  </a:ext>
                </a:extLst>
              </p:cNvPr>
              <p:cNvSpPr/>
              <p:nvPr/>
            </p:nvSpPr>
            <p:spPr>
              <a:xfrm>
                <a:off x="5805714" y="609691"/>
                <a:ext cx="410553" cy="386869"/>
              </a:xfrm>
              <a:prstGeom prst="arc">
                <a:avLst>
                  <a:gd name="adj1" fmla="val 11023282"/>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4" name="Group 113">
              <a:extLst>
                <a:ext uri="{FF2B5EF4-FFF2-40B4-BE49-F238E27FC236}">
                  <a16:creationId xmlns:a16="http://schemas.microsoft.com/office/drawing/2014/main" id="{0375CE18-5EC1-4881-8142-DC1BC91AD094}"/>
                </a:ext>
              </a:extLst>
            </p:cNvPr>
            <p:cNvGrpSpPr/>
            <p:nvPr/>
          </p:nvGrpSpPr>
          <p:grpSpPr>
            <a:xfrm>
              <a:off x="5805714" y="4162849"/>
              <a:ext cx="580573" cy="386869"/>
              <a:chOff x="5805714" y="609691"/>
              <a:chExt cx="580573" cy="386869"/>
            </a:xfrm>
          </p:grpSpPr>
          <p:sp>
            <p:nvSpPr>
              <p:cNvPr id="115" name="Rectangle 114">
                <a:extLst>
                  <a:ext uri="{FF2B5EF4-FFF2-40B4-BE49-F238E27FC236}">
                    <a16:creationId xmlns:a16="http://schemas.microsoft.com/office/drawing/2014/main" id="{10A76D25-919A-40D9-9554-EFE2D3956BE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Arc 115">
                <a:extLst>
                  <a:ext uri="{FF2B5EF4-FFF2-40B4-BE49-F238E27FC236}">
                    <a16:creationId xmlns:a16="http://schemas.microsoft.com/office/drawing/2014/main" id="{F541D253-66CC-4C59-909C-302800ABEEFC}"/>
                  </a:ext>
                </a:extLst>
              </p:cNvPr>
              <p:cNvSpPr/>
              <p:nvPr/>
            </p:nvSpPr>
            <p:spPr>
              <a:xfrm>
                <a:off x="5805714" y="609691"/>
                <a:ext cx="410553" cy="386869"/>
              </a:xfrm>
              <a:prstGeom prst="arc">
                <a:avLst>
                  <a:gd name="adj1" fmla="val 11168103"/>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7" name="Group 116">
              <a:extLst>
                <a:ext uri="{FF2B5EF4-FFF2-40B4-BE49-F238E27FC236}">
                  <a16:creationId xmlns:a16="http://schemas.microsoft.com/office/drawing/2014/main" id="{D86A99F9-8CBA-4BBB-88F7-14582E27C64C}"/>
                </a:ext>
              </a:extLst>
            </p:cNvPr>
            <p:cNvGrpSpPr/>
            <p:nvPr/>
          </p:nvGrpSpPr>
          <p:grpSpPr>
            <a:xfrm>
              <a:off x="5805714" y="4473872"/>
              <a:ext cx="580573" cy="386869"/>
              <a:chOff x="5805714" y="609691"/>
              <a:chExt cx="580573" cy="386869"/>
            </a:xfrm>
          </p:grpSpPr>
          <p:sp>
            <p:nvSpPr>
              <p:cNvPr id="118" name="Rectangle 117">
                <a:extLst>
                  <a:ext uri="{FF2B5EF4-FFF2-40B4-BE49-F238E27FC236}">
                    <a16:creationId xmlns:a16="http://schemas.microsoft.com/office/drawing/2014/main" id="{16259704-CA38-4525-8489-D1FECD12BDB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Arc 118">
                <a:extLst>
                  <a:ext uri="{FF2B5EF4-FFF2-40B4-BE49-F238E27FC236}">
                    <a16:creationId xmlns:a16="http://schemas.microsoft.com/office/drawing/2014/main" id="{40F4FCA1-5992-49D0-8CE6-8488CF6BAF04}"/>
                  </a:ext>
                </a:extLst>
              </p:cNvPr>
              <p:cNvSpPr/>
              <p:nvPr/>
            </p:nvSpPr>
            <p:spPr>
              <a:xfrm>
                <a:off x="5805714" y="609691"/>
                <a:ext cx="410553" cy="386869"/>
              </a:xfrm>
              <a:prstGeom prst="arc">
                <a:avLst>
                  <a:gd name="adj1" fmla="val 11188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F5C59377-7214-4209-BA16-86D5D1DAE2B0}"/>
                </a:ext>
              </a:extLst>
            </p:cNvPr>
            <p:cNvGrpSpPr/>
            <p:nvPr/>
          </p:nvGrpSpPr>
          <p:grpSpPr>
            <a:xfrm>
              <a:off x="5805714" y="4784895"/>
              <a:ext cx="580573" cy="386869"/>
              <a:chOff x="5805714" y="609691"/>
              <a:chExt cx="580573" cy="386869"/>
            </a:xfrm>
          </p:grpSpPr>
          <p:sp>
            <p:nvSpPr>
              <p:cNvPr id="121" name="Rectangle 120">
                <a:extLst>
                  <a:ext uri="{FF2B5EF4-FFF2-40B4-BE49-F238E27FC236}">
                    <a16:creationId xmlns:a16="http://schemas.microsoft.com/office/drawing/2014/main" id="{959A5D35-C7AE-458F-BBB5-71CD3A3F97F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Arc 121">
                <a:extLst>
                  <a:ext uri="{FF2B5EF4-FFF2-40B4-BE49-F238E27FC236}">
                    <a16:creationId xmlns:a16="http://schemas.microsoft.com/office/drawing/2014/main" id="{F490A229-65A6-4DFF-870F-4B92A114A66A}"/>
                  </a:ext>
                </a:extLst>
              </p:cNvPr>
              <p:cNvSpPr/>
              <p:nvPr/>
            </p:nvSpPr>
            <p:spPr>
              <a:xfrm>
                <a:off x="5805714" y="609691"/>
                <a:ext cx="410553" cy="386869"/>
              </a:xfrm>
              <a:prstGeom prst="arc">
                <a:avLst>
                  <a:gd name="adj1" fmla="val 1114643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3" name="Group 122">
              <a:extLst>
                <a:ext uri="{FF2B5EF4-FFF2-40B4-BE49-F238E27FC236}">
                  <a16:creationId xmlns:a16="http://schemas.microsoft.com/office/drawing/2014/main" id="{9EC6FFFF-2006-4366-8566-0113AD9F036A}"/>
                </a:ext>
              </a:extLst>
            </p:cNvPr>
            <p:cNvGrpSpPr/>
            <p:nvPr/>
          </p:nvGrpSpPr>
          <p:grpSpPr>
            <a:xfrm>
              <a:off x="5805714" y="5095918"/>
              <a:ext cx="580573" cy="386869"/>
              <a:chOff x="5805714" y="609691"/>
              <a:chExt cx="580573" cy="386869"/>
            </a:xfrm>
          </p:grpSpPr>
          <p:sp>
            <p:nvSpPr>
              <p:cNvPr id="124" name="Rectangle 123">
                <a:extLst>
                  <a:ext uri="{FF2B5EF4-FFF2-40B4-BE49-F238E27FC236}">
                    <a16:creationId xmlns:a16="http://schemas.microsoft.com/office/drawing/2014/main" id="{595E399E-0521-4D5B-914F-29C3ADDF2B72}"/>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Arc 124">
                <a:extLst>
                  <a:ext uri="{FF2B5EF4-FFF2-40B4-BE49-F238E27FC236}">
                    <a16:creationId xmlns:a16="http://schemas.microsoft.com/office/drawing/2014/main" id="{14739334-2472-4756-B880-7780C40DA407}"/>
                  </a:ext>
                </a:extLst>
              </p:cNvPr>
              <p:cNvSpPr/>
              <p:nvPr/>
            </p:nvSpPr>
            <p:spPr>
              <a:xfrm>
                <a:off x="5805714" y="609691"/>
                <a:ext cx="410553" cy="386869"/>
              </a:xfrm>
              <a:prstGeom prst="arc">
                <a:avLst>
                  <a:gd name="adj1" fmla="val 111225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6D7FEFCF-F5E2-48A4-8DA2-466E3FA530E8}"/>
                </a:ext>
              </a:extLst>
            </p:cNvPr>
            <p:cNvGrpSpPr/>
            <p:nvPr/>
          </p:nvGrpSpPr>
          <p:grpSpPr>
            <a:xfrm>
              <a:off x="5805714" y="5406941"/>
              <a:ext cx="580573" cy="386869"/>
              <a:chOff x="5805714" y="609691"/>
              <a:chExt cx="580573" cy="386869"/>
            </a:xfrm>
          </p:grpSpPr>
          <p:sp>
            <p:nvSpPr>
              <p:cNvPr id="127" name="Rectangle 126">
                <a:extLst>
                  <a:ext uri="{FF2B5EF4-FFF2-40B4-BE49-F238E27FC236}">
                    <a16:creationId xmlns:a16="http://schemas.microsoft.com/office/drawing/2014/main" id="{5B8C7798-2FB8-447C-BA5C-ECB75C74E5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Arc 127">
                <a:extLst>
                  <a:ext uri="{FF2B5EF4-FFF2-40B4-BE49-F238E27FC236}">
                    <a16:creationId xmlns:a16="http://schemas.microsoft.com/office/drawing/2014/main" id="{DDFE7CA2-AC7D-4CF0-A779-1F7EC6161969}"/>
                  </a:ext>
                </a:extLst>
              </p:cNvPr>
              <p:cNvSpPr/>
              <p:nvPr/>
            </p:nvSpPr>
            <p:spPr>
              <a:xfrm>
                <a:off x="5805714" y="609691"/>
                <a:ext cx="410553" cy="386869"/>
              </a:xfrm>
              <a:prstGeom prst="arc">
                <a:avLst>
                  <a:gd name="adj1" fmla="val 108791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9" name="Group 128">
              <a:extLst>
                <a:ext uri="{FF2B5EF4-FFF2-40B4-BE49-F238E27FC236}">
                  <a16:creationId xmlns:a16="http://schemas.microsoft.com/office/drawing/2014/main" id="{EF6B5FAD-EB1F-43DC-8B99-11CAD21D64C9}"/>
                </a:ext>
              </a:extLst>
            </p:cNvPr>
            <p:cNvGrpSpPr/>
            <p:nvPr/>
          </p:nvGrpSpPr>
          <p:grpSpPr>
            <a:xfrm>
              <a:off x="5805714" y="5717964"/>
              <a:ext cx="580573" cy="386869"/>
              <a:chOff x="5805714" y="609691"/>
              <a:chExt cx="580573" cy="386869"/>
            </a:xfrm>
          </p:grpSpPr>
          <p:sp>
            <p:nvSpPr>
              <p:cNvPr id="130" name="Rectangle 129">
                <a:extLst>
                  <a:ext uri="{FF2B5EF4-FFF2-40B4-BE49-F238E27FC236}">
                    <a16:creationId xmlns:a16="http://schemas.microsoft.com/office/drawing/2014/main" id="{B817890A-729D-4FBB-8EF7-DAFD6F73427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Arc 130">
                <a:extLst>
                  <a:ext uri="{FF2B5EF4-FFF2-40B4-BE49-F238E27FC236}">
                    <a16:creationId xmlns:a16="http://schemas.microsoft.com/office/drawing/2014/main" id="{EAD6132E-2435-4771-A3CC-CCE94E7A9600}"/>
                  </a:ext>
                </a:extLst>
              </p:cNvPr>
              <p:cNvSpPr/>
              <p:nvPr/>
            </p:nvSpPr>
            <p:spPr>
              <a:xfrm>
                <a:off x="5805714" y="609691"/>
                <a:ext cx="410553" cy="386869"/>
              </a:xfrm>
              <a:prstGeom prst="arc">
                <a:avLst>
                  <a:gd name="adj1" fmla="val 109924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 name="Group 131">
              <a:extLst>
                <a:ext uri="{FF2B5EF4-FFF2-40B4-BE49-F238E27FC236}">
                  <a16:creationId xmlns:a16="http://schemas.microsoft.com/office/drawing/2014/main" id="{2B7006E1-B188-46BA-BAA5-15A960905F4C}"/>
                </a:ext>
              </a:extLst>
            </p:cNvPr>
            <p:cNvGrpSpPr/>
            <p:nvPr/>
          </p:nvGrpSpPr>
          <p:grpSpPr>
            <a:xfrm>
              <a:off x="5805714" y="6028987"/>
              <a:ext cx="580573" cy="386869"/>
              <a:chOff x="5805714" y="609691"/>
              <a:chExt cx="580573" cy="386869"/>
            </a:xfrm>
          </p:grpSpPr>
          <p:sp>
            <p:nvSpPr>
              <p:cNvPr id="133" name="Rectangle 132">
                <a:extLst>
                  <a:ext uri="{FF2B5EF4-FFF2-40B4-BE49-F238E27FC236}">
                    <a16:creationId xmlns:a16="http://schemas.microsoft.com/office/drawing/2014/main" id="{D01250CF-AFA1-4A19-B3C7-7F163609380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Arc 133">
                <a:extLst>
                  <a:ext uri="{FF2B5EF4-FFF2-40B4-BE49-F238E27FC236}">
                    <a16:creationId xmlns:a16="http://schemas.microsoft.com/office/drawing/2014/main" id="{1014BA5C-C370-44EB-84DA-2D69E36CE6C3}"/>
                  </a:ext>
                </a:extLst>
              </p:cNvPr>
              <p:cNvSpPr/>
              <p:nvPr/>
            </p:nvSpPr>
            <p:spPr>
              <a:xfrm>
                <a:off x="5805714" y="609691"/>
                <a:ext cx="410553" cy="386869"/>
              </a:xfrm>
              <a:prstGeom prst="arc">
                <a:avLst>
                  <a:gd name="adj1" fmla="val 1119721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5" name="Group 134">
              <a:extLst>
                <a:ext uri="{FF2B5EF4-FFF2-40B4-BE49-F238E27FC236}">
                  <a16:creationId xmlns:a16="http://schemas.microsoft.com/office/drawing/2014/main" id="{AD8CB7E5-EBC4-4791-B93B-D0B41B862B83}"/>
                </a:ext>
              </a:extLst>
            </p:cNvPr>
            <p:cNvGrpSpPr/>
            <p:nvPr/>
          </p:nvGrpSpPr>
          <p:grpSpPr>
            <a:xfrm>
              <a:off x="5805714" y="6340004"/>
              <a:ext cx="580573" cy="386869"/>
              <a:chOff x="5805714" y="609691"/>
              <a:chExt cx="580573" cy="386869"/>
            </a:xfrm>
          </p:grpSpPr>
          <p:sp>
            <p:nvSpPr>
              <p:cNvPr id="136" name="Rectangle 135">
                <a:extLst>
                  <a:ext uri="{FF2B5EF4-FFF2-40B4-BE49-F238E27FC236}">
                    <a16:creationId xmlns:a16="http://schemas.microsoft.com/office/drawing/2014/main" id="{CF456FF3-391C-4C8E-A128-A413BDBBB225}"/>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Arc 136">
                <a:extLst>
                  <a:ext uri="{FF2B5EF4-FFF2-40B4-BE49-F238E27FC236}">
                    <a16:creationId xmlns:a16="http://schemas.microsoft.com/office/drawing/2014/main" id="{8838FE2A-04D7-44E3-97C3-54338832CB9A}"/>
                  </a:ext>
                </a:extLst>
              </p:cNvPr>
              <p:cNvSpPr/>
              <p:nvPr/>
            </p:nvSpPr>
            <p:spPr>
              <a:xfrm>
                <a:off x="5805714" y="609691"/>
                <a:ext cx="410553" cy="386869"/>
              </a:xfrm>
              <a:prstGeom prst="arc">
                <a:avLst>
                  <a:gd name="adj1" fmla="val 1112980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158" name="TextBox 157">
            <a:extLst>
              <a:ext uri="{FF2B5EF4-FFF2-40B4-BE49-F238E27FC236}">
                <a16:creationId xmlns:a16="http://schemas.microsoft.com/office/drawing/2014/main" id="{0FE8E5C4-999B-4416-A4F0-DC3BC2BF79AA}"/>
              </a:ext>
            </a:extLst>
          </p:cNvPr>
          <p:cNvSpPr txBox="1"/>
          <p:nvPr/>
        </p:nvSpPr>
        <p:spPr>
          <a:xfrm>
            <a:off x="573798" y="403059"/>
            <a:ext cx="5094935" cy="461665"/>
          </a:xfrm>
          <a:prstGeom prst="rect">
            <a:avLst/>
          </a:prstGeom>
          <a:noFill/>
        </p:spPr>
        <p:txBody>
          <a:bodyPr wrap="square" rtlCol="0">
            <a:spAutoFit/>
          </a:bodyPr>
          <a:lstStyle/>
          <a:p>
            <a:r>
              <a:rPr lang="en-US" sz="2400" dirty="0">
                <a:solidFill>
                  <a:schemeClr val="accent2">
                    <a:lumMod val="50000"/>
                  </a:schemeClr>
                </a:solidFill>
                <a:effectLst>
                  <a:outerShdw blurRad="38100" dist="38100" dir="2700000" algn="tl">
                    <a:srgbClr val="000000">
                      <a:alpha val="43137"/>
                    </a:srgbClr>
                  </a:outerShdw>
                </a:effectLst>
                <a:latin typeface="MV Boli" panose="02000500030200090000" pitchFamily="2" charset="0"/>
                <a:ea typeface="Hand Of Sean" panose="02000500000000000000" pitchFamily="2" charset="-128"/>
                <a:cs typeface="MV Boli" panose="02000500030200090000" pitchFamily="2" charset="0"/>
              </a:rPr>
              <a:t>Radial nerve injury in the axilla</a:t>
            </a:r>
          </a:p>
        </p:txBody>
      </p:sp>
      <p:sp>
        <p:nvSpPr>
          <p:cNvPr id="163" name="TextBox 162">
            <a:extLst>
              <a:ext uri="{FF2B5EF4-FFF2-40B4-BE49-F238E27FC236}">
                <a16:creationId xmlns:a16="http://schemas.microsoft.com/office/drawing/2014/main" id="{5F3414E3-DB2C-4486-A358-493ECE83AB76}"/>
              </a:ext>
            </a:extLst>
          </p:cNvPr>
          <p:cNvSpPr txBox="1"/>
          <p:nvPr/>
        </p:nvSpPr>
        <p:spPr>
          <a:xfrm>
            <a:off x="935041" y="5418590"/>
            <a:ext cx="4582871" cy="800219"/>
          </a:xfrm>
          <a:prstGeom prst="rect">
            <a:avLst/>
          </a:prstGeom>
          <a:noFill/>
        </p:spPr>
        <p:txBody>
          <a:bodyPr wrap="square">
            <a:spAutoFit/>
          </a:bodyPr>
          <a:lstStyle/>
          <a:p>
            <a:pPr>
              <a:lnSpc>
                <a:spcPct val="150000"/>
              </a:lnSpc>
            </a:pPr>
            <a:r>
              <a:rPr lang="en-US" sz="1600" dirty="0">
                <a:latin typeface="MV Boli" panose="02000500030200090000" pitchFamily="2" charset="0"/>
                <a:cs typeface="MV Boli" panose="02000500030200090000" pitchFamily="2" charset="0"/>
              </a:rPr>
              <a:t>More commonly a compression than a division.</a:t>
            </a:r>
          </a:p>
        </p:txBody>
      </p:sp>
      <p:sp>
        <p:nvSpPr>
          <p:cNvPr id="164" name="TextBox 163">
            <a:extLst>
              <a:ext uri="{FF2B5EF4-FFF2-40B4-BE49-F238E27FC236}">
                <a16:creationId xmlns:a16="http://schemas.microsoft.com/office/drawing/2014/main" id="{96EA629F-80F6-4386-8C35-13BCB38A58D4}"/>
              </a:ext>
            </a:extLst>
          </p:cNvPr>
          <p:cNvSpPr txBox="1"/>
          <p:nvPr/>
        </p:nvSpPr>
        <p:spPr>
          <a:xfrm>
            <a:off x="6553848" y="236478"/>
            <a:ext cx="4378954" cy="600164"/>
          </a:xfrm>
          <a:prstGeom prst="rect">
            <a:avLst/>
          </a:prstGeom>
          <a:noFill/>
        </p:spPr>
        <p:txBody>
          <a:bodyPr wrap="square">
            <a:spAutoFit/>
          </a:bodyPr>
          <a:lstStyle/>
          <a:p>
            <a:pPr>
              <a:lnSpc>
                <a:spcPct val="150000"/>
              </a:lnSpc>
            </a:pPr>
            <a:r>
              <a:rPr kumimoji="0" lang="en-US" sz="2400" b="0" i="0" u="none" strike="noStrike" kern="1200" cap="none" spc="0" normalizeH="0" baseline="0" noProof="0" dirty="0">
                <a:ln>
                  <a:noFill/>
                </a:ln>
                <a:solidFill>
                  <a:srgbClr val="ED7D31">
                    <a:lumMod val="50000"/>
                  </a:srgbClr>
                </a:solidFill>
                <a:effectLst>
                  <a:outerShdw blurRad="38100" dist="38100" dir="2700000" algn="tl">
                    <a:srgbClr val="000000">
                      <a:alpha val="43137"/>
                    </a:srgbClr>
                  </a:outerShdw>
                </a:effectLst>
                <a:uLnTx/>
                <a:uFillTx/>
                <a:latin typeface="MV Boli" panose="02000500030200090000" pitchFamily="2" charset="0"/>
                <a:ea typeface="Hand Of Sean" panose="02000500000000000000" pitchFamily="2" charset="-128"/>
                <a:cs typeface="MV Boli" panose="02000500030200090000" pitchFamily="2" charset="0"/>
              </a:rPr>
              <a:t>Extensive damage</a:t>
            </a:r>
            <a:endParaRPr lang="en-US" sz="1400" dirty="0">
              <a:latin typeface="MV Boli" panose="02000500030200090000" pitchFamily="2" charset="0"/>
              <a:cs typeface="MV Boli" panose="02000500030200090000" pitchFamily="2" charset="0"/>
            </a:endParaRPr>
          </a:p>
        </p:txBody>
      </p:sp>
      <p:pic>
        <p:nvPicPr>
          <p:cNvPr id="151" name="Picture 150">
            <a:extLst>
              <a:ext uri="{FF2B5EF4-FFF2-40B4-BE49-F238E27FC236}">
                <a16:creationId xmlns:a16="http://schemas.microsoft.com/office/drawing/2014/main" id="{456FBBD4-308B-471F-A9A0-E9E8564D60C3}"/>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1552188" y="841007"/>
            <a:ext cx="3319548" cy="4363806"/>
          </a:xfrm>
          <a:prstGeom prst="rect">
            <a:avLst/>
          </a:prstGeom>
        </p:spPr>
      </p:pic>
      <p:sp>
        <p:nvSpPr>
          <p:cNvPr id="153" name="TextBox 152">
            <a:extLst>
              <a:ext uri="{FF2B5EF4-FFF2-40B4-BE49-F238E27FC236}">
                <a16:creationId xmlns:a16="http://schemas.microsoft.com/office/drawing/2014/main" id="{54F6B6DE-7ED1-4711-8239-E7C8D16AFD36}"/>
              </a:ext>
            </a:extLst>
          </p:cNvPr>
          <p:cNvSpPr txBox="1"/>
          <p:nvPr/>
        </p:nvSpPr>
        <p:spPr>
          <a:xfrm>
            <a:off x="6451890" y="4149568"/>
            <a:ext cx="4582871" cy="1685077"/>
          </a:xfrm>
          <a:prstGeom prst="rect">
            <a:avLst/>
          </a:prstGeom>
          <a:noFill/>
        </p:spPr>
        <p:txBody>
          <a:bodyPr wrap="square">
            <a:spAutoFit/>
          </a:bodyPr>
          <a:lstStyle/>
          <a:p>
            <a:pPr>
              <a:lnSpc>
                <a:spcPct val="200000"/>
              </a:lnSpc>
            </a:pPr>
            <a:r>
              <a:rPr lang="en-US" dirty="0">
                <a:latin typeface="MV Boli" panose="02000500030200090000" pitchFamily="2" charset="0"/>
                <a:cs typeface="MV Boli" panose="02000500030200090000" pitchFamily="2" charset="0"/>
              </a:rPr>
              <a:t>The elbow, wrist &amp; fingers are all </a:t>
            </a:r>
            <a:r>
              <a:rPr lang="en-US" dirty="0" err="1">
                <a:latin typeface="MV Boli" panose="02000500030200090000" pitchFamily="2" charset="0"/>
                <a:cs typeface="MV Boli" panose="02000500030200090000" pitchFamily="2" charset="0"/>
              </a:rPr>
              <a:t>unopposedly</a:t>
            </a:r>
            <a:r>
              <a:rPr lang="en-US" dirty="0">
                <a:latin typeface="MV Boli" panose="02000500030200090000" pitchFamily="2" charset="0"/>
                <a:cs typeface="MV Boli" panose="02000500030200090000" pitchFamily="2" charset="0"/>
              </a:rPr>
              <a:t> flexed. Paresthesia is extensive.</a:t>
            </a:r>
          </a:p>
        </p:txBody>
      </p:sp>
      <p:pic>
        <p:nvPicPr>
          <p:cNvPr id="4" name="Picture 3" descr="Diagram&#10;&#10;Description automatically generated">
            <a:extLst>
              <a:ext uri="{FF2B5EF4-FFF2-40B4-BE49-F238E27FC236}">
                <a16:creationId xmlns:a16="http://schemas.microsoft.com/office/drawing/2014/main" id="{199AADEE-076A-42CE-9BC4-02F81DD497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3525" y="794099"/>
            <a:ext cx="4562475" cy="3276600"/>
          </a:xfrm>
          <a:prstGeom prst="rect">
            <a:avLst/>
          </a:prstGeom>
        </p:spPr>
      </p:pic>
    </p:spTree>
    <p:extLst>
      <p:ext uri="{BB962C8B-B14F-4D97-AF65-F5344CB8AC3E}">
        <p14:creationId xmlns:p14="http://schemas.microsoft.com/office/powerpoint/2010/main" val="15161901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Rectangle 147">
            <a:extLst>
              <a:ext uri="{FF2B5EF4-FFF2-40B4-BE49-F238E27FC236}">
                <a16:creationId xmlns:a16="http://schemas.microsoft.com/office/drawing/2014/main" id="{55C089E3-40F2-48EE-94AD-97A50E3AC6F8}"/>
              </a:ext>
            </a:extLst>
          </p:cNvPr>
          <p:cNvSpPr/>
          <p:nvPr/>
        </p:nvSpPr>
        <p:spPr>
          <a:xfrm>
            <a:off x="6096000" y="0"/>
            <a:ext cx="5660571" cy="6858000"/>
          </a:xfrm>
          <a:prstGeom prst="rect">
            <a:avLst/>
          </a:prstGeom>
          <a:blipFill>
            <a:blip r:embed="rId2">
              <a:extLst>
                <a:ext uri="{28A0092B-C50C-407E-A947-70E740481C1C}">
                  <a14:useLocalDpi xmlns:a14="http://schemas.microsoft.com/office/drawing/2010/main" val="0"/>
                </a:ext>
              </a:extLst>
            </a:blip>
            <a:stretch>
              <a:fillRect/>
            </a:stretch>
          </a:blipFill>
          <a:ln>
            <a:noFill/>
          </a:ln>
          <a:effectLst>
            <a:outerShdw blurRad="50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C03955BB-E41C-4E77-BB48-325360470229}"/>
              </a:ext>
            </a:extLst>
          </p:cNvPr>
          <p:cNvSpPr/>
          <p:nvPr/>
        </p:nvSpPr>
        <p:spPr>
          <a:xfrm>
            <a:off x="275044" y="-5786"/>
            <a:ext cx="5681417" cy="6858000"/>
          </a:xfrm>
          <a:prstGeom prst="rect">
            <a:avLst/>
          </a:prstGeom>
          <a:blipFill>
            <a:blip r:embed="rId2">
              <a:extLst>
                <a:ext uri="{28A0092B-C50C-407E-A947-70E740481C1C}">
                  <a14:useLocalDpi xmlns:a14="http://schemas.microsoft.com/office/drawing/2010/main" val="0"/>
                </a:ext>
              </a:extLst>
            </a:blip>
            <a:stretch>
              <a:fillRect/>
            </a:stretch>
          </a:blipFill>
          <a:ln>
            <a:noFill/>
          </a:ln>
          <a:effectLst>
            <a:outerShdw blurRad="50800" dist="889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0" name="Group 189">
            <a:extLst>
              <a:ext uri="{FF2B5EF4-FFF2-40B4-BE49-F238E27FC236}">
                <a16:creationId xmlns:a16="http://schemas.microsoft.com/office/drawing/2014/main" id="{B1C4F1B1-18D1-4F24-A7B4-A913BFFF45E6}"/>
              </a:ext>
            </a:extLst>
          </p:cNvPr>
          <p:cNvGrpSpPr/>
          <p:nvPr/>
        </p:nvGrpSpPr>
        <p:grpSpPr>
          <a:xfrm>
            <a:off x="6096000" y="119550"/>
            <a:ext cx="5574535" cy="6617862"/>
            <a:chOff x="6096000" y="119550"/>
            <a:chExt cx="5574535" cy="6617862"/>
          </a:xfrm>
        </p:grpSpPr>
        <p:sp>
          <p:nvSpPr>
            <p:cNvPr id="191" name="Right">
              <a:extLst>
                <a:ext uri="{FF2B5EF4-FFF2-40B4-BE49-F238E27FC236}">
                  <a16:creationId xmlns:a16="http://schemas.microsoft.com/office/drawing/2014/main" id="{479DEB60-7570-45B4-8336-36827F8A3ED2}"/>
                </a:ext>
              </a:extLst>
            </p:cNvPr>
            <p:cNvSpPr/>
            <p:nvPr/>
          </p:nvSpPr>
          <p:spPr>
            <a:xfrm>
              <a:off x="11148331" y="4069452"/>
              <a:ext cx="522204" cy="2657736"/>
            </a:xfrm>
            <a:prstGeom prst="rect">
              <a:avLst/>
            </a:prstGeom>
            <a:solidFill>
              <a:srgbClr val="FFCC00"/>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2" name="Freeform: Shape 191">
              <a:extLst>
                <a:ext uri="{FF2B5EF4-FFF2-40B4-BE49-F238E27FC236}">
                  <a16:creationId xmlns:a16="http://schemas.microsoft.com/office/drawing/2014/main" id="{1F0B4A1C-B94A-47CE-AED1-2D2A4BE4CFF9}"/>
                </a:ext>
              </a:extLst>
            </p:cNvPr>
            <p:cNvSpPr/>
            <p:nvPr/>
          </p:nvSpPr>
          <p:spPr>
            <a:xfrm>
              <a:off x="6128872" y="119550"/>
              <a:ext cx="5395162" cy="6607323"/>
            </a:xfrm>
            <a:custGeom>
              <a:avLst/>
              <a:gdLst>
                <a:gd name="connsiteX0" fmla="*/ 0 w 5395162"/>
                <a:gd name="connsiteY0" fmla="*/ 0 h 6607323"/>
                <a:gd name="connsiteX1" fmla="*/ 5395162 w 5395162"/>
                <a:gd name="connsiteY1" fmla="*/ 0 h 6607323"/>
                <a:gd name="connsiteX2" fmla="*/ 5395162 w 5395162"/>
                <a:gd name="connsiteY2" fmla="*/ 3949902 h 6607323"/>
                <a:gd name="connsiteX3" fmla="*/ 5230980 w 5395162"/>
                <a:gd name="connsiteY3" fmla="*/ 3949902 h 6607323"/>
                <a:gd name="connsiteX4" fmla="*/ 5032614 w 5395162"/>
                <a:gd name="connsiteY4" fmla="*/ 4148268 h 6607323"/>
                <a:gd name="connsiteX5" fmla="*/ 5032614 w 5395162"/>
                <a:gd name="connsiteY5" fmla="*/ 6607209 h 6607323"/>
                <a:gd name="connsiteX6" fmla="*/ 5032625 w 5395162"/>
                <a:gd name="connsiteY6" fmla="*/ 6607323 h 6607323"/>
                <a:gd name="connsiteX7" fmla="*/ 0 w 5395162"/>
                <a:gd name="connsiteY7" fmla="*/ 6607323 h 660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5162" h="6607323">
                  <a:moveTo>
                    <a:pt x="0" y="0"/>
                  </a:moveTo>
                  <a:lnTo>
                    <a:pt x="5395162" y="0"/>
                  </a:lnTo>
                  <a:lnTo>
                    <a:pt x="5395162" y="3949902"/>
                  </a:lnTo>
                  <a:lnTo>
                    <a:pt x="5230980" y="3949902"/>
                  </a:lnTo>
                  <a:cubicBezTo>
                    <a:pt x="5121425" y="3949902"/>
                    <a:pt x="5032614" y="4038713"/>
                    <a:pt x="5032614" y="4148268"/>
                  </a:cubicBezTo>
                  <a:lnTo>
                    <a:pt x="5032614" y="6607209"/>
                  </a:lnTo>
                  <a:lnTo>
                    <a:pt x="5032625" y="6607323"/>
                  </a:lnTo>
                  <a:lnTo>
                    <a:pt x="0" y="6607323"/>
                  </a:lnTo>
                  <a:close/>
                </a:path>
              </a:pathLst>
            </a:custGeom>
            <a:solidFill>
              <a:srgbClr val="FDFDFD"/>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3" name="Straight Connector 192">
              <a:extLst>
                <a:ext uri="{FF2B5EF4-FFF2-40B4-BE49-F238E27FC236}">
                  <a16:creationId xmlns:a16="http://schemas.microsoft.com/office/drawing/2014/main" id="{59162A81-0D26-49D5-9C3D-AF1145F70A57}"/>
                </a:ext>
              </a:extLst>
            </p:cNvPr>
            <p:cNvCxnSpPr>
              <a:cxnSpLocks/>
            </p:cNvCxnSpPr>
            <p:nvPr/>
          </p:nvCxnSpPr>
          <p:spPr>
            <a:xfrm>
              <a:off x="6096000" y="909390"/>
              <a:ext cx="5428034"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9DC12B9C-03BA-4147-9B14-30D86730F24B}"/>
                </a:ext>
              </a:extLst>
            </p:cNvPr>
            <p:cNvCxnSpPr>
              <a:cxnSpLocks/>
            </p:cNvCxnSpPr>
            <p:nvPr/>
          </p:nvCxnSpPr>
          <p:spPr>
            <a:xfrm>
              <a:off x="6126481" y="137418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6DCDD4C6-51F4-4E17-AD53-489FD1F39D5F}"/>
                </a:ext>
              </a:extLst>
            </p:cNvPr>
            <p:cNvCxnSpPr>
              <a:cxnSpLocks/>
            </p:cNvCxnSpPr>
            <p:nvPr/>
          </p:nvCxnSpPr>
          <p:spPr>
            <a:xfrm>
              <a:off x="6126481" y="1864456"/>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22656D87-BB85-4C46-9209-8C9140CFF071}"/>
                </a:ext>
              </a:extLst>
            </p:cNvPr>
            <p:cNvCxnSpPr>
              <a:cxnSpLocks/>
            </p:cNvCxnSpPr>
            <p:nvPr/>
          </p:nvCxnSpPr>
          <p:spPr>
            <a:xfrm>
              <a:off x="6126481" y="2354732"/>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B8516F6C-3E8F-41F1-85A7-8235F4B1C824}"/>
                </a:ext>
              </a:extLst>
            </p:cNvPr>
            <p:cNvCxnSpPr>
              <a:cxnSpLocks/>
            </p:cNvCxnSpPr>
            <p:nvPr/>
          </p:nvCxnSpPr>
          <p:spPr>
            <a:xfrm>
              <a:off x="6126481" y="2845008"/>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989266B4-BC34-4ABF-A425-A7DC3F37E571}"/>
                </a:ext>
              </a:extLst>
            </p:cNvPr>
            <p:cNvCxnSpPr>
              <a:cxnSpLocks/>
            </p:cNvCxnSpPr>
            <p:nvPr/>
          </p:nvCxnSpPr>
          <p:spPr>
            <a:xfrm>
              <a:off x="6126481" y="3335284"/>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6FBF9DB6-3F78-4FB6-A1C7-279765773246}"/>
                </a:ext>
              </a:extLst>
            </p:cNvPr>
            <p:cNvCxnSpPr>
              <a:cxnSpLocks/>
            </p:cNvCxnSpPr>
            <p:nvPr/>
          </p:nvCxnSpPr>
          <p:spPr>
            <a:xfrm>
              <a:off x="6126481" y="382556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87FF3BCF-0219-48EC-8281-6991C30C1636}"/>
                </a:ext>
              </a:extLst>
            </p:cNvPr>
            <p:cNvCxnSpPr>
              <a:cxnSpLocks/>
            </p:cNvCxnSpPr>
            <p:nvPr/>
          </p:nvCxnSpPr>
          <p:spPr>
            <a:xfrm>
              <a:off x="6126481" y="4315836"/>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66E6F99E-140E-42F7-9CD9-520ABBCB79FF}"/>
                </a:ext>
              </a:extLst>
            </p:cNvPr>
            <p:cNvCxnSpPr>
              <a:cxnSpLocks/>
            </p:cNvCxnSpPr>
            <p:nvPr/>
          </p:nvCxnSpPr>
          <p:spPr>
            <a:xfrm>
              <a:off x="6126481" y="4806112"/>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FD4DA134-0BBC-4EEA-B046-D144F8362963}"/>
                </a:ext>
              </a:extLst>
            </p:cNvPr>
            <p:cNvCxnSpPr>
              <a:cxnSpLocks/>
            </p:cNvCxnSpPr>
            <p:nvPr/>
          </p:nvCxnSpPr>
          <p:spPr>
            <a:xfrm>
              <a:off x="6126481" y="5296388"/>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D81023F8-3930-4E86-AADD-C34248F41F99}"/>
                </a:ext>
              </a:extLst>
            </p:cNvPr>
            <p:cNvCxnSpPr>
              <a:cxnSpLocks/>
            </p:cNvCxnSpPr>
            <p:nvPr/>
          </p:nvCxnSpPr>
          <p:spPr>
            <a:xfrm>
              <a:off x="6126481" y="5786664"/>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AB4022E9-383B-473B-A517-D6A80C1B6F12}"/>
                </a:ext>
              </a:extLst>
            </p:cNvPr>
            <p:cNvCxnSpPr>
              <a:cxnSpLocks/>
            </p:cNvCxnSpPr>
            <p:nvPr/>
          </p:nvCxnSpPr>
          <p:spPr>
            <a:xfrm>
              <a:off x="6126481" y="6276940"/>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sp>
          <p:nvSpPr>
            <p:cNvPr id="205" name="TextBox 204">
              <a:extLst>
                <a:ext uri="{FF2B5EF4-FFF2-40B4-BE49-F238E27FC236}">
                  <a16:creationId xmlns:a16="http://schemas.microsoft.com/office/drawing/2014/main" id="{B1FBF4D5-CE44-480D-BC29-B88EB2D96005}"/>
                </a:ext>
              </a:extLst>
            </p:cNvPr>
            <p:cNvSpPr txBox="1"/>
            <p:nvPr/>
          </p:nvSpPr>
          <p:spPr>
            <a:xfrm>
              <a:off x="11176000" y="4639204"/>
              <a:ext cx="461665" cy="2098208"/>
            </a:xfrm>
            <a:prstGeom prst="rect">
              <a:avLst/>
            </a:prstGeom>
            <a:noFill/>
          </p:spPr>
          <p:txBody>
            <a:bodyPr vert="vert270" wrap="square" rtlCol="0">
              <a:spAutoFit/>
            </a:bodyPr>
            <a:lstStyle/>
            <a:p>
              <a:pPr algn="ctr"/>
              <a:r>
                <a:rPr lang="en-US" b="1" dirty="0"/>
                <a:t>Where? How?</a:t>
              </a:r>
            </a:p>
          </p:txBody>
        </p:sp>
      </p:grpSp>
      <p:grpSp>
        <p:nvGrpSpPr>
          <p:cNvPr id="174" name="Group 173">
            <a:extLst>
              <a:ext uri="{FF2B5EF4-FFF2-40B4-BE49-F238E27FC236}">
                <a16:creationId xmlns:a16="http://schemas.microsoft.com/office/drawing/2014/main" id="{4D3EC6F6-41B8-42EA-9450-9660D30297B3}"/>
              </a:ext>
            </a:extLst>
          </p:cNvPr>
          <p:cNvGrpSpPr/>
          <p:nvPr/>
        </p:nvGrpSpPr>
        <p:grpSpPr>
          <a:xfrm flipH="1">
            <a:off x="351445" y="89189"/>
            <a:ext cx="5574535" cy="6778316"/>
            <a:chOff x="6096000" y="119550"/>
            <a:chExt cx="5574535" cy="6778316"/>
          </a:xfrm>
        </p:grpSpPr>
        <p:sp>
          <p:nvSpPr>
            <p:cNvPr id="175" name="Left">
              <a:extLst>
                <a:ext uri="{FF2B5EF4-FFF2-40B4-BE49-F238E27FC236}">
                  <a16:creationId xmlns:a16="http://schemas.microsoft.com/office/drawing/2014/main" id="{BC45525F-CA64-4D1D-A75E-E6290B229999}"/>
                </a:ext>
              </a:extLst>
            </p:cNvPr>
            <p:cNvSpPr/>
            <p:nvPr/>
          </p:nvSpPr>
          <p:spPr>
            <a:xfrm>
              <a:off x="11148331" y="4069452"/>
              <a:ext cx="522204" cy="2657736"/>
            </a:xfrm>
            <a:prstGeom prst="rect">
              <a:avLst/>
            </a:prstGeom>
            <a:solidFill>
              <a:srgbClr val="FF0066"/>
            </a:solidFill>
            <a:ln>
              <a:noFill/>
            </a:ln>
            <a:effectLst>
              <a:outerShdw blurRad="50800" dist="635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6" name="Freeform: Shape 175">
              <a:extLst>
                <a:ext uri="{FF2B5EF4-FFF2-40B4-BE49-F238E27FC236}">
                  <a16:creationId xmlns:a16="http://schemas.microsoft.com/office/drawing/2014/main" id="{4CCDAA36-0014-487F-9FC8-FB18AD79A536}"/>
                </a:ext>
              </a:extLst>
            </p:cNvPr>
            <p:cNvSpPr/>
            <p:nvPr/>
          </p:nvSpPr>
          <p:spPr>
            <a:xfrm>
              <a:off x="6128872" y="119550"/>
              <a:ext cx="5395162" cy="6607323"/>
            </a:xfrm>
            <a:custGeom>
              <a:avLst/>
              <a:gdLst>
                <a:gd name="connsiteX0" fmla="*/ 0 w 5395162"/>
                <a:gd name="connsiteY0" fmla="*/ 0 h 6607323"/>
                <a:gd name="connsiteX1" fmla="*/ 5395162 w 5395162"/>
                <a:gd name="connsiteY1" fmla="*/ 0 h 6607323"/>
                <a:gd name="connsiteX2" fmla="*/ 5395162 w 5395162"/>
                <a:gd name="connsiteY2" fmla="*/ 3949902 h 6607323"/>
                <a:gd name="connsiteX3" fmla="*/ 5230980 w 5395162"/>
                <a:gd name="connsiteY3" fmla="*/ 3949902 h 6607323"/>
                <a:gd name="connsiteX4" fmla="*/ 5032614 w 5395162"/>
                <a:gd name="connsiteY4" fmla="*/ 4148268 h 6607323"/>
                <a:gd name="connsiteX5" fmla="*/ 5032614 w 5395162"/>
                <a:gd name="connsiteY5" fmla="*/ 6607209 h 6607323"/>
                <a:gd name="connsiteX6" fmla="*/ 5032625 w 5395162"/>
                <a:gd name="connsiteY6" fmla="*/ 6607323 h 6607323"/>
                <a:gd name="connsiteX7" fmla="*/ 0 w 5395162"/>
                <a:gd name="connsiteY7" fmla="*/ 6607323 h 660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5162" h="6607323">
                  <a:moveTo>
                    <a:pt x="0" y="0"/>
                  </a:moveTo>
                  <a:lnTo>
                    <a:pt x="5395162" y="0"/>
                  </a:lnTo>
                  <a:lnTo>
                    <a:pt x="5395162" y="3949902"/>
                  </a:lnTo>
                  <a:lnTo>
                    <a:pt x="5230980" y="3949902"/>
                  </a:lnTo>
                  <a:cubicBezTo>
                    <a:pt x="5121425" y="3949902"/>
                    <a:pt x="5032614" y="4038713"/>
                    <a:pt x="5032614" y="4148268"/>
                  </a:cubicBezTo>
                  <a:lnTo>
                    <a:pt x="5032614" y="6607209"/>
                  </a:lnTo>
                  <a:lnTo>
                    <a:pt x="5032625" y="6607323"/>
                  </a:lnTo>
                  <a:lnTo>
                    <a:pt x="0" y="6607323"/>
                  </a:lnTo>
                  <a:close/>
                </a:path>
              </a:pathLst>
            </a:custGeom>
            <a:solidFill>
              <a:srgbClr val="FDFDFD"/>
            </a:solidFill>
            <a:ln>
              <a:noFill/>
            </a:ln>
            <a:effectLst>
              <a:outerShdw blurRad="50800" dist="762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a:extLst>
                <a:ext uri="{FF2B5EF4-FFF2-40B4-BE49-F238E27FC236}">
                  <a16:creationId xmlns:a16="http://schemas.microsoft.com/office/drawing/2014/main" id="{0B012414-9764-48F5-B4C3-0A5037F0BBA5}"/>
                </a:ext>
              </a:extLst>
            </p:cNvPr>
            <p:cNvCxnSpPr>
              <a:cxnSpLocks/>
            </p:cNvCxnSpPr>
            <p:nvPr/>
          </p:nvCxnSpPr>
          <p:spPr>
            <a:xfrm>
              <a:off x="6096000" y="909390"/>
              <a:ext cx="5428034"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8DF96C4D-F51B-418E-8313-05C072401FE4}"/>
                </a:ext>
              </a:extLst>
            </p:cNvPr>
            <p:cNvCxnSpPr>
              <a:cxnSpLocks/>
            </p:cNvCxnSpPr>
            <p:nvPr/>
          </p:nvCxnSpPr>
          <p:spPr>
            <a:xfrm>
              <a:off x="6126481" y="137418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6F483CB6-CDC5-4A02-B30E-322036DDF0A0}"/>
                </a:ext>
              </a:extLst>
            </p:cNvPr>
            <p:cNvCxnSpPr>
              <a:cxnSpLocks/>
            </p:cNvCxnSpPr>
            <p:nvPr/>
          </p:nvCxnSpPr>
          <p:spPr>
            <a:xfrm>
              <a:off x="6126481" y="1864456"/>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13494356-E55D-4653-AB9F-7E1E2BF06D76}"/>
                </a:ext>
              </a:extLst>
            </p:cNvPr>
            <p:cNvCxnSpPr>
              <a:cxnSpLocks/>
            </p:cNvCxnSpPr>
            <p:nvPr/>
          </p:nvCxnSpPr>
          <p:spPr>
            <a:xfrm>
              <a:off x="6126481" y="2354732"/>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8C8F38DD-49EA-469F-9EDB-E9462B811FC0}"/>
                </a:ext>
              </a:extLst>
            </p:cNvPr>
            <p:cNvCxnSpPr>
              <a:cxnSpLocks/>
            </p:cNvCxnSpPr>
            <p:nvPr/>
          </p:nvCxnSpPr>
          <p:spPr>
            <a:xfrm>
              <a:off x="6126481" y="2845008"/>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BB0A9595-A092-4E25-932A-2B7A43E3DF75}"/>
                </a:ext>
              </a:extLst>
            </p:cNvPr>
            <p:cNvCxnSpPr>
              <a:cxnSpLocks/>
            </p:cNvCxnSpPr>
            <p:nvPr/>
          </p:nvCxnSpPr>
          <p:spPr>
            <a:xfrm>
              <a:off x="6126481" y="3335284"/>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D2DB5BD7-B26C-4609-AADA-D1F73B39D441}"/>
                </a:ext>
              </a:extLst>
            </p:cNvPr>
            <p:cNvCxnSpPr>
              <a:cxnSpLocks/>
            </p:cNvCxnSpPr>
            <p:nvPr/>
          </p:nvCxnSpPr>
          <p:spPr>
            <a:xfrm>
              <a:off x="6126481" y="382556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5992E529-F71B-461A-B57E-330E3C813F2E}"/>
                </a:ext>
              </a:extLst>
            </p:cNvPr>
            <p:cNvCxnSpPr>
              <a:cxnSpLocks/>
            </p:cNvCxnSpPr>
            <p:nvPr/>
          </p:nvCxnSpPr>
          <p:spPr>
            <a:xfrm>
              <a:off x="6126481" y="4315836"/>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64CEBAD4-44F2-4C60-80AE-1704869E5043}"/>
                </a:ext>
              </a:extLst>
            </p:cNvPr>
            <p:cNvCxnSpPr>
              <a:cxnSpLocks/>
            </p:cNvCxnSpPr>
            <p:nvPr/>
          </p:nvCxnSpPr>
          <p:spPr>
            <a:xfrm>
              <a:off x="6126481" y="4806112"/>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B6B6DA8F-39DA-425E-B4FF-5A599863202A}"/>
                </a:ext>
              </a:extLst>
            </p:cNvPr>
            <p:cNvCxnSpPr>
              <a:cxnSpLocks/>
            </p:cNvCxnSpPr>
            <p:nvPr/>
          </p:nvCxnSpPr>
          <p:spPr>
            <a:xfrm>
              <a:off x="6126481" y="5296388"/>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7CBD5B22-00BF-4EDD-976C-E876BF6A92CB}"/>
                </a:ext>
              </a:extLst>
            </p:cNvPr>
            <p:cNvCxnSpPr>
              <a:cxnSpLocks/>
            </p:cNvCxnSpPr>
            <p:nvPr/>
          </p:nvCxnSpPr>
          <p:spPr>
            <a:xfrm>
              <a:off x="6126481" y="5786664"/>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D0984BC2-397F-487F-B4C3-639E88CD5B95}"/>
                </a:ext>
              </a:extLst>
            </p:cNvPr>
            <p:cNvCxnSpPr>
              <a:cxnSpLocks/>
            </p:cNvCxnSpPr>
            <p:nvPr/>
          </p:nvCxnSpPr>
          <p:spPr>
            <a:xfrm>
              <a:off x="6126481" y="6276940"/>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sp>
          <p:nvSpPr>
            <p:cNvPr id="189" name="TextBox 188">
              <a:extLst>
                <a:ext uri="{FF2B5EF4-FFF2-40B4-BE49-F238E27FC236}">
                  <a16:creationId xmlns:a16="http://schemas.microsoft.com/office/drawing/2014/main" id="{028D77CE-26CC-48A3-92E2-0D112FD9E9FA}"/>
                </a:ext>
              </a:extLst>
            </p:cNvPr>
            <p:cNvSpPr txBox="1"/>
            <p:nvPr/>
          </p:nvSpPr>
          <p:spPr>
            <a:xfrm>
              <a:off x="11176000" y="4492110"/>
              <a:ext cx="461665" cy="2405756"/>
            </a:xfrm>
            <a:prstGeom prst="rect">
              <a:avLst/>
            </a:prstGeom>
            <a:noFill/>
          </p:spPr>
          <p:txBody>
            <a:bodyPr vert="vert270" wrap="square" rtlCol="0">
              <a:spAutoFit/>
            </a:bodyPr>
            <a:lstStyle/>
            <a:p>
              <a:pPr algn="ctr"/>
              <a:r>
                <a:rPr lang="en-US" b="1" dirty="0">
                  <a:solidFill>
                    <a:schemeClr val="bg1"/>
                  </a:solidFill>
                </a:rPr>
                <a:t>Nerve review</a:t>
              </a:r>
            </a:p>
          </p:txBody>
        </p:sp>
      </p:grpSp>
      <p:grpSp>
        <p:nvGrpSpPr>
          <p:cNvPr id="3" name="Group 2">
            <a:extLst>
              <a:ext uri="{FF2B5EF4-FFF2-40B4-BE49-F238E27FC236}">
                <a16:creationId xmlns:a16="http://schemas.microsoft.com/office/drawing/2014/main" id="{0F1A4B53-3DA8-4B08-87F6-99E2B5780CCB}"/>
              </a:ext>
            </a:extLst>
          </p:cNvPr>
          <p:cNvGrpSpPr/>
          <p:nvPr/>
        </p:nvGrpSpPr>
        <p:grpSpPr>
          <a:xfrm>
            <a:off x="5604611" y="119550"/>
            <a:ext cx="781676" cy="6607323"/>
            <a:chOff x="5604611" y="119550"/>
            <a:chExt cx="781676" cy="6607323"/>
          </a:xfrm>
        </p:grpSpPr>
        <p:sp>
          <p:nvSpPr>
            <p:cNvPr id="67" name="Rectangle 66">
              <a:extLst>
                <a:ext uri="{FF2B5EF4-FFF2-40B4-BE49-F238E27FC236}">
                  <a16:creationId xmlns:a16="http://schemas.microsoft.com/office/drawing/2014/main" id="{D119F2DB-0E38-4A31-831F-2BAF295D2A25}"/>
                </a:ext>
              </a:extLst>
            </p:cNvPr>
            <p:cNvSpPr/>
            <p:nvPr/>
          </p:nvSpPr>
          <p:spPr>
            <a:xfrm>
              <a:off x="5635694" y="20253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AEE5042A-E067-4FB7-BCFF-00BB33BFEDEC}"/>
                </a:ext>
              </a:extLst>
            </p:cNvPr>
            <p:cNvGrpSpPr/>
            <p:nvPr/>
          </p:nvGrpSpPr>
          <p:grpSpPr>
            <a:xfrm>
              <a:off x="5805714" y="119550"/>
              <a:ext cx="580573" cy="386869"/>
              <a:chOff x="5805714" y="609691"/>
              <a:chExt cx="580573" cy="386869"/>
            </a:xfrm>
          </p:grpSpPr>
          <p:sp>
            <p:nvSpPr>
              <p:cNvPr id="5" name="Rectangle 4">
                <a:extLst>
                  <a:ext uri="{FF2B5EF4-FFF2-40B4-BE49-F238E27FC236}">
                    <a16:creationId xmlns:a16="http://schemas.microsoft.com/office/drawing/2014/main" id="{9ECC8D50-758B-45D1-9832-058DA749338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a:extLst>
                  <a:ext uri="{FF2B5EF4-FFF2-40B4-BE49-F238E27FC236}">
                    <a16:creationId xmlns:a16="http://schemas.microsoft.com/office/drawing/2014/main" id="{FC783E55-1922-4926-8D97-EC60526709F7}"/>
                  </a:ext>
                </a:extLst>
              </p:cNvPr>
              <p:cNvSpPr/>
              <p:nvPr/>
            </p:nvSpPr>
            <p:spPr>
              <a:xfrm>
                <a:off x="5805714" y="609691"/>
                <a:ext cx="410553" cy="386869"/>
              </a:xfrm>
              <a:prstGeom prst="arc">
                <a:avLst>
                  <a:gd name="adj1" fmla="val 10333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8" name="Rectangle 67">
              <a:extLst>
                <a:ext uri="{FF2B5EF4-FFF2-40B4-BE49-F238E27FC236}">
                  <a16:creationId xmlns:a16="http://schemas.microsoft.com/office/drawing/2014/main" id="{FCB92E0C-F05E-4602-8A6C-A561815032EC}"/>
                </a:ext>
              </a:extLst>
            </p:cNvPr>
            <p:cNvSpPr/>
            <p:nvPr/>
          </p:nvSpPr>
          <p:spPr>
            <a:xfrm>
              <a:off x="5632035" y="503041"/>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78" name="Group 77">
              <a:extLst>
                <a:ext uri="{FF2B5EF4-FFF2-40B4-BE49-F238E27FC236}">
                  <a16:creationId xmlns:a16="http://schemas.microsoft.com/office/drawing/2014/main" id="{E48E30C9-A74F-4C52-AD04-FC9A5CBD8258}"/>
                </a:ext>
              </a:extLst>
            </p:cNvPr>
            <p:cNvGrpSpPr/>
            <p:nvPr/>
          </p:nvGrpSpPr>
          <p:grpSpPr>
            <a:xfrm>
              <a:off x="5805714" y="430573"/>
              <a:ext cx="580573" cy="386869"/>
              <a:chOff x="5805714" y="609691"/>
              <a:chExt cx="580573" cy="386869"/>
            </a:xfrm>
          </p:grpSpPr>
          <p:sp>
            <p:nvSpPr>
              <p:cNvPr id="79" name="Rectangle 78">
                <a:extLst>
                  <a:ext uri="{FF2B5EF4-FFF2-40B4-BE49-F238E27FC236}">
                    <a16:creationId xmlns:a16="http://schemas.microsoft.com/office/drawing/2014/main" id="{9D80A7DB-810E-4588-BE25-E9F7C34D3DB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c 79">
                <a:extLst>
                  <a:ext uri="{FF2B5EF4-FFF2-40B4-BE49-F238E27FC236}">
                    <a16:creationId xmlns:a16="http://schemas.microsoft.com/office/drawing/2014/main" id="{0CEE252C-3F6B-425D-A974-8C322FD62AA8}"/>
                  </a:ext>
                </a:extLst>
              </p:cNvPr>
              <p:cNvSpPr/>
              <p:nvPr/>
            </p:nvSpPr>
            <p:spPr>
              <a:xfrm>
                <a:off x="5805714" y="609691"/>
                <a:ext cx="410553" cy="386869"/>
              </a:xfrm>
              <a:prstGeom prst="arc">
                <a:avLst>
                  <a:gd name="adj1" fmla="val 10604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9" name="Rectangle 68">
              <a:extLst>
                <a:ext uri="{FF2B5EF4-FFF2-40B4-BE49-F238E27FC236}">
                  <a16:creationId xmlns:a16="http://schemas.microsoft.com/office/drawing/2014/main" id="{A4620A41-830E-412F-B7F4-82B17531460F}"/>
                </a:ext>
              </a:extLst>
            </p:cNvPr>
            <p:cNvSpPr/>
            <p:nvPr/>
          </p:nvSpPr>
          <p:spPr>
            <a:xfrm>
              <a:off x="5635694" y="81748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Rectangle 69">
              <a:extLst>
                <a:ext uri="{FF2B5EF4-FFF2-40B4-BE49-F238E27FC236}">
                  <a16:creationId xmlns:a16="http://schemas.microsoft.com/office/drawing/2014/main" id="{B8C591D4-C50C-4B67-805A-961945693BE6}"/>
                </a:ext>
              </a:extLst>
            </p:cNvPr>
            <p:cNvSpPr/>
            <p:nvPr/>
          </p:nvSpPr>
          <p:spPr>
            <a:xfrm>
              <a:off x="5636493" y="112392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a:extLst>
                <a:ext uri="{FF2B5EF4-FFF2-40B4-BE49-F238E27FC236}">
                  <a16:creationId xmlns:a16="http://schemas.microsoft.com/office/drawing/2014/main" id="{461F08B5-15BF-4C63-B54C-7D2001EDCAD3}"/>
                </a:ext>
              </a:extLst>
            </p:cNvPr>
            <p:cNvSpPr/>
            <p:nvPr/>
          </p:nvSpPr>
          <p:spPr>
            <a:xfrm>
              <a:off x="5633303" y="144082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a:extLst>
                <a:ext uri="{FF2B5EF4-FFF2-40B4-BE49-F238E27FC236}">
                  <a16:creationId xmlns:a16="http://schemas.microsoft.com/office/drawing/2014/main" id="{D12C5631-8C0A-4256-BD3E-88D081A7321B}"/>
                </a:ext>
              </a:extLst>
            </p:cNvPr>
            <p:cNvSpPr/>
            <p:nvPr/>
          </p:nvSpPr>
          <p:spPr>
            <a:xfrm>
              <a:off x="5641689" y="174238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Rectangle 72">
              <a:extLst>
                <a:ext uri="{FF2B5EF4-FFF2-40B4-BE49-F238E27FC236}">
                  <a16:creationId xmlns:a16="http://schemas.microsoft.com/office/drawing/2014/main" id="{D3030D9B-44CF-4F4E-A86E-18A79322376D}"/>
                </a:ext>
              </a:extLst>
            </p:cNvPr>
            <p:cNvSpPr/>
            <p:nvPr/>
          </p:nvSpPr>
          <p:spPr>
            <a:xfrm>
              <a:off x="5626130" y="206495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Rectangle 73">
              <a:extLst>
                <a:ext uri="{FF2B5EF4-FFF2-40B4-BE49-F238E27FC236}">
                  <a16:creationId xmlns:a16="http://schemas.microsoft.com/office/drawing/2014/main" id="{0E9F8D11-58D9-4493-A410-DACB43B5E48F}"/>
                </a:ext>
              </a:extLst>
            </p:cNvPr>
            <p:cNvSpPr/>
            <p:nvPr/>
          </p:nvSpPr>
          <p:spPr>
            <a:xfrm>
              <a:off x="5626130" y="237211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a:extLst>
                <a:ext uri="{FF2B5EF4-FFF2-40B4-BE49-F238E27FC236}">
                  <a16:creationId xmlns:a16="http://schemas.microsoft.com/office/drawing/2014/main" id="{880FA994-AF36-4890-A98D-4750B71B3C59}"/>
                </a:ext>
              </a:extLst>
            </p:cNvPr>
            <p:cNvSpPr/>
            <p:nvPr/>
          </p:nvSpPr>
          <p:spPr>
            <a:xfrm>
              <a:off x="5633303" y="268452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Rectangle 75">
              <a:extLst>
                <a:ext uri="{FF2B5EF4-FFF2-40B4-BE49-F238E27FC236}">
                  <a16:creationId xmlns:a16="http://schemas.microsoft.com/office/drawing/2014/main" id="{9E5C2FB6-992A-4537-B467-2FCB0FDBDB9F}"/>
                </a:ext>
              </a:extLst>
            </p:cNvPr>
            <p:cNvSpPr/>
            <p:nvPr/>
          </p:nvSpPr>
          <p:spPr>
            <a:xfrm>
              <a:off x="5633303" y="298598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Rectangle 76">
              <a:extLst>
                <a:ext uri="{FF2B5EF4-FFF2-40B4-BE49-F238E27FC236}">
                  <a16:creationId xmlns:a16="http://schemas.microsoft.com/office/drawing/2014/main" id="{73193785-12A4-408F-9E7C-27DDBEAFA7BD}"/>
                </a:ext>
              </a:extLst>
            </p:cNvPr>
            <p:cNvSpPr/>
            <p:nvPr/>
          </p:nvSpPr>
          <p:spPr>
            <a:xfrm>
              <a:off x="5626130" y="330818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8" name="Rectangle 137">
              <a:extLst>
                <a:ext uri="{FF2B5EF4-FFF2-40B4-BE49-F238E27FC236}">
                  <a16:creationId xmlns:a16="http://schemas.microsoft.com/office/drawing/2014/main" id="{FF68EA0C-3323-4279-9322-583E0496C340}"/>
                </a:ext>
              </a:extLst>
            </p:cNvPr>
            <p:cNvSpPr/>
            <p:nvPr/>
          </p:nvSpPr>
          <p:spPr>
            <a:xfrm>
              <a:off x="5618957" y="361510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9" name="Rectangle 138">
              <a:extLst>
                <a:ext uri="{FF2B5EF4-FFF2-40B4-BE49-F238E27FC236}">
                  <a16:creationId xmlns:a16="http://schemas.microsoft.com/office/drawing/2014/main" id="{DA8F7F98-A2C1-4622-86E7-4F2038831BBE}"/>
                </a:ext>
              </a:extLst>
            </p:cNvPr>
            <p:cNvSpPr/>
            <p:nvPr/>
          </p:nvSpPr>
          <p:spPr>
            <a:xfrm>
              <a:off x="5604611" y="392724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0" name="Rectangle 139">
              <a:extLst>
                <a:ext uri="{FF2B5EF4-FFF2-40B4-BE49-F238E27FC236}">
                  <a16:creationId xmlns:a16="http://schemas.microsoft.com/office/drawing/2014/main" id="{0A05E640-BFCE-401E-8E58-B95F9FAC8DFA}"/>
                </a:ext>
              </a:extLst>
            </p:cNvPr>
            <p:cNvSpPr/>
            <p:nvPr/>
          </p:nvSpPr>
          <p:spPr>
            <a:xfrm>
              <a:off x="5611784" y="423914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1" name="Rectangle 140">
              <a:extLst>
                <a:ext uri="{FF2B5EF4-FFF2-40B4-BE49-F238E27FC236}">
                  <a16:creationId xmlns:a16="http://schemas.microsoft.com/office/drawing/2014/main" id="{E054FE0A-3727-4A81-B405-7B2AD3CF46C1}"/>
                </a:ext>
              </a:extLst>
            </p:cNvPr>
            <p:cNvSpPr/>
            <p:nvPr/>
          </p:nvSpPr>
          <p:spPr>
            <a:xfrm>
              <a:off x="5604611" y="4546182"/>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2" name="Rectangle 141">
              <a:extLst>
                <a:ext uri="{FF2B5EF4-FFF2-40B4-BE49-F238E27FC236}">
                  <a16:creationId xmlns:a16="http://schemas.microsoft.com/office/drawing/2014/main" id="{181F776C-2AF8-48ED-A45F-6043E45954BF}"/>
                </a:ext>
              </a:extLst>
            </p:cNvPr>
            <p:cNvSpPr/>
            <p:nvPr/>
          </p:nvSpPr>
          <p:spPr>
            <a:xfrm>
              <a:off x="5609779" y="485746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3" name="Rectangle 142">
              <a:extLst>
                <a:ext uri="{FF2B5EF4-FFF2-40B4-BE49-F238E27FC236}">
                  <a16:creationId xmlns:a16="http://schemas.microsoft.com/office/drawing/2014/main" id="{F411B93B-64DC-40ED-8351-A38502F83EC2}"/>
                </a:ext>
              </a:extLst>
            </p:cNvPr>
            <p:cNvSpPr/>
            <p:nvPr/>
          </p:nvSpPr>
          <p:spPr>
            <a:xfrm>
              <a:off x="5618957" y="517189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4" name="Rectangle 143">
              <a:extLst>
                <a:ext uri="{FF2B5EF4-FFF2-40B4-BE49-F238E27FC236}">
                  <a16:creationId xmlns:a16="http://schemas.microsoft.com/office/drawing/2014/main" id="{6D4EF766-AAA1-4FD1-9EB8-BC7CCAF80F4C}"/>
                </a:ext>
              </a:extLst>
            </p:cNvPr>
            <p:cNvSpPr/>
            <p:nvPr/>
          </p:nvSpPr>
          <p:spPr>
            <a:xfrm>
              <a:off x="5611784" y="550314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5" name="Rectangle 144">
              <a:extLst>
                <a:ext uri="{FF2B5EF4-FFF2-40B4-BE49-F238E27FC236}">
                  <a16:creationId xmlns:a16="http://schemas.microsoft.com/office/drawing/2014/main" id="{CA3BC80A-A5C7-4031-AE04-E1DBB065F990}"/>
                </a:ext>
              </a:extLst>
            </p:cNvPr>
            <p:cNvSpPr/>
            <p:nvPr/>
          </p:nvSpPr>
          <p:spPr>
            <a:xfrm>
              <a:off x="5604611" y="5797854"/>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6" name="Rectangle 145">
              <a:extLst>
                <a:ext uri="{FF2B5EF4-FFF2-40B4-BE49-F238E27FC236}">
                  <a16:creationId xmlns:a16="http://schemas.microsoft.com/office/drawing/2014/main" id="{B2C4E260-0390-4C3C-B29D-AB4732D5F312}"/>
                </a:ext>
              </a:extLst>
            </p:cNvPr>
            <p:cNvSpPr/>
            <p:nvPr/>
          </p:nvSpPr>
          <p:spPr>
            <a:xfrm>
              <a:off x="5604611" y="609721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7" name="Rectangle 146">
              <a:extLst>
                <a:ext uri="{FF2B5EF4-FFF2-40B4-BE49-F238E27FC236}">
                  <a16:creationId xmlns:a16="http://schemas.microsoft.com/office/drawing/2014/main" id="{9CF30D03-0768-4F4A-876B-4064ADC4B962}"/>
                </a:ext>
              </a:extLst>
            </p:cNvPr>
            <p:cNvSpPr/>
            <p:nvPr/>
          </p:nvSpPr>
          <p:spPr>
            <a:xfrm>
              <a:off x="5611784" y="641257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81" name="Group 80">
              <a:extLst>
                <a:ext uri="{FF2B5EF4-FFF2-40B4-BE49-F238E27FC236}">
                  <a16:creationId xmlns:a16="http://schemas.microsoft.com/office/drawing/2014/main" id="{BDE4CAF1-67FB-4A00-A957-F84932EF37EA}"/>
                </a:ext>
              </a:extLst>
            </p:cNvPr>
            <p:cNvGrpSpPr/>
            <p:nvPr/>
          </p:nvGrpSpPr>
          <p:grpSpPr>
            <a:xfrm>
              <a:off x="5805714" y="741596"/>
              <a:ext cx="580573" cy="386869"/>
              <a:chOff x="5805714" y="609691"/>
              <a:chExt cx="580573" cy="386869"/>
            </a:xfrm>
          </p:grpSpPr>
          <p:sp>
            <p:nvSpPr>
              <p:cNvPr id="82" name="Rectangle 81">
                <a:extLst>
                  <a:ext uri="{FF2B5EF4-FFF2-40B4-BE49-F238E27FC236}">
                    <a16:creationId xmlns:a16="http://schemas.microsoft.com/office/drawing/2014/main" id="{74C944AF-D50A-425E-A441-BD46E8CB9783}"/>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Arc 82">
                <a:extLst>
                  <a:ext uri="{FF2B5EF4-FFF2-40B4-BE49-F238E27FC236}">
                    <a16:creationId xmlns:a16="http://schemas.microsoft.com/office/drawing/2014/main" id="{AE95EC9D-DB78-417E-AF31-C543DE84C1EE}"/>
                  </a:ext>
                </a:extLst>
              </p:cNvPr>
              <p:cNvSpPr/>
              <p:nvPr/>
            </p:nvSpPr>
            <p:spPr>
              <a:xfrm>
                <a:off x="5805714" y="609691"/>
                <a:ext cx="410553" cy="386869"/>
              </a:xfrm>
              <a:prstGeom prst="arc">
                <a:avLst>
                  <a:gd name="adj1" fmla="val 107575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EC3E0684-8AE8-4214-BF7B-4AAB6B86F600}"/>
                </a:ext>
              </a:extLst>
            </p:cNvPr>
            <p:cNvGrpSpPr/>
            <p:nvPr/>
          </p:nvGrpSpPr>
          <p:grpSpPr>
            <a:xfrm>
              <a:off x="5805714" y="1052619"/>
              <a:ext cx="580573" cy="386869"/>
              <a:chOff x="5805714" y="609691"/>
              <a:chExt cx="580573" cy="386869"/>
            </a:xfrm>
          </p:grpSpPr>
          <p:sp>
            <p:nvSpPr>
              <p:cNvPr id="85" name="Rectangle 84">
                <a:extLst>
                  <a:ext uri="{FF2B5EF4-FFF2-40B4-BE49-F238E27FC236}">
                    <a16:creationId xmlns:a16="http://schemas.microsoft.com/office/drawing/2014/main" id="{CF8E04A3-B6B4-4F3C-BB6B-AF9929DDA237}"/>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Arc 85">
                <a:extLst>
                  <a:ext uri="{FF2B5EF4-FFF2-40B4-BE49-F238E27FC236}">
                    <a16:creationId xmlns:a16="http://schemas.microsoft.com/office/drawing/2014/main" id="{18A95974-DAB2-4BF8-9192-96278D1744CD}"/>
                  </a:ext>
                </a:extLst>
              </p:cNvPr>
              <p:cNvSpPr/>
              <p:nvPr/>
            </p:nvSpPr>
            <p:spPr>
              <a:xfrm>
                <a:off x="5805714" y="609691"/>
                <a:ext cx="410553" cy="386869"/>
              </a:xfrm>
              <a:prstGeom prst="arc">
                <a:avLst>
                  <a:gd name="adj1" fmla="val 1083048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C97BDBFC-6DCF-4D05-9235-AF24FD08B7BA}"/>
                </a:ext>
              </a:extLst>
            </p:cNvPr>
            <p:cNvGrpSpPr/>
            <p:nvPr/>
          </p:nvGrpSpPr>
          <p:grpSpPr>
            <a:xfrm>
              <a:off x="5805714" y="1363642"/>
              <a:ext cx="580573" cy="386869"/>
              <a:chOff x="5805714" y="609691"/>
              <a:chExt cx="580573" cy="386869"/>
            </a:xfrm>
          </p:grpSpPr>
          <p:sp>
            <p:nvSpPr>
              <p:cNvPr id="88" name="Rectangle 87">
                <a:extLst>
                  <a:ext uri="{FF2B5EF4-FFF2-40B4-BE49-F238E27FC236}">
                    <a16:creationId xmlns:a16="http://schemas.microsoft.com/office/drawing/2014/main" id="{4AB8CE96-3DF3-4063-9F27-D4DB07BB75E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Arc 88">
                <a:extLst>
                  <a:ext uri="{FF2B5EF4-FFF2-40B4-BE49-F238E27FC236}">
                    <a16:creationId xmlns:a16="http://schemas.microsoft.com/office/drawing/2014/main" id="{309BD817-14B6-4AA7-A1F6-6EAEFBC3A86F}"/>
                  </a:ext>
                </a:extLst>
              </p:cNvPr>
              <p:cNvSpPr/>
              <p:nvPr/>
            </p:nvSpPr>
            <p:spPr>
              <a:xfrm>
                <a:off x="5805714" y="609691"/>
                <a:ext cx="410553" cy="386869"/>
              </a:xfrm>
              <a:prstGeom prst="arc">
                <a:avLst>
                  <a:gd name="adj1" fmla="val 1080965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C6951FED-2BD7-4859-B333-5B1CAEF8AB8D}"/>
                </a:ext>
              </a:extLst>
            </p:cNvPr>
            <p:cNvGrpSpPr/>
            <p:nvPr/>
          </p:nvGrpSpPr>
          <p:grpSpPr>
            <a:xfrm>
              <a:off x="5805714" y="1674665"/>
              <a:ext cx="580573" cy="386869"/>
              <a:chOff x="5805714" y="609691"/>
              <a:chExt cx="580573" cy="386869"/>
            </a:xfrm>
          </p:grpSpPr>
          <p:sp>
            <p:nvSpPr>
              <p:cNvPr id="91" name="Rectangle 90">
                <a:extLst>
                  <a:ext uri="{FF2B5EF4-FFF2-40B4-BE49-F238E27FC236}">
                    <a16:creationId xmlns:a16="http://schemas.microsoft.com/office/drawing/2014/main" id="{FE30C63D-F045-40E9-8C54-26DA5BDA0F4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Arc 91">
                <a:extLst>
                  <a:ext uri="{FF2B5EF4-FFF2-40B4-BE49-F238E27FC236}">
                    <a16:creationId xmlns:a16="http://schemas.microsoft.com/office/drawing/2014/main" id="{434A2720-2A66-40B1-AC7E-5C244C6E6EB9}"/>
                  </a:ext>
                </a:extLst>
              </p:cNvPr>
              <p:cNvSpPr/>
              <p:nvPr/>
            </p:nvSpPr>
            <p:spPr>
              <a:xfrm>
                <a:off x="5805714" y="609691"/>
                <a:ext cx="410553" cy="386869"/>
              </a:xfrm>
              <a:prstGeom prst="arc">
                <a:avLst>
                  <a:gd name="adj1" fmla="val 1087571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93" name="Group 92">
              <a:extLst>
                <a:ext uri="{FF2B5EF4-FFF2-40B4-BE49-F238E27FC236}">
                  <a16:creationId xmlns:a16="http://schemas.microsoft.com/office/drawing/2014/main" id="{3253887B-E245-4C89-84BB-C89576187B4D}"/>
                </a:ext>
              </a:extLst>
            </p:cNvPr>
            <p:cNvGrpSpPr/>
            <p:nvPr/>
          </p:nvGrpSpPr>
          <p:grpSpPr>
            <a:xfrm>
              <a:off x="5805714" y="1985688"/>
              <a:ext cx="580573" cy="386869"/>
              <a:chOff x="5805714" y="609691"/>
              <a:chExt cx="580573" cy="386869"/>
            </a:xfrm>
          </p:grpSpPr>
          <p:sp>
            <p:nvSpPr>
              <p:cNvPr id="94" name="Rectangle 93">
                <a:extLst>
                  <a:ext uri="{FF2B5EF4-FFF2-40B4-BE49-F238E27FC236}">
                    <a16:creationId xmlns:a16="http://schemas.microsoft.com/office/drawing/2014/main" id="{C2935527-C9EF-4950-89BB-EB1207B25E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Arc 94">
                <a:extLst>
                  <a:ext uri="{FF2B5EF4-FFF2-40B4-BE49-F238E27FC236}">
                    <a16:creationId xmlns:a16="http://schemas.microsoft.com/office/drawing/2014/main" id="{B885AD0D-2A97-4761-A7E2-81AE7730FF98}"/>
                  </a:ext>
                </a:extLst>
              </p:cNvPr>
              <p:cNvSpPr/>
              <p:nvPr/>
            </p:nvSpPr>
            <p:spPr>
              <a:xfrm>
                <a:off x="5805714" y="609691"/>
                <a:ext cx="410553" cy="386869"/>
              </a:xfrm>
              <a:prstGeom prst="arc">
                <a:avLst>
                  <a:gd name="adj1" fmla="val 1078249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B20895E6-FBAD-4249-90F9-43369FD2080F}"/>
                </a:ext>
              </a:extLst>
            </p:cNvPr>
            <p:cNvGrpSpPr/>
            <p:nvPr/>
          </p:nvGrpSpPr>
          <p:grpSpPr>
            <a:xfrm>
              <a:off x="5805714" y="2296711"/>
              <a:ext cx="580573" cy="386869"/>
              <a:chOff x="5805714" y="609691"/>
              <a:chExt cx="580573" cy="386869"/>
            </a:xfrm>
          </p:grpSpPr>
          <p:sp>
            <p:nvSpPr>
              <p:cNvPr id="97" name="Rectangle 96">
                <a:extLst>
                  <a:ext uri="{FF2B5EF4-FFF2-40B4-BE49-F238E27FC236}">
                    <a16:creationId xmlns:a16="http://schemas.microsoft.com/office/drawing/2014/main" id="{416F99E9-E132-4AB6-9501-719E390B295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Arc 97">
                <a:extLst>
                  <a:ext uri="{FF2B5EF4-FFF2-40B4-BE49-F238E27FC236}">
                    <a16:creationId xmlns:a16="http://schemas.microsoft.com/office/drawing/2014/main" id="{7BF41422-E1EF-4A49-906D-7C9E43200378}"/>
                  </a:ext>
                </a:extLst>
              </p:cNvPr>
              <p:cNvSpPr/>
              <p:nvPr/>
            </p:nvSpPr>
            <p:spPr>
              <a:xfrm>
                <a:off x="5805714" y="609691"/>
                <a:ext cx="410553" cy="386869"/>
              </a:xfrm>
              <a:prstGeom prst="arc">
                <a:avLst>
                  <a:gd name="adj1" fmla="val 108379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 name="Group 98">
              <a:extLst>
                <a:ext uri="{FF2B5EF4-FFF2-40B4-BE49-F238E27FC236}">
                  <a16:creationId xmlns:a16="http://schemas.microsoft.com/office/drawing/2014/main" id="{3A6C8FCE-3906-4A51-8C51-53A21458A79D}"/>
                </a:ext>
              </a:extLst>
            </p:cNvPr>
            <p:cNvGrpSpPr/>
            <p:nvPr/>
          </p:nvGrpSpPr>
          <p:grpSpPr>
            <a:xfrm>
              <a:off x="5805714" y="2607734"/>
              <a:ext cx="580573" cy="386869"/>
              <a:chOff x="5805714" y="609691"/>
              <a:chExt cx="580573" cy="386869"/>
            </a:xfrm>
          </p:grpSpPr>
          <p:sp>
            <p:nvSpPr>
              <p:cNvPr id="100" name="Rectangle 99">
                <a:extLst>
                  <a:ext uri="{FF2B5EF4-FFF2-40B4-BE49-F238E27FC236}">
                    <a16:creationId xmlns:a16="http://schemas.microsoft.com/office/drawing/2014/main" id="{01B7306C-C82A-4CBC-8810-B196E2B85FD9}"/>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Arc 100">
                <a:extLst>
                  <a:ext uri="{FF2B5EF4-FFF2-40B4-BE49-F238E27FC236}">
                    <a16:creationId xmlns:a16="http://schemas.microsoft.com/office/drawing/2014/main" id="{4309EB4B-A1C1-41B8-9E71-43E4632DE81A}"/>
                  </a:ext>
                </a:extLst>
              </p:cNvPr>
              <p:cNvSpPr/>
              <p:nvPr/>
            </p:nvSpPr>
            <p:spPr>
              <a:xfrm>
                <a:off x="5805714" y="609691"/>
                <a:ext cx="410553" cy="386869"/>
              </a:xfrm>
              <a:prstGeom prst="arc">
                <a:avLst>
                  <a:gd name="adj1" fmla="val 1081717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id="{C74B4894-B5D2-4362-964C-D4DC0546060A}"/>
                </a:ext>
              </a:extLst>
            </p:cNvPr>
            <p:cNvGrpSpPr/>
            <p:nvPr/>
          </p:nvGrpSpPr>
          <p:grpSpPr>
            <a:xfrm>
              <a:off x="5805714" y="2918757"/>
              <a:ext cx="580573" cy="386869"/>
              <a:chOff x="5805714" y="609691"/>
              <a:chExt cx="580573" cy="386869"/>
            </a:xfrm>
          </p:grpSpPr>
          <p:sp>
            <p:nvSpPr>
              <p:cNvPr id="103" name="Rectangle 102">
                <a:extLst>
                  <a:ext uri="{FF2B5EF4-FFF2-40B4-BE49-F238E27FC236}">
                    <a16:creationId xmlns:a16="http://schemas.microsoft.com/office/drawing/2014/main" id="{DA95D981-4D5B-4F4F-8A82-69838938508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Arc 103">
                <a:extLst>
                  <a:ext uri="{FF2B5EF4-FFF2-40B4-BE49-F238E27FC236}">
                    <a16:creationId xmlns:a16="http://schemas.microsoft.com/office/drawing/2014/main" id="{E4822634-A39A-4B0D-8399-883328FCA1EE}"/>
                  </a:ext>
                </a:extLst>
              </p:cNvPr>
              <p:cNvSpPr/>
              <p:nvPr/>
            </p:nvSpPr>
            <p:spPr>
              <a:xfrm>
                <a:off x="5805714" y="609691"/>
                <a:ext cx="410553" cy="386869"/>
              </a:xfrm>
              <a:prstGeom prst="arc">
                <a:avLst>
                  <a:gd name="adj1" fmla="val 1122047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5" name="Group 104">
              <a:extLst>
                <a:ext uri="{FF2B5EF4-FFF2-40B4-BE49-F238E27FC236}">
                  <a16:creationId xmlns:a16="http://schemas.microsoft.com/office/drawing/2014/main" id="{AC0C8900-7AAE-4DAD-9853-250BA8E46217}"/>
                </a:ext>
              </a:extLst>
            </p:cNvPr>
            <p:cNvGrpSpPr/>
            <p:nvPr/>
          </p:nvGrpSpPr>
          <p:grpSpPr>
            <a:xfrm>
              <a:off x="5805714" y="3229780"/>
              <a:ext cx="580573" cy="386869"/>
              <a:chOff x="5805714" y="609691"/>
              <a:chExt cx="580573" cy="386869"/>
            </a:xfrm>
          </p:grpSpPr>
          <p:sp>
            <p:nvSpPr>
              <p:cNvPr id="106" name="Rectangle 105">
                <a:extLst>
                  <a:ext uri="{FF2B5EF4-FFF2-40B4-BE49-F238E27FC236}">
                    <a16:creationId xmlns:a16="http://schemas.microsoft.com/office/drawing/2014/main" id="{8F16C3F5-5111-4385-95DB-684995C5DA9E}"/>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Arc 106">
                <a:extLst>
                  <a:ext uri="{FF2B5EF4-FFF2-40B4-BE49-F238E27FC236}">
                    <a16:creationId xmlns:a16="http://schemas.microsoft.com/office/drawing/2014/main" id="{C8E4EC42-A513-472E-AE69-66EF8F71937C}"/>
                  </a:ext>
                </a:extLst>
              </p:cNvPr>
              <p:cNvSpPr/>
              <p:nvPr/>
            </p:nvSpPr>
            <p:spPr>
              <a:xfrm>
                <a:off x="5805714" y="609691"/>
                <a:ext cx="410553" cy="386869"/>
              </a:xfrm>
              <a:prstGeom prst="arc">
                <a:avLst>
                  <a:gd name="adj1" fmla="val 106480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B9DF2A69-06AC-4DC9-B6C7-9A1B9D012585}"/>
                </a:ext>
              </a:extLst>
            </p:cNvPr>
            <p:cNvGrpSpPr/>
            <p:nvPr/>
          </p:nvGrpSpPr>
          <p:grpSpPr>
            <a:xfrm>
              <a:off x="5805714" y="3540803"/>
              <a:ext cx="580573" cy="386869"/>
              <a:chOff x="5805714" y="609691"/>
              <a:chExt cx="580573" cy="386869"/>
            </a:xfrm>
          </p:grpSpPr>
          <p:sp>
            <p:nvSpPr>
              <p:cNvPr id="109" name="Rectangle 108">
                <a:extLst>
                  <a:ext uri="{FF2B5EF4-FFF2-40B4-BE49-F238E27FC236}">
                    <a16:creationId xmlns:a16="http://schemas.microsoft.com/office/drawing/2014/main" id="{66D59475-186E-4F7A-A501-ABEDCC08DC9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55C929AA-C5D4-4A29-94FC-BF99C03F9430}"/>
                  </a:ext>
                </a:extLst>
              </p:cNvPr>
              <p:cNvSpPr/>
              <p:nvPr/>
            </p:nvSpPr>
            <p:spPr>
              <a:xfrm>
                <a:off x="5805714" y="609691"/>
                <a:ext cx="410553" cy="386869"/>
              </a:xfrm>
              <a:prstGeom prst="arc">
                <a:avLst>
                  <a:gd name="adj1" fmla="val 109014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26F5DDE8-77F1-4A19-9A73-FA16AD387091}"/>
                </a:ext>
              </a:extLst>
            </p:cNvPr>
            <p:cNvGrpSpPr/>
            <p:nvPr/>
          </p:nvGrpSpPr>
          <p:grpSpPr>
            <a:xfrm>
              <a:off x="5805714" y="3851826"/>
              <a:ext cx="580573" cy="386869"/>
              <a:chOff x="5805714" y="609691"/>
              <a:chExt cx="580573" cy="386869"/>
            </a:xfrm>
          </p:grpSpPr>
          <p:sp>
            <p:nvSpPr>
              <p:cNvPr id="112" name="Rectangle 111">
                <a:extLst>
                  <a:ext uri="{FF2B5EF4-FFF2-40B4-BE49-F238E27FC236}">
                    <a16:creationId xmlns:a16="http://schemas.microsoft.com/office/drawing/2014/main" id="{3975D25C-1E30-46E2-BA99-3037ADE3170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Arc 112">
                <a:extLst>
                  <a:ext uri="{FF2B5EF4-FFF2-40B4-BE49-F238E27FC236}">
                    <a16:creationId xmlns:a16="http://schemas.microsoft.com/office/drawing/2014/main" id="{5489E9B8-DC06-4350-B467-61A9DA0B02A7}"/>
                  </a:ext>
                </a:extLst>
              </p:cNvPr>
              <p:cNvSpPr/>
              <p:nvPr/>
            </p:nvSpPr>
            <p:spPr>
              <a:xfrm>
                <a:off x="5805714" y="609691"/>
                <a:ext cx="410553" cy="386869"/>
              </a:xfrm>
              <a:prstGeom prst="arc">
                <a:avLst>
                  <a:gd name="adj1" fmla="val 11023282"/>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4" name="Group 113">
              <a:extLst>
                <a:ext uri="{FF2B5EF4-FFF2-40B4-BE49-F238E27FC236}">
                  <a16:creationId xmlns:a16="http://schemas.microsoft.com/office/drawing/2014/main" id="{0375CE18-5EC1-4881-8142-DC1BC91AD094}"/>
                </a:ext>
              </a:extLst>
            </p:cNvPr>
            <p:cNvGrpSpPr/>
            <p:nvPr/>
          </p:nvGrpSpPr>
          <p:grpSpPr>
            <a:xfrm>
              <a:off x="5805714" y="4162849"/>
              <a:ext cx="580573" cy="386869"/>
              <a:chOff x="5805714" y="609691"/>
              <a:chExt cx="580573" cy="386869"/>
            </a:xfrm>
          </p:grpSpPr>
          <p:sp>
            <p:nvSpPr>
              <p:cNvPr id="115" name="Rectangle 114">
                <a:extLst>
                  <a:ext uri="{FF2B5EF4-FFF2-40B4-BE49-F238E27FC236}">
                    <a16:creationId xmlns:a16="http://schemas.microsoft.com/office/drawing/2014/main" id="{10A76D25-919A-40D9-9554-EFE2D3956BE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Arc 115">
                <a:extLst>
                  <a:ext uri="{FF2B5EF4-FFF2-40B4-BE49-F238E27FC236}">
                    <a16:creationId xmlns:a16="http://schemas.microsoft.com/office/drawing/2014/main" id="{F541D253-66CC-4C59-909C-302800ABEEFC}"/>
                  </a:ext>
                </a:extLst>
              </p:cNvPr>
              <p:cNvSpPr/>
              <p:nvPr/>
            </p:nvSpPr>
            <p:spPr>
              <a:xfrm>
                <a:off x="5805714" y="609691"/>
                <a:ext cx="410553" cy="386869"/>
              </a:xfrm>
              <a:prstGeom prst="arc">
                <a:avLst>
                  <a:gd name="adj1" fmla="val 11168103"/>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7" name="Group 116">
              <a:extLst>
                <a:ext uri="{FF2B5EF4-FFF2-40B4-BE49-F238E27FC236}">
                  <a16:creationId xmlns:a16="http://schemas.microsoft.com/office/drawing/2014/main" id="{D86A99F9-8CBA-4BBB-88F7-14582E27C64C}"/>
                </a:ext>
              </a:extLst>
            </p:cNvPr>
            <p:cNvGrpSpPr/>
            <p:nvPr/>
          </p:nvGrpSpPr>
          <p:grpSpPr>
            <a:xfrm>
              <a:off x="5805714" y="4473872"/>
              <a:ext cx="580573" cy="386869"/>
              <a:chOff x="5805714" y="609691"/>
              <a:chExt cx="580573" cy="386869"/>
            </a:xfrm>
          </p:grpSpPr>
          <p:sp>
            <p:nvSpPr>
              <p:cNvPr id="118" name="Rectangle 117">
                <a:extLst>
                  <a:ext uri="{FF2B5EF4-FFF2-40B4-BE49-F238E27FC236}">
                    <a16:creationId xmlns:a16="http://schemas.microsoft.com/office/drawing/2014/main" id="{16259704-CA38-4525-8489-D1FECD12BDB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Arc 118">
                <a:extLst>
                  <a:ext uri="{FF2B5EF4-FFF2-40B4-BE49-F238E27FC236}">
                    <a16:creationId xmlns:a16="http://schemas.microsoft.com/office/drawing/2014/main" id="{40F4FCA1-5992-49D0-8CE6-8488CF6BAF04}"/>
                  </a:ext>
                </a:extLst>
              </p:cNvPr>
              <p:cNvSpPr/>
              <p:nvPr/>
            </p:nvSpPr>
            <p:spPr>
              <a:xfrm>
                <a:off x="5805714" y="609691"/>
                <a:ext cx="410553" cy="386869"/>
              </a:xfrm>
              <a:prstGeom prst="arc">
                <a:avLst>
                  <a:gd name="adj1" fmla="val 11188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F5C59377-7214-4209-BA16-86D5D1DAE2B0}"/>
                </a:ext>
              </a:extLst>
            </p:cNvPr>
            <p:cNvGrpSpPr/>
            <p:nvPr/>
          </p:nvGrpSpPr>
          <p:grpSpPr>
            <a:xfrm>
              <a:off x="5805714" y="4784895"/>
              <a:ext cx="580573" cy="386869"/>
              <a:chOff x="5805714" y="609691"/>
              <a:chExt cx="580573" cy="386869"/>
            </a:xfrm>
          </p:grpSpPr>
          <p:sp>
            <p:nvSpPr>
              <p:cNvPr id="121" name="Rectangle 120">
                <a:extLst>
                  <a:ext uri="{FF2B5EF4-FFF2-40B4-BE49-F238E27FC236}">
                    <a16:creationId xmlns:a16="http://schemas.microsoft.com/office/drawing/2014/main" id="{959A5D35-C7AE-458F-BBB5-71CD3A3F97F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Arc 121">
                <a:extLst>
                  <a:ext uri="{FF2B5EF4-FFF2-40B4-BE49-F238E27FC236}">
                    <a16:creationId xmlns:a16="http://schemas.microsoft.com/office/drawing/2014/main" id="{F490A229-65A6-4DFF-870F-4B92A114A66A}"/>
                  </a:ext>
                </a:extLst>
              </p:cNvPr>
              <p:cNvSpPr/>
              <p:nvPr/>
            </p:nvSpPr>
            <p:spPr>
              <a:xfrm>
                <a:off x="5805714" y="609691"/>
                <a:ext cx="410553" cy="386869"/>
              </a:xfrm>
              <a:prstGeom prst="arc">
                <a:avLst>
                  <a:gd name="adj1" fmla="val 1114643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3" name="Group 122">
              <a:extLst>
                <a:ext uri="{FF2B5EF4-FFF2-40B4-BE49-F238E27FC236}">
                  <a16:creationId xmlns:a16="http://schemas.microsoft.com/office/drawing/2014/main" id="{9EC6FFFF-2006-4366-8566-0113AD9F036A}"/>
                </a:ext>
              </a:extLst>
            </p:cNvPr>
            <p:cNvGrpSpPr/>
            <p:nvPr/>
          </p:nvGrpSpPr>
          <p:grpSpPr>
            <a:xfrm>
              <a:off x="5805714" y="5095918"/>
              <a:ext cx="580573" cy="386869"/>
              <a:chOff x="5805714" y="609691"/>
              <a:chExt cx="580573" cy="386869"/>
            </a:xfrm>
          </p:grpSpPr>
          <p:sp>
            <p:nvSpPr>
              <p:cNvPr id="124" name="Rectangle 123">
                <a:extLst>
                  <a:ext uri="{FF2B5EF4-FFF2-40B4-BE49-F238E27FC236}">
                    <a16:creationId xmlns:a16="http://schemas.microsoft.com/office/drawing/2014/main" id="{595E399E-0521-4D5B-914F-29C3ADDF2B72}"/>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Arc 124">
                <a:extLst>
                  <a:ext uri="{FF2B5EF4-FFF2-40B4-BE49-F238E27FC236}">
                    <a16:creationId xmlns:a16="http://schemas.microsoft.com/office/drawing/2014/main" id="{14739334-2472-4756-B880-7780C40DA407}"/>
                  </a:ext>
                </a:extLst>
              </p:cNvPr>
              <p:cNvSpPr/>
              <p:nvPr/>
            </p:nvSpPr>
            <p:spPr>
              <a:xfrm>
                <a:off x="5805714" y="609691"/>
                <a:ext cx="410553" cy="386869"/>
              </a:xfrm>
              <a:prstGeom prst="arc">
                <a:avLst>
                  <a:gd name="adj1" fmla="val 111225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6D7FEFCF-F5E2-48A4-8DA2-466E3FA530E8}"/>
                </a:ext>
              </a:extLst>
            </p:cNvPr>
            <p:cNvGrpSpPr/>
            <p:nvPr/>
          </p:nvGrpSpPr>
          <p:grpSpPr>
            <a:xfrm>
              <a:off x="5805714" y="5406941"/>
              <a:ext cx="580573" cy="386869"/>
              <a:chOff x="5805714" y="609691"/>
              <a:chExt cx="580573" cy="386869"/>
            </a:xfrm>
          </p:grpSpPr>
          <p:sp>
            <p:nvSpPr>
              <p:cNvPr id="127" name="Rectangle 126">
                <a:extLst>
                  <a:ext uri="{FF2B5EF4-FFF2-40B4-BE49-F238E27FC236}">
                    <a16:creationId xmlns:a16="http://schemas.microsoft.com/office/drawing/2014/main" id="{5B8C7798-2FB8-447C-BA5C-ECB75C74E5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Arc 127">
                <a:extLst>
                  <a:ext uri="{FF2B5EF4-FFF2-40B4-BE49-F238E27FC236}">
                    <a16:creationId xmlns:a16="http://schemas.microsoft.com/office/drawing/2014/main" id="{DDFE7CA2-AC7D-4CF0-A779-1F7EC6161969}"/>
                  </a:ext>
                </a:extLst>
              </p:cNvPr>
              <p:cNvSpPr/>
              <p:nvPr/>
            </p:nvSpPr>
            <p:spPr>
              <a:xfrm>
                <a:off x="5805714" y="609691"/>
                <a:ext cx="410553" cy="386869"/>
              </a:xfrm>
              <a:prstGeom prst="arc">
                <a:avLst>
                  <a:gd name="adj1" fmla="val 108791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9" name="Group 128">
              <a:extLst>
                <a:ext uri="{FF2B5EF4-FFF2-40B4-BE49-F238E27FC236}">
                  <a16:creationId xmlns:a16="http://schemas.microsoft.com/office/drawing/2014/main" id="{EF6B5FAD-EB1F-43DC-8B99-11CAD21D64C9}"/>
                </a:ext>
              </a:extLst>
            </p:cNvPr>
            <p:cNvGrpSpPr/>
            <p:nvPr/>
          </p:nvGrpSpPr>
          <p:grpSpPr>
            <a:xfrm>
              <a:off x="5805714" y="5717964"/>
              <a:ext cx="580573" cy="386869"/>
              <a:chOff x="5805714" y="609691"/>
              <a:chExt cx="580573" cy="386869"/>
            </a:xfrm>
          </p:grpSpPr>
          <p:sp>
            <p:nvSpPr>
              <p:cNvPr id="130" name="Rectangle 129">
                <a:extLst>
                  <a:ext uri="{FF2B5EF4-FFF2-40B4-BE49-F238E27FC236}">
                    <a16:creationId xmlns:a16="http://schemas.microsoft.com/office/drawing/2014/main" id="{B817890A-729D-4FBB-8EF7-DAFD6F73427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Arc 130">
                <a:extLst>
                  <a:ext uri="{FF2B5EF4-FFF2-40B4-BE49-F238E27FC236}">
                    <a16:creationId xmlns:a16="http://schemas.microsoft.com/office/drawing/2014/main" id="{EAD6132E-2435-4771-A3CC-CCE94E7A9600}"/>
                  </a:ext>
                </a:extLst>
              </p:cNvPr>
              <p:cNvSpPr/>
              <p:nvPr/>
            </p:nvSpPr>
            <p:spPr>
              <a:xfrm>
                <a:off x="5805714" y="609691"/>
                <a:ext cx="410553" cy="386869"/>
              </a:xfrm>
              <a:prstGeom prst="arc">
                <a:avLst>
                  <a:gd name="adj1" fmla="val 109924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 name="Group 131">
              <a:extLst>
                <a:ext uri="{FF2B5EF4-FFF2-40B4-BE49-F238E27FC236}">
                  <a16:creationId xmlns:a16="http://schemas.microsoft.com/office/drawing/2014/main" id="{2B7006E1-B188-46BA-BAA5-15A960905F4C}"/>
                </a:ext>
              </a:extLst>
            </p:cNvPr>
            <p:cNvGrpSpPr/>
            <p:nvPr/>
          </p:nvGrpSpPr>
          <p:grpSpPr>
            <a:xfrm>
              <a:off x="5805714" y="6028987"/>
              <a:ext cx="580573" cy="386869"/>
              <a:chOff x="5805714" y="609691"/>
              <a:chExt cx="580573" cy="386869"/>
            </a:xfrm>
          </p:grpSpPr>
          <p:sp>
            <p:nvSpPr>
              <p:cNvPr id="133" name="Rectangle 132">
                <a:extLst>
                  <a:ext uri="{FF2B5EF4-FFF2-40B4-BE49-F238E27FC236}">
                    <a16:creationId xmlns:a16="http://schemas.microsoft.com/office/drawing/2014/main" id="{D01250CF-AFA1-4A19-B3C7-7F163609380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Arc 133">
                <a:extLst>
                  <a:ext uri="{FF2B5EF4-FFF2-40B4-BE49-F238E27FC236}">
                    <a16:creationId xmlns:a16="http://schemas.microsoft.com/office/drawing/2014/main" id="{1014BA5C-C370-44EB-84DA-2D69E36CE6C3}"/>
                  </a:ext>
                </a:extLst>
              </p:cNvPr>
              <p:cNvSpPr/>
              <p:nvPr/>
            </p:nvSpPr>
            <p:spPr>
              <a:xfrm>
                <a:off x="5805714" y="609691"/>
                <a:ext cx="410553" cy="386869"/>
              </a:xfrm>
              <a:prstGeom prst="arc">
                <a:avLst>
                  <a:gd name="adj1" fmla="val 1119721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5" name="Group 134">
              <a:extLst>
                <a:ext uri="{FF2B5EF4-FFF2-40B4-BE49-F238E27FC236}">
                  <a16:creationId xmlns:a16="http://schemas.microsoft.com/office/drawing/2014/main" id="{AD8CB7E5-EBC4-4791-B93B-D0B41B862B83}"/>
                </a:ext>
              </a:extLst>
            </p:cNvPr>
            <p:cNvGrpSpPr/>
            <p:nvPr/>
          </p:nvGrpSpPr>
          <p:grpSpPr>
            <a:xfrm>
              <a:off x="5805714" y="6340004"/>
              <a:ext cx="580573" cy="386869"/>
              <a:chOff x="5805714" y="609691"/>
              <a:chExt cx="580573" cy="386869"/>
            </a:xfrm>
          </p:grpSpPr>
          <p:sp>
            <p:nvSpPr>
              <p:cNvPr id="136" name="Rectangle 135">
                <a:extLst>
                  <a:ext uri="{FF2B5EF4-FFF2-40B4-BE49-F238E27FC236}">
                    <a16:creationId xmlns:a16="http://schemas.microsoft.com/office/drawing/2014/main" id="{CF456FF3-391C-4C8E-A128-A413BDBBB225}"/>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Arc 136">
                <a:extLst>
                  <a:ext uri="{FF2B5EF4-FFF2-40B4-BE49-F238E27FC236}">
                    <a16:creationId xmlns:a16="http://schemas.microsoft.com/office/drawing/2014/main" id="{8838FE2A-04D7-44E3-97C3-54338832CB9A}"/>
                  </a:ext>
                </a:extLst>
              </p:cNvPr>
              <p:cNvSpPr/>
              <p:nvPr/>
            </p:nvSpPr>
            <p:spPr>
              <a:xfrm>
                <a:off x="5805714" y="609691"/>
                <a:ext cx="410553" cy="386869"/>
              </a:xfrm>
              <a:prstGeom prst="arc">
                <a:avLst>
                  <a:gd name="adj1" fmla="val 1112980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158" name="TextBox 157">
            <a:extLst>
              <a:ext uri="{FF2B5EF4-FFF2-40B4-BE49-F238E27FC236}">
                <a16:creationId xmlns:a16="http://schemas.microsoft.com/office/drawing/2014/main" id="{0FE8E5C4-999B-4416-A4F0-DC3BC2BF79AA}"/>
              </a:ext>
            </a:extLst>
          </p:cNvPr>
          <p:cNvSpPr txBox="1"/>
          <p:nvPr/>
        </p:nvSpPr>
        <p:spPr>
          <a:xfrm>
            <a:off x="667966" y="458168"/>
            <a:ext cx="4440558" cy="461665"/>
          </a:xfrm>
          <a:prstGeom prst="rect">
            <a:avLst/>
          </a:prstGeom>
          <a:noFill/>
        </p:spPr>
        <p:txBody>
          <a:bodyPr wrap="square" rtlCol="0">
            <a:spAutoFit/>
          </a:bodyPr>
          <a:lstStyle/>
          <a:p>
            <a:r>
              <a:rPr lang="en-US" sz="2400" dirty="0">
                <a:solidFill>
                  <a:schemeClr val="accent2">
                    <a:lumMod val="50000"/>
                  </a:schemeClr>
                </a:solidFill>
                <a:effectLst>
                  <a:outerShdw blurRad="38100" dist="38100" dir="2700000" algn="tl">
                    <a:srgbClr val="000000">
                      <a:alpha val="43137"/>
                    </a:srgbClr>
                  </a:outerShdw>
                </a:effectLst>
                <a:latin typeface="MV Boli" panose="02000500030200090000" pitchFamily="2" charset="0"/>
                <a:ea typeface="Hand Of Sean" panose="02000500000000000000" pitchFamily="2" charset="-128"/>
                <a:cs typeface="MV Boli" panose="02000500030200090000" pitchFamily="2" charset="0"/>
              </a:rPr>
              <a:t>Median nerve injury</a:t>
            </a:r>
          </a:p>
        </p:txBody>
      </p:sp>
      <p:pic>
        <p:nvPicPr>
          <p:cNvPr id="150" name="Picture 149">
            <a:extLst>
              <a:ext uri="{FF2B5EF4-FFF2-40B4-BE49-F238E27FC236}">
                <a16:creationId xmlns:a16="http://schemas.microsoft.com/office/drawing/2014/main" id="{BC8AE443-05FD-4077-8C63-619F093A948C}"/>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044379" y="1014808"/>
            <a:ext cx="4062861" cy="5661597"/>
          </a:xfrm>
          <a:prstGeom prst="rect">
            <a:avLst/>
          </a:prstGeom>
        </p:spPr>
      </p:pic>
      <p:pic>
        <p:nvPicPr>
          <p:cNvPr id="151" name="Picture 150">
            <a:extLst>
              <a:ext uri="{FF2B5EF4-FFF2-40B4-BE49-F238E27FC236}">
                <a16:creationId xmlns:a16="http://schemas.microsoft.com/office/drawing/2014/main" id="{539100F1-D678-4423-A8F2-A8C059F7D42C}"/>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6653713" y="180999"/>
            <a:ext cx="4753119" cy="3175502"/>
          </a:xfrm>
          <a:prstGeom prst="rect">
            <a:avLst/>
          </a:prstGeom>
        </p:spPr>
      </p:pic>
      <p:sp>
        <p:nvSpPr>
          <p:cNvPr id="152" name="TextBox 151">
            <a:extLst>
              <a:ext uri="{FF2B5EF4-FFF2-40B4-BE49-F238E27FC236}">
                <a16:creationId xmlns:a16="http://schemas.microsoft.com/office/drawing/2014/main" id="{6B09C6A8-FA62-4C9F-A3CB-CE3B8305CE5F}"/>
              </a:ext>
            </a:extLst>
          </p:cNvPr>
          <p:cNvSpPr txBox="1"/>
          <p:nvPr/>
        </p:nvSpPr>
        <p:spPr>
          <a:xfrm>
            <a:off x="6522848" y="3443048"/>
            <a:ext cx="4598762" cy="2973891"/>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sz="1400" dirty="0">
                <a:latin typeface="MV Boli" panose="02000500030200090000" pitchFamily="2" charset="0"/>
                <a:cs typeface="MV Boli" panose="02000500030200090000" pitchFamily="2" charset="0"/>
              </a:rPr>
              <a:t>The nerve is most commonly COMPRESSED at the carpal tunnel </a:t>
            </a:r>
            <a:r>
              <a:rPr lang="en-US" sz="1400" dirty="0">
                <a:latin typeface="MV Boli" panose="02000500030200090000" pitchFamily="2" charset="0"/>
                <a:cs typeface="MV Boli" panose="02000500030200090000" pitchFamily="2" charset="0"/>
                <a:sym typeface="Wingdings" panose="05000000000000000000" pitchFamily="2" charset="2"/>
              </a:rPr>
              <a:t> CARPAL TUNNEL SYNDROME.</a:t>
            </a:r>
          </a:p>
          <a:p>
            <a:pPr marL="285750" indent="-285750">
              <a:lnSpc>
                <a:spcPct val="150000"/>
              </a:lnSpc>
              <a:buFont typeface="Arial" panose="020B0604020202020204" pitchFamily="34" charset="0"/>
              <a:buChar char="•"/>
            </a:pPr>
            <a:r>
              <a:rPr lang="en-US" sz="1400" dirty="0">
                <a:latin typeface="MV Boli" panose="02000500030200090000" pitchFamily="2" charset="0"/>
                <a:cs typeface="MV Boli" panose="02000500030200090000" pitchFamily="2" charset="0"/>
                <a:sym typeface="Wingdings" panose="05000000000000000000" pitchFamily="2" charset="2"/>
              </a:rPr>
              <a:t>Less commonly it can be divided at the wrist (Distal injury)  MEDIAN CLAW</a:t>
            </a:r>
          </a:p>
          <a:p>
            <a:pPr marL="285750" indent="-285750">
              <a:lnSpc>
                <a:spcPct val="150000"/>
              </a:lnSpc>
              <a:buFont typeface="Arial" panose="020B0604020202020204" pitchFamily="34" charset="0"/>
              <a:buChar char="•"/>
            </a:pPr>
            <a:r>
              <a:rPr lang="en-US" sz="1400" dirty="0">
                <a:latin typeface="MV Boli" panose="02000500030200090000" pitchFamily="2" charset="0"/>
                <a:cs typeface="MV Boli" panose="02000500030200090000" pitchFamily="2" charset="0"/>
                <a:sym typeface="Wingdings" panose="05000000000000000000" pitchFamily="2" charset="2"/>
              </a:rPr>
              <a:t>It may be less commonly compressed by pronator teres  PRONATOR SYNDROME</a:t>
            </a:r>
          </a:p>
          <a:p>
            <a:pPr marL="285750" indent="-285750">
              <a:lnSpc>
                <a:spcPct val="150000"/>
              </a:lnSpc>
              <a:buFont typeface="Arial" panose="020B0604020202020204" pitchFamily="34" charset="0"/>
              <a:buChar char="•"/>
            </a:pPr>
            <a:r>
              <a:rPr lang="en-US" sz="1400" dirty="0">
                <a:latin typeface="MV Boli" panose="02000500030200090000" pitchFamily="2" charset="0"/>
                <a:cs typeface="MV Boli" panose="02000500030200090000" pitchFamily="2" charset="0"/>
                <a:sym typeface="Wingdings" panose="05000000000000000000" pitchFamily="2" charset="2"/>
              </a:rPr>
              <a:t>It can also be divided by a fractured medial epicondyle.</a:t>
            </a:r>
          </a:p>
        </p:txBody>
      </p:sp>
    </p:spTree>
    <p:extLst>
      <p:ext uri="{BB962C8B-B14F-4D97-AF65-F5344CB8AC3E}">
        <p14:creationId xmlns:p14="http://schemas.microsoft.com/office/powerpoint/2010/main" val="20453230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Rectangle 147">
            <a:extLst>
              <a:ext uri="{FF2B5EF4-FFF2-40B4-BE49-F238E27FC236}">
                <a16:creationId xmlns:a16="http://schemas.microsoft.com/office/drawing/2014/main" id="{55C089E3-40F2-48EE-94AD-97A50E3AC6F8}"/>
              </a:ext>
            </a:extLst>
          </p:cNvPr>
          <p:cNvSpPr/>
          <p:nvPr/>
        </p:nvSpPr>
        <p:spPr>
          <a:xfrm>
            <a:off x="6096000" y="0"/>
            <a:ext cx="5660571" cy="6858000"/>
          </a:xfrm>
          <a:prstGeom prst="rect">
            <a:avLst/>
          </a:prstGeom>
          <a:blipFill>
            <a:blip r:embed="rId2">
              <a:extLst>
                <a:ext uri="{28A0092B-C50C-407E-A947-70E740481C1C}">
                  <a14:useLocalDpi xmlns:a14="http://schemas.microsoft.com/office/drawing/2010/main" val="0"/>
                </a:ext>
              </a:extLst>
            </a:blip>
            <a:stretch>
              <a:fillRect/>
            </a:stretch>
          </a:blipFill>
          <a:ln>
            <a:noFill/>
          </a:ln>
          <a:effectLst>
            <a:outerShdw blurRad="50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C03955BB-E41C-4E77-BB48-325360470229}"/>
              </a:ext>
            </a:extLst>
          </p:cNvPr>
          <p:cNvSpPr/>
          <p:nvPr/>
        </p:nvSpPr>
        <p:spPr>
          <a:xfrm>
            <a:off x="275044" y="-5786"/>
            <a:ext cx="5681417" cy="6858000"/>
          </a:xfrm>
          <a:prstGeom prst="rect">
            <a:avLst/>
          </a:prstGeom>
          <a:blipFill>
            <a:blip r:embed="rId2">
              <a:extLst>
                <a:ext uri="{28A0092B-C50C-407E-A947-70E740481C1C}">
                  <a14:useLocalDpi xmlns:a14="http://schemas.microsoft.com/office/drawing/2010/main" val="0"/>
                </a:ext>
              </a:extLst>
            </a:blip>
            <a:stretch>
              <a:fillRect/>
            </a:stretch>
          </a:blipFill>
          <a:ln>
            <a:noFill/>
          </a:ln>
          <a:effectLst>
            <a:outerShdw blurRad="50800" dist="889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0" name="Group 189">
            <a:extLst>
              <a:ext uri="{FF2B5EF4-FFF2-40B4-BE49-F238E27FC236}">
                <a16:creationId xmlns:a16="http://schemas.microsoft.com/office/drawing/2014/main" id="{B1C4F1B1-18D1-4F24-A7B4-A913BFFF45E6}"/>
              </a:ext>
            </a:extLst>
          </p:cNvPr>
          <p:cNvGrpSpPr/>
          <p:nvPr/>
        </p:nvGrpSpPr>
        <p:grpSpPr>
          <a:xfrm>
            <a:off x="6096000" y="119550"/>
            <a:ext cx="5574535" cy="6617862"/>
            <a:chOff x="6096000" y="119550"/>
            <a:chExt cx="5574535" cy="6617862"/>
          </a:xfrm>
        </p:grpSpPr>
        <p:sp>
          <p:nvSpPr>
            <p:cNvPr id="191" name="Right">
              <a:extLst>
                <a:ext uri="{FF2B5EF4-FFF2-40B4-BE49-F238E27FC236}">
                  <a16:creationId xmlns:a16="http://schemas.microsoft.com/office/drawing/2014/main" id="{479DEB60-7570-45B4-8336-36827F8A3ED2}"/>
                </a:ext>
              </a:extLst>
            </p:cNvPr>
            <p:cNvSpPr/>
            <p:nvPr/>
          </p:nvSpPr>
          <p:spPr>
            <a:xfrm>
              <a:off x="11148331" y="4069452"/>
              <a:ext cx="522204" cy="2657736"/>
            </a:xfrm>
            <a:prstGeom prst="rect">
              <a:avLst/>
            </a:prstGeom>
            <a:solidFill>
              <a:srgbClr val="92D050"/>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2" name="Freeform: Shape 191">
              <a:extLst>
                <a:ext uri="{FF2B5EF4-FFF2-40B4-BE49-F238E27FC236}">
                  <a16:creationId xmlns:a16="http://schemas.microsoft.com/office/drawing/2014/main" id="{1F0B4A1C-B94A-47CE-AED1-2D2A4BE4CFF9}"/>
                </a:ext>
              </a:extLst>
            </p:cNvPr>
            <p:cNvSpPr/>
            <p:nvPr/>
          </p:nvSpPr>
          <p:spPr>
            <a:xfrm>
              <a:off x="6128872" y="119550"/>
              <a:ext cx="5395162" cy="6607323"/>
            </a:xfrm>
            <a:custGeom>
              <a:avLst/>
              <a:gdLst>
                <a:gd name="connsiteX0" fmla="*/ 0 w 5395162"/>
                <a:gd name="connsiteY0" fmla="*/ 0 h 6607323"/>
                <a:gd name="connsiteX1" fmla="*/ 5395162 w 5395162"/>
                <a:gd name="connsiteY1" fmla="*/ 0 h 6607323"/>
                <a:gd name="connsiteX2" fmla="*/ 5395162 w 5395162"/>
                <a:gd name="connsiteY2" fmla="*/ 3949902 h 6607323"/>
                <a:gd name="connsiteX3" fmla="*/ 5230980 w 5395162"/>
                <a:gd name="connsiteY3" fmla="*/ 3949902 h 6607323"/>
                <a:gd name="connsiteX4" fmla="*/ 5032614 w 5395162"/>
                <a:gd name="connsiteY4" fmla="*/ 4148268 h 6607323"/>
                <a:gd name="connsiteX5" fmla="*/ 5032614 w 5395162"/>
                <a:gd name="connsiteY5" fmla="*/ 6607209 h 6607323"/>
                <a:gd name="connsiteX6" fmla="*/ 5032625 w 5395162"/>
                <a:gd name="connsiteY6" fmla="*/ 6607323 h 6607323"/>
                <a:gd name="connsiteX7" fmla="*/ 0 w 5395162"/>
                <a:gd name="connsiteY7" fmla="*/ 6607323 h 660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5162" h="6607323">
                  <a:moveTo>
                    <a:pt x="0" y="0"/>
                  </a:moveTo>
                  <a:lnTo>
                    <a:pt x="5395162" y="0"/>
                  </a:lnTo>
                  <a:lnTo>
                    <a:pt x="5395162" y="3949902"/>
                  </a:lnTo>
                  <a:lnTo>
                    <a:pt x="5230980" y="3949902"/>
                  </a:lnTo>
                  <a:cubicBezTo>
                    <a:pt x="5121425" y="3949902"/>
                    <a:pt x="5032614" y="4038713"/>
                    <a:pt x="5032614" y="4148268"/>
                  </a:cubicBezTo>
                  <a:lnTo>
                    <a:pt x="5032614" y="6607209"/>
                  </a:lnTo>
                  <a:lnTo>
                    <a:pt x="5032625" y="6607323"/>
                  </a:lnTo>
                  <a:lnTo>
                    <a:pt x="0" y="6607323"/>
                  </a:lnTo>
                  <a:close/>
                </a:path>
              </a:pathLst>
            </a:custGeom>
            <a:solidFill>
              <a:srgbClr val="FDFDFD"/>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3" name="Straight Connector 192">
              <a:extLst>
                <a:ext uri="{FF2B5EF4-FFF2-40B4-BE49-F238E27FC236}">
                  <a16:creationId xmlns:a16="http://schemas.microsoft.com/office/drawing/2014/main" id="{59162A81-0D26-49D5-9C3D-AF1145F70A57}"/>
                </a:ext>
              </a:extLst>
            </p:cNvPr>
            <p:cNvCxnSpPr>
              <a:cxnSpLocks/>
            </p:cNvCxnSpPr>
            <p:nvPr/>
          </p:nvCxnSpPr>
          <p:spPr>
            <a:xfrm>
              <a:off x="6096000" y="909390"/>
              <a:ext cx="5428034"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9DC12B9C-03BA-4147-9B14-30D86730F24B}"/>
                </a:ext>
              </a:extLst>
            </p:cNvPr>
            <p:cNvCxnSpPr>
              <a:cxnSpLocks/>
            </p:cNvCxnSpPr>
            <p:nvPr/>
          </p:nvCxnSpPr>
          <p:spPr>
            <a:xfrm>
              <a:off x="6126481" y="137418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6DCDD4C6-51F4-4E17-AD53-489FD1F39D5F}"/>
                </a:ext>
              </a:extLst>
            </p:cNvPr>
            <p:cNvCxnSpPr>
              <a:cxnSpLocks/>
            </p:cNvCxnSpPr>
            <p:nvPr/>
          </p:nvCxnSpPr>
          <p:spPr>
            <a:xfrm>
              <a:off x="6126481" y="1864456"/>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22656D87-BB85-4C46-9209-8C9140CFF071}"/>
                </a:ext>
              </a:extLst>
            </p:cNvPr>
            <p:cNvCxnSpPr>
              <a:cxnSpLocks/>
            </p:cNvCxnSpPr>
            <p:nvPr/>
          </p:nvCxnSpPr>
          <p:spPr>
            <a:xfrm>
              <a:off x="6126481" y="2354732"/>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B8516F6C-3E8F-41F1-85A7-8235F4B1C824}"/>
                </a:ext>
              </a:extLst>
            </p:cNvPr>
            <p:cNvCxnSpPr>
              <a:cxnSpLocks/>
            </p:cNvCxnSpPr>
            <p:nvPr/>
          </p:nvCxnSpPr>
          <p:spPr>
            <a:xfrm>
              <a:off x="6126481" y="2845008"/>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989266B4-BC34-4ABF-A425-A7DC3F37E571}"/>
                </a:ext>
              </a:extLst>
            </p:cNvPr>
            <p:cNvCxnSpPr>
              <a:cxnSpLocks/>
            </p:cNvCxnSpPr>
            <p:nvPr/>
          </p:nvCxnSpPr>
          <p:spPr>
            <a:xfrm>
              <a:off x="6126481" y="3335284"/>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6FBF9DB6-3F78-4FB6-A1C7-279765773246}"/>
                </a:ext>
              </a:extLst>
            </p:cNvPr>
            <p:cNvCxnSpPr>
              <a:cxnSpLocks/>
            </p:cNvCxnSpPr>
            <p:nvPr/>
          </p:nvCxnSpPr>
          <p:spPr>
            <a:xfrm>
              <a:off x="6126481" y="382556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87FF3BCF-0219-48EC-8281-6991C30C1636}"/>
                </a:ext>
              </a:extLst>
            </p:cNvPr>
            <p:cNvCxnSpPr>
              <a:cxnSpLocks/>
            </p:cNvCxnSpPr>
            <p:nvPr/>
          </p:nvCxnSpPr>
          <p:spPr>
            <a:xfrm>
              <a:off x="6126481" y="4315836"/>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66E6F99E-140E-42F7-9CD9-520ABBCB79FF}"/>
                </a:ext>
              </a:extLst>
            </p:cNvPr>
            <p:cNvCxnSpPr>
              <a:cxnSpLocks/>
            </p:cNvCxnSpPr>
            <p:nvPr/>
          </p:nvCxnSpPr>
          <p:spPr>
            <a:xfrm>
              <a:off x="6126481" y="4806112"/>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FD4DA134-0BBC-4EEA-B046-D144F8362963}"/>
                </a:ext>
              </a:extLst>
            </p:cNvPr>
            <p:cNvCxnSpPr>
              <a:cxnSpLocks/>
            </p:cNvCxnSpPr>
            <p:nvPr/>
          </p:nvCxnSpPr>
          <p:spPr>
            <a:xfrm>
              <a:off x="6126481" y="5296388"/>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D81023F8-3930-4E86-AADD-C34248F41F99}"/>
                </a:ext>
              </a:extLst>
            </p:cNvPr>
            <p:cNvCxnSpPr>
              <a:cxnSpLocks/>
            </p:cNvCxnSpPr>
            <p:nvPr/>
          </p:nvCxnSpPr>
          <p:spPr>
            <a:xfrm>
              <a:off x="6126481" y="5786664"/>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AB4022E9-383B-473B-A517-D6A80C1B6F12}"/>
                </a:ext>
              </a:extLst>
            </p:cNvPr>
            <p:cNvCxnSpPr>
              <a:cxnSpLocks/>
            </p:cNvCxnSpPr>
            <p:nvPr/>
          </p:nvCxnSpPr>
          <p:spPr>
            <a:xfrm>
              <a:off x="6126481" y="6276940"/>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sp>
          <p:nvSpPr>
            <p:cNvPr id="205" name="TextBox 204">
              <a:extLst>
                <a:ext uri="{FF2B5EF4-FFF2-40B4-BE49-F238E27FC236}">
                  <a16:creationId xmlns:a16="http://schemas.microsoft.com/office/drawing/2014/main" id="{B1FBF4D5-CE44-480D-BC29-B88EB2D96005}"/>
                </a:ext>
              </a:extLst>
            </p:cNvPr>
            <p:cNvSpPr txBox="1"/>
            <p:nvPr/>
          </p:nvSpPr>
          <p:spPr>
            <a:xfrm>
              <a:off x="11176000" y="4639204"/>
              <a:ext cx="461665" cy="2098208"/>
            </a:xfrm>
            <a:prstGeom prst="rect">
              <a:avLst/>
            </a:prstGeom>
            <a:noFill/>
          </p:spPr>
          <p:txBody>
            <a:bodyPr vert="vert270" wrap="square" rtlCol="0">
              <a:spAutoFit/>
            </a:bodyPr>
            <a:lstStyle/>
            <a:p>
              <a:pPr algn="ctr"/>
              <a:r>
                <a:rPr lang="en-US" b="1" dirty="0"/>
                <a:t>Result</a:t>
              </a:r>
            </a:p>
          </p:txBody>
        </p:sp>
      </p:grpSp>
      <p:grpSp>
        <p:nvGrpSpPr>
          <p:cNvPr id="174" name="Group 173">
            <a:extLst>
              <a:ext uri="{FF2B5EF4-FFF2-40B4-BE49-F238E27FC236}">
                <a16:creationId xmlns:a16="http://schemas.microsoft.com/office/drawing/2014/main" id="{4D3EC6F6-41B8-42EA-9450-9660D30297B3}"/>
              </a:ext>
            </a:extLst>
          </p:cNvPr>
          <p:cNvGrpSpPr/>
          <p:nvPr/>
        </p:nvGrpSpPr>
        <p:grpSpPr>
          <a:xfrm flipH="1">
            <a:off x="351445" y="89189"/>
            <a:ext cx="5574535" cy="6778316"/>
            <a:chOff x="6096000" y="119550"/>
            <a:chExt cx="5574535" cy="6778316"/>
          </a:xfrm>
        </p:grpSpPr>
        <p:sp>
          <p:nvSpPr>
            <p:cNvPr id="175" name="Left">
              <a:extLst>
                <a:ext uri="{FF2B5EF4-FFF2-40B4-BE49-F238E27FC236}">
                  <a16:creationId xmlns:a16="http://schemas.microsoft.com/office/drawing/2014/main" id="{BC45525F-CA64-4D1D-A75E-E6290B229999}"/>
                </a:ext>
              </a:extLst>
            </p:cNvPr>
            <p:cNvSpPr/>
            <p:nvPr/>
          </p:nvSpPr>
          <p:spPr>
            <a:xfrm>
              <a:off x="11148331" y="4069452"/>
              <a:ext cx="522204" cy="2657736"/>
            </a:xfrm>
            <a:prstGeom prst="rect">
              <a:avLst/>
            </a:prstGeom>
            <a:solidFill>
              <a:srgbClr val="FF0000"/>
            </a:solidFill>
            <a:ln>
              <a:noFill/>
            </a:ln>
            <a:effectLst>
              <a:outerShdw blurRad="50800" dist="635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6" name="Freeform: Shape 175">
              <a:extLst>
                <a:ext uri="{FF2B5EF4-FFF2-40B4-BE49-F238E27FC236}">
                  <a16:creationId xmlns:a16="http://schemas.microsoft.com/office/drawing/2014/main" id="{4CCDAA36-0014-487F-9FC8-FB18AD79A536}"/>
                </a:ext>
              </a:extLst>
            </p:cNvPr>
            <p:cNvSpPr/>
            <p:nvPr/>
          </p:nvSpPr>
          <p:spPr>
            <a:xfrm>
              <a:off x="6128872" y="119550"/>
              <a:ext cx="5395162" cy="6607323"/>
            </a:xfrm>
            <a:custGeom>
              <a:avLst/>
              <a:gdLst>
                <a:gd name="connsiteX0" fmla="*/ 0 w 5395162"/>
                <a:gd name="connsiteY0" fmla="*/ 0 h 6607323"/>
                <a:gd name="connsiteX1" fmla="*/ 5395162 w 5395162"/>
                <a:gd name="connsiteY1" fmla="*/ 0 h 6607323"/>
                <a:gd name="connsiteX2" fmla="*/ 5395162 w 5395162"/>
                <a:gd name="connsiteY2" fmla="*/ 3949902 h 6607323"/>
                <a:gd name="connsiteX3" fmla="*/ 5230980 w 5395162"/>
                <a:gd name="connsiteY3" fmla="*/ 3949902 h 6607323"/>
                <a:gd name="connsiteX4" fmla="*/ 5032614 w 5395162"/>
                <a:gd name="connsiteY4" fmla="*/ 4148268 h 6607323"/>
                <a:gd name="connsiteX5" fmla="*/ 5032614 w 5395162"/>
                <a:gd name="connsiteY5" fmla="*/ 6607209 h 6607323"/>
                <a:gd name="connsiteX6" fmla="*/ 5032625 w 5395162"/>
                <a:gd name="connsiteY6" fmla="*/ 6607323 h 6607323"/>
                <a:gd name="connsiteX7" fmla="*/ 0 w 5395162"/>
                <a:gd name="connsiteY7" fmla="*/ 6607323 h 660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5162" h="6607323">
                  <a:moveTo>
                    <a:pt x="0" y="0"/>
                  </a:moveTo>
                  <a:lnTo>
                    <a:pt x="5395162" y="0"/>
                  </a:lnTo>
                  <a:lnTo>
                    <a:pt x="5395162" y="3949902"/>
                  </a:lnTo>
                  <a:lnTo>
                    <a:pt x="5230980" y="3949902"/>
                  </a:lnTo>
                  <a:cubicBezTo>
                    <a:pt x="5121425" y="3949902"/>
                    <a:pt x="5032614" y="4038713"/>
                    <a:pt x="5032614" y="4148268"/>
                  </a:cubicBezTo>
                  <a:lnTo>
                    <a:pt x="5032614" y="6607209"/>
                  </a:lnTo>
                  <a:lnTo>
                    <a:pt x="5032625" y="6607323"/>
                  </a:lnTo>
                  <a:lnTo>
                    <a:pt x="0" y="6607323"/>
                  </a:lnTo>
                  <a:close/>
                </a:path>
              </a:pathLst>
            </a:custGeom>
            <a:solidFill>
              <a:srgbClr val="FDFDFD"/>
            </a:solidFill>
            <a:ln>
              <a:noFill/>
            </a:ln>
            <a:effectLst>
              <a:outerShdw blurRad="50800" dist="762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a:extLst>
                <a:ext uri="{FF2B5EF4-FFF2-40B4-BE49-F238E27FC236}">
                  <a16:creationId xmlns:a16="http://schemas.microsoft.com/office/drawing/2014/main" id="{0B012414-9764-48F5-B4C3-0A5037F0BBA5}"/>
                </a:ext>
              </a:extLst>
            </p:cNvPr>
            <p:cNvCxnSpPr>
              <a:cxnSpLocks/>
            </p:cNvCxnSpPr>
            <p:nvPr/>
          </p:nvCxnSpPr>
          <p:spPr>
            <a:xfrm>
              <a:off x="6096000" y="909390"/>
              <a:ext cx="5428034"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8DF96C4D-F51B-418E-8313-05C072401FE4}"/>
                </a:ext>
              </a:extLst>
            </p:cNvPr>
            <p:cNvCxnSpPr>
              <a:cxnSpLocks/>
            </p:cNvCxnSpPr>
            <p:nvPr/>
          </p:nvCxnSpPr>
          <p:spPr>
            <a:xfrm>
              <a:off x="6126481" y="137418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6F483CB6-CDC5-4A02-B30E-322036DDF0A0}"/>
                </a:ext>
              </a:extLst>
            </p:cNvPr>
            <p:cNvCxnSpPr>
              <a:cxnSpLocks/>
            </p:cNvCxnSpPr>
            <p:nvPr/>
          </p:nvCxnSpPr>
          <p:spPr>
            <a:xfrm>
              <a:off x="6126481" y="1864456"/>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13494356-E55D-4653-AB9F-7E1E2BF06D76}"/>
                </a:ext>
              </a:extLst>
            </p:cNvPr>
            <p:cNvCxnSpPr>
              <a:cxnSpLocks/>
            </p:cNvCxnSpPr>
            <p:nvPr/>
          </p:nvCxnSpPr>
          <p:spPr>
            <a:xfrm>
              <a:off x="6126481" y="2354732"/>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8C8F38DD-49EA-469F-9EDB-E9462B811FC0}"/>
                </a:ext>
              </a:extLst>
            </p:cNvPr>
            <p:cNvCxnSpPr>
              <a:cxnSpLocks/>
            </p:cNvCxnSpPr>
            <p:nvPr/>
          </p:nvCxnSpPr>
          <p:spPr>
            <a:xfrm>
              <a:off x="6126481" y="2845008"/>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BB0A9595-A092-4E25-932A-2B7A43E3DF75}"/>
                </a:ext>
              </a:extLst>
            </p:cNvPr>
            <p:cNvCxnSpPr>
              <a:cxnSpLocks/>
            </p:cNvCxnSpPr>
            <p:nvPr/>
          </p:nvCxnSpPr>
          <p:spPr>
            <a:xfrm>
              <a:off x="6126481" y="3335284"/>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D2DB5BD7-B26C-4609-AADA-D1F73B39D441}"/>
                </a:ext>
              </a:extLst>
            </p:cNvPr>
            <p:cNvCxnSpPr>
              <a:cxnSpLocks/>
            </p:cNvCxnSpPr>
            <p:nvPr/>
          </p:nvCxnSpPr>
          <p:spPr>
            <a:xfrm>
              <a:off x="6126481" y="382556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5992E529-F71B-461A-B57E-330E3C813F2E}"/>
                </a:ext>
              </a:extLst>
            </p:cNvPr>
            <p:cNvCxnSpPr>
              <a:cxnSpLocks/>
            </p:cNvCxnSpPr>
            <p:nvPr/>
          </p:nvCxnSpPr>
          <p:spPr>
            <a:xfrm>
              <a:off x="6126481" y="4315836"/>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64CEBAD4-44F2-4C60-80AE-1704869E5043}"/>
                </a:ext>
              </a:extLst>
            </p:cNvPr>
            <p:cNvCxnSpPr>
              <a:cxnSpLocks/>
            </p:cNvCxnSpPr>
            <p:nvPr/>
          </p:nvCxnSpPr>
          <p:spPr>
            <a:xfrm>
              <a:off x="6126481" y="4806112"/>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B6B6DA8F-39DA-425E-B4FF-5A599863202A}"/>
                </a:ext>
              </a:extLst>
            </p:cNvPr>
            <p:cNvCxnSpPr>
              <a:cxnSpLocks/>
            </p:cNvCxnSpPr>
            <p:nvPr/>
          </p:nvCxnSpPr>
          <p:spPr>
            <a:xfrm>
              <a:off x="6126481" y="5296388"/>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7CBD5B22-00BF-4EDD-976C-E876BF6A92CB}"/>
                </a:ext>
              </a:extLst>
            </p:cNvPr>
            <p:cNvCxnSpPr>
              <a:cxnSpLocks/>
            </p:cNvCxnSpPr>
            <p:nvPr/>
          </p:nvCxnSpPr>
          <p:spPr>
            <a:xfrm>
              <a:off x="6126481" y="5786664"/>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D0984BC2-397F-487F-B4C3-639E88CD5B95}"/>
                </a:ext>
              </a:extLst>
            </p:cNvPr>
            <p:cNvCxnSpPr>
              <a:cxnSpLocks/>
            </p:cNvCxnSpPr>
            <p:nvPr/>
          </p:nvCxnSpPr>
          <p:spPr>
            <a:xfrm>
              <a:off x="6126481" y="6276940"/>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sp>
          <p:nvSpPr>
            <p:cNvPr id="189" name="TextBox 188">
              <a:extLst>
                <a:ext uri="{FF2B5EF4-FFF2-40B4-BE49-F238E27FC236}">
                  <a16:creationId xmlns:a16="http://schemas.microsoft.com/office/drawing/2014/main" id="{028D77CE-26CC-48A3-92E2-0D112FD9E9FA}"/>
                </a:ext>
              </a:extLst>
            </p:cNvPr>
            <p:cNvSpPr txBox="1"/>
            <p:nvPr/>
          </p:nvSpPr>
          <p:spPr>
            <a:xfrm>
              <a:off x="11176000" y="4492110"/>
              <a:ext cx="461665" cy="2405756"/>
            </a:xfrm>
            <a:prstGeom prst="rect">
              <a:avLst/>
            </a:prstGeom>
            <a:noFill/>
          </p:spPr>
          <p:txBody>
            <a:bodyPr vert="vert270" wrap="square" rtlCol="0">
              <a:spAutoFit/>
            </a:bodyPr>
            <a:lstStyle/>
            <a:p>
              <a:pPr algn="ctr"/>
              <a:r>
                <a:rPr lang="en-US" b="1" dirty="0">
                  <a:solidFill>
                    <a:schemeClr val="bg1"/>
                  </a:solidFill>
                </a:rPr>
                <a:t>Causes</a:t>
              </a:r>
            </a:p>
          </p:txBody>
        </p:sp>
      </p:grpSp>
      <p:grpSp>
        <p:nvGrpSpPr>
          <p:cNvPr id="3" name="Group 2">
            <a:extLst>
              <a:ext uri="{FF2B5EF4-FFF2-40B4-BE49-F238E27FC236}">
                <a16:creationId xmlns:a16="http://schemas.microsoft.com/office/drawing/2014/main" id="{0F1A4B53-3DA8-4B08-87F6-99E2B5780CCB}"/>
              </a:ext>
            </a:extLst>
          </p:cNvPr>
          <p:cNvGrpSpPr/>
          <p:nvPr/>
        </p:nvGrpSpPr>
        <p:grpSpPr>
          <a:xfrm>
            <a:off x="5604611" y="119550"/>
            <a:ext cx="781676" cy="6607323"/>
            <a:chOff x="5604611" y="119550"/>
            <a:chExt cx="781676" cy="6607323"/>
          </a:xfrm>
        </p:grpSpPr>
        <p:sp>
          <p:nvSpPr>
            <p:cNvPr id="67" name="Rectangle 66">
              <a:extLst>
                <a:ext uri="{FF2B5EF4-FFF2-40B4-BE49-F238E27FC236}">
                  <a16:creationId xmlns:a16="http://schemas.microsoft.com/office/drawing/2014/main" id="{D119F2DB-0E38-4A31-831F-2BAF295D2A25}"/>
                </a:ext>
              </a:extLst>
            </p:cNvPr>
            <p:cNvSpPr/>
            <p:nvPr/>
          </p:nvSpPr>
          <p:spPr>
            <a:xfrm>
              <a:off x="5635694" y="20253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AEE5042A-E067-4FB7-BCFF-00BB33BFEDEC}"/>
                </a:ext>
              </a:extLst>
            </p:cNvPr>
            <p:cNvGrpSpPr/>
            <p:nvPr/>
          </p:nvGrpSpPr>
          <p:grpSpPr>
            <a:xfrm>
              <a:off x="5805714" y="119550"/>
              <a:ext cx="580573" cy="386869"/>
              <a:chOff x="5805714" y="609691"/>
              <a:chExt cx="580573" cy="386869"/>
            </a:xfrm>
          </p:grpSpPr>
          <p:sp>
            <p:nvSpPr>
              <p:cNvPr id="5" name="Rectangle 4">
                <a:extLst>
                  <a:ext uri="{FF2B5EF4-FFF2-40B4-BE49-F238E27FC236}">
                    <a16:creationId xmlns:a16="http://schemas.microsoft.com/office/drawing/2014/main" id="{9ECC8D50-758B-45D1-9832-058DA749338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a:extLst>
                  <a:ext uri="{FF2B5EF4-FFF2-40B4-BE49-F238E27FC236}">
                    <a16:creationId xmlns:a16="http://schemas.microsoft.com/office/drawing/2014/main" id="{FC783E55-1922-4926-8D97-EC60526709F7}"/>
                  </a:ext>
                </a:extLst>
              </p:cNvPr>
              <p:cNvSpPr/>
              <p:nvPr/>
            </p:nvSpPr>
            <p:spPr>
              <a:xfrm>
                <a:off x="5805714" y="609691"/>
                <a:ext cx="410553" cy="386869"/>
              </a:xfrm>
              <a:prstGeom prst="arc">
                <a:avLst>
                  <a:gd name="adj1" fmla="val 10333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8" name="Rectangle 67">
              <a:extLst>
                <a:ext uri="{FF2B5EF4-FFF2-40B4-BE49-F238E27FC236}">
                  <a16:creationId xmlns:a16="http://schemas.microsoft.com/office/drawing/2014/main" id="{FCB92E0C-F05E-4602-8A6C-A561815032EC}"/>
                </a:ext>
              </a:extLst>
            </p:cNvPr>
            <p:cNvSpPr/>
            <p:nvPr/>
          </p:nvSpPr>
          <p:spPr>
            <a:xfrm>
              <a:off x="5632035" y="503041"/>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78" name="Group 77">
              <a:extLst>
                <a:ext uri="{FF2B5EF4-FFF2-40B4-BE49-F238E27FC236}">
                  <a16:creationId xmlns:a16="http://schemas.microsoft.com/office/drawing/2014/main" id="{E48E30C9-A74F-4C52-AD04-FC9A5CBD8258}"/>
                </a:ext>
              </a:extLst>
            </p:cNvPr>
            <p:cNvGrpSpPr/>
            <p:nvPr/>
          </p:nvGrpSpPr>
          <p:grpSpPr>
            <a:xfrm>
              <a:off x="5805714" y="430573"/>
              <a:ext cx="580573" cy="386869"/>
              <a:chOff x="5805714" y="609691"/>
              <a:chExt cx="580573" cy="386869"/>
            </a:xfrm>
          </p:grpSpPr>
          <p:sp>
            <p:nvSpPr>
              <p:cNvPr id="79" name="Rectangle 78">
                <a:extLst>
                  <a:ext uri="{FF2B5EF4-FFF2-40B4-BE49-F238E27FC236}">
                    <a16:creationId xmlns:a16="http://schemas.microsoft.com/office/drawing/2014/main" id="{9D80A7DB-810E-4588-BE25-E9F7C34D3DB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c 79">
                <a:extLst>
                  <a:ext uri="{FF2B5EF4-FFF2-40B4-BE49-F238E27FC236}">
                    <a16:creationId xmlns:a16="http://schemas.microsoft.com/office/drawing/2014/main" id="{0CEE252C-3F6B-425D-A974-8C322FD62AA8}"/>
                  </a:ext>
                </a:extLst>
              </p:cNvPr>
              <p:cNvSpPr/>
              <p:nvPr/>
            </p:nvSpPr>
            <p:spPr>
              <a:xfrm>
                <a:off x="5805714" y="609691"/>
                <a:ext cx="410553" cy="386869"/>
              </a:xfrm>
              <a:prstGeom prst="arc">
                <a:avLst>
                  <a:gd name="adj1" fmla="val 10604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9" name="Rectangle 68">
              <a:extLst>
                <a:ext uri="{FF2B5EF4-FFF2-40B4-BE49-F238E27FC236}">
                  <a16:creationId xmlns:a16="http://schemas.microsoft.com/office/drawing/2014/main" id="{A4620A41-830E-412F-B7F4-82B17531460F}"/>
                </a:ext>
              </a:extLst>
            </p:cNvPr>
            <p:cNvSpPr/>
            <p:nvPr/>
          </p:nvSpPr>
          <p:spPr>
            <a:xfrm>
              <a:off x="5635694" y="81748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Rectangle 69">
              <a:extLst>
                <a:ext uri="{FF2B5EF4-FFF2-40B4-BE49-F238E27FC236}">
                  <a16:creationId xmlns:a16="http://schemas.microsoft.com/office/drawing/2014/main" id="{B8C591D4-C50C-4B67-805A-961945693BE6}"/>
                </a:ext>
              </a:extLst>
            </p:cNvPr>
            <p:cNvSpPr/>
            <p:nvPr/>
          </p:nvSpPr>
          <p:spPr>
            <a:xfrm>
              <a:off x="5636493" y="112392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a:extLst>
                <a:ext uri="{FF2B5EF4-FFF2-40B4-BE49-F238E27FC236}">
                  <a16:creationId xmlns:a16="http://schemas.microsoft.com/office/drawing/2014/main" id="{461F08B5-15BF-4C63-B54C-7D2001EDCAD3}"/>
                </a:ext>
              </a:extLst>
            </p:cNvPr>
            <p:cNvSpPr/>
            <p:nvPr/>
          </p:nvSpPr>
          <p:spPr>
            <a:xfrm>
              <a:off x="5633303" y="144082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a:extLst>
                <a:ext uri="{FF2B5EF4-FFF2-40B4-BE49-F238E27FC236}">
                  <a16:creationId xmlns:a16="http://schemas.microsoft.com/office/drawing/2014/main" id="{D12C5631-8C0A-4256-BD3E-88D081A7321B}"/>
                </a:ext>
              </a:extLst>
            </p:cNvPr>
            <p:cNvSpPr/>
            <p:nvPr/>
          </p:nvSpPr>
          <p:spPr>
            <a:xfrm>
              <a:off x="5641689" y="174238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Rectangle 72">
              <a:extLst>
                <a:ext uri="{FF2B5EF4-FFF2-40B4-BE49-F238E27FC236}">
                  <a16:creationId xmlns:a16="http://schemas.microsoft.com/office/drawing/2014/main" id="{D3030D9B-44CF-4F4E-A86E-18A79322376D}"/>
                </a:ext>
              </a:extLst>
            </p:cNvPr>
            <p:cNvSpPr/>
            <p:nvPr/>
          </p:nvSpPr>
          <p:spPr>
            <a:xfrm>
              <a:off x="5626130" y="206495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Rectangle 73">
              <a:extLst>
                <a:ext uri="{FF2B5EF4-FFF2-40B4-BE49-F238E27FC236}">
                  <a16:creationId xmlns:a16="http://schemas.microsoft.com/office/drawing/2014/main" id="{0E9F8D11-58D9-4493-A410-DACB43B5E48F}"/>
                </a:ext>
              </a:extLst>
            </p:cNvPr>
            <p:cNvSpPr/>
            <p:nvPr/>
          </p:nvSpPr>
          <p:spPr>
            <a:xfrm>
              <a:off x="5626130" y="237211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a:extLst>
                <a:ext uri="{FF2B5EF4-FFF2-40B4-BE49-F238E27FC236}">
                  <a16:creationId xmlns:a16="http://schemas.microsoft.com/office/drawing/2014/main" id="{880FA994-AF36-4890-A98D-4750B71B3C59}"/>
                </a:ext>
              </a:extLst>
            </p:cNvPr>
            <p:cNvSpPr/>
            <p:nvPr/>
          </p:nvSpPr>
          <p:spPr>
            <a:xfrm>
              <a:off x="5633303" y="268452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Rectangle 75">
              <a:extLst>
                <a:ext uri="{FF2B5EF4-FFF2-40B4-BE49-F238E27FC236}">
                  <a16:creationId xmlns:a16="http://schemas.microsoft.com/office/drawing/2014/main" id="{9E5C2FB6-992A-4537-B467-2FCB0FDBDB9F}"/>
                </a:ext>
              </a:extLst>
            </p:cNvPr>
            <p:cNvSpPr/>
            <p:nvPr/>
          </p:nvSpPr>
          <p:spPr>
            <a:xfrm>
              <a:off x="5633303" y="298598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Rectangle 76">
              <a:extLst>
                <a:ext uri="{FF2B5EF4-FFF2-40B4-BE49-F238E27FC236}">
                  <a16:creationId xmlns:a16="http://schemas.microsoft.com/office/drawing/2014/main" id="{73193785-12A4-408F-9E7C-27DDBEAFA7BD}"/>
                </a:ext>
              </a:extLst>
            </p:cNvPr>
            <p:cNvSpPr/>
            <p:nvPr/>
          </p:nvSpPr>
          <p:spPr>
            <a:xfrm>
              <a:off x="5626130" y="330818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8" name="Rectangle 137">
              <a:extLst>
                <a:ext uri="{FF2B5EF4-FFF2-40B4-BE49-F238E27FC236}">
                  <a16:creationId xmlns:a16="http://schemas.microsoft.com/office/drawing/2014/main" id="{FF68EA0C-3323-4279-9322-583E0496C340}"/>
                </a:ext>
              </a:extLst>
            </p:cNvPr>
            <p:cNvSpPr/>
            <p:nvPr/>
          </p:nvSpPr>
          <p:spPr>
            <a:xfrm>
              <a:off x="5618957" y="361510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9" name="Rectangle 138">
              <a:extLst>
                <a:ext uri="{FF2B5EF4-FFF2-40B4-BE49-F238E27FC236}">
                  <a16:creationId xmlns:a16="http://schemas.microsoft.com/office/drawing/2014/main" id="{DA8F7F98-A2C1-4622-86E7-4F2038831BBE}"/>
                </a:ext>
              </a:extLst>
            </p:cNvPr>
            <p:cNvSpPr/>
            <p:nvPr/>
          </p:nvSpPr>
          <p:spPr>
            <a:xfrm>
              <a:off x="5604611" y="392724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0" name="Rectangle 139">
              <a:extLst>
                <a:ext uri="{FF2B5EF4-FFF2-40B4-BE49-F238E27FC236}">
                  <a16:creationId xmlns:a16="http://schemas.microsoft.com/office/drawing/2014/main" id="{0A05E640-BFCE-401E-8E58-B95F9FAC8DFA}"/>
                </a:ext>
              </a:extLst>
            </p:cNvPr>
            <p:cNvSpPr/>
            <p:nvPr/>
          </p:nvSpPr>
          <p:spPr>
            <a:xfrm>
              <a:off x="5611784" y="423914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1" name="Rectangle 140">
              <a:extLst>
                <a:ext uri="{FF2B5EF4-FFF2-40B4-BE49-F238E27FC236}">
                  <a16:creationId xmlns:a16="http://schemas.microsoft.com/office/drawing/2014/main" id="{E054FE0A-3727-4A81-B405-7B2AD3CF46C1}"/>
                </a:ext>
              </a:extLst>
            </p:cNvPr>
            <p:cNvSpPr/>
            <p:nvPr/>
          </p:nvSpPr>
          <p:spPr>
            <a:xfrm>
              <a:off x="5604611" y="4546182"/>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2" name="Rectangle 141">
              <a:extLst>
                <a:ext uri="{FF2B5EF4-FFF2-40B4-BE49-F238E27FC236}">
                  <a16:creationId xmlns:a16="http://schemas.microsoft.com/office/drawing/2014/main" id="{181F776C-2AF8-48ED-A45F-6043E45954BF}"/>
                </a:ext>
              </a:extLst>
            </p:cNvPr>
            <p:cNvSpPr/>
            <p:nvPr/>
          </p:nvSpPr>
          <p:spPr>
            <a:xfrm>
              <a:off x="5609779" y="485746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3" name="Rectangle 142">
              <a:extLst>
                <a:ext uri="{FF2B5EF4-FFF2-40B4-BE49-F238E27FC236}">
                  <a16:creationId xmlns:a16="http://schemas.microsoft.com/office/drawing/2014/main" id="{F411B93B-64DC-40ED-8351-A38502F83EC2}"/>
                </a:ext>
              </a:extLst>
            </p:cNvPr>
            <p:cNvSpPr/>
            <p:nvPr/>
          </p:nvSpPr>
          <p:spPr>
            <a:xfrm>
              <a:off x="5618957" y="517189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4" name="Rectangle 143">
              <a:extLst>
                <a:ext uri="{FF2B5EF4-FFF2-40B4-BE49-F238E27FC236}">
                  <a16:creationId xmlns:a16="http://schemas.microsoft.com/office/drawing/2014/main" id="{6D4EF766-AAA1-4FD1-9EB8-BC7CCAF80F4C}"/>
                </a:ext>
              </a:extLst>
            </p:cNvPr>
            <p:cNvSpPr/>
            <p:nvPr/>
          </p:nvSpPr>
          <p:spPr>
            <a:xfrm>
              <a:off x="5611784" y="550314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5" name="Rectangle 144">
              <a:extLst>
                <a:ext uri="{FF2B5EF4-FFF2-40B4-BE49-F238E27FC236}">
                  <a16:creationId xmlns:a16="http://schemas.microsoft.com/office/drawing/2014/main" id="{CA3BC80A-A5C7-4031-AE04-E1DBB065F990}"/>
                </a:ext>
              </a:extLst>
            </p:cNvPr>
            <p:cNvSpPr/>
            <p:nvPr/>
          </p:nvSpPr>
          <p:spPr>
            <a:xfrm>
              <a:off x="5604611" y="5797854"/>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6" name="Rectangle 145">
              <a:extLst>
                <a:ext uri="{FF2B5EF4-FFF2-40B4-BE49-F238E27FC236}">
                  <a16:creationId xmlns:a16="http://schemas.microsoft.com/office/drawing/2014/main" id="{B2C4E260-0390-4C3C-B29D-AB4732D5F312}"/>
                </a:ext>
              </a:extLst>
            </p:cNvPr>
            <p:cNvSpPr/>
            <p:nvPr/>
          </p:nvSpPr>
          <p:spPr>
            <a:xfrm>
              <a:off x="5604611" y="609721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7" name="Rectangle 146">
              <a:extLst>
                <a:ext uri="{FF2B5EF4-FFF2-40B4-BE49-F238E27FC236}">
                  <a16:creationId xmlns:a16="http://schemas.microsoft.com/office/drawing/2014/main" id="{9CF30D03-0768-4F4A-876B-4064ADC4B962}"/>
                </a:ext>
              </a:extLst>
            </p:cNvPr>
            <p:cNvSpPr/>
            <p:nvPr/>
          </p:nvSpPr>
          <p:spPr>
            <a:xfrm>
              <a:off x="5611784" y="641257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81" name="Group 80">
              <a:extLst>
                <a:ext uri="{FF2B5EF4-FFF2-40B4-BE49-F238E27FC236}">
                  <a16:creationId xmlns:a16="http://schemas.microsoft.com/office/drawing/2014/main" id="{BDE4CAF1-67FB-4A00-A957-F84932EF37EA}"/>
                </a:ext>
              </a:extLst>
            </p:cNvPr>
            <p:cNvGrpSpPr/>
            <p:nvPr/>
          </p:nvGrpSpPr>
          <p:grpSpPr>
            <a:xfrm>
              <a:off x="5805714" y="741596"/>
              <a:ext cx="580573" cy="386869"/>
              <a:chOff x="5805714" y="609691"/>
              <a:chExt cx="580573" cy="386869"/>
            </a:xfrm>
          </p:grpSpPr>
          <p:sp>
            <p:nvSpPr>
              <p:cNvPr id="82" name="Rectangle 81">
                <a:extLst>
                  <a:ext uri="{FF2B5EF4-FFF2-40B4-BE49-F238E27FC236}">
                    <a16:creationId xmlns:a16="http://schemas.microsoft.com/office/drawing/2014/main" id="{74C944AF-D50A-425E-A441-BD46E8CB9783}"/>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Arc 82">
                <a:extLst>
                  <a:ext uri="{FF2B5EF4-FFF2-40B4-BE49-F238E27FC236}">
                    <a16:creationId xmlns:a16="http://schemas.microsoft.com/office/drawing/2014/main" id="{AE95EC9D-DB78-417E-AF31-C543DE84C1EE}"/>
                  </a:ext>
                </a:extLst>
              </p:cNvPr>
              <p:cNvSpPr/>
              <p:nvPr/>
            </p:nvSpPr>
            <p:spPr>
              <a:xfrm>
                <a:off x="5805714" y="609691"/>
                <a:ext cx="410553" cy="386869"/>
              </a:xfrm>
              <a:prstGeom prst="arc">
                <a:avLst>
                  <a:gd name="adj1" fmla="val 107575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EC3E0684-8AE8-4214-BF7B-4AAB6B86F600}"/>
                </a:ext>
              </a:extLst>
            </p:cNvPr>
            <p:cNvGrpSpPr/>
            <p:nvPr/>
          </p:nvGrpSpPr>
          <p:grpSpPr>
            <a:xfrm>
              <a:off x="5805714" y="1052619"/>
              <a:ext cx="580573" cy="386869"/>
              <a:chOff x="5805714" y="609691"/>
              <a:chExt cx="580573" cy="386869"/>
            </a:xfrm>
          </p:grpSpPr>
          <p:sp>
            <p:nvSpPr>
              <p:cNvPr id="85" name="Rectangle 84">
                <a:extLst>
                  <a:ext uri="{FF2B5EF4-FFF2-40B4-BE49-F238E27FC236}">
                    <a16:creationId xmlns:a16="http://schemas.microsoft.com/office/drawing/2014/main" id="{CF8E04A3-B6B4-4F3C-BB6B-AF9929DDA237}"/>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Arc 85">
                <a:extLst>
                  <a:ext uri="{FF2B5EF4-FFF2-40B4-BE49-F238E27FC236}">
                    <a16:creationId xmlns:a16="http://schemas.microsoft.com/office/drawing/2014/main" id="{18A95974-DAB2-4BF8-9192-96278D1744CD}"/>
                  </a:ext>
                </a:extLst>
              </p:cNvPr>
              <p:cNvSpPr/>
              <p:nvPr/>
            </p:nvSpPr>
            <p:spPr>
              <a:xfrm>
                <a:off x="5805714" y="609691"/>
                <a:ext cx="410553" cy="386869"/>
              </a:xfrm>
              <a:prstGeom prst="arc">
                <a:avLst>
                  <a:gd name="adj1" fmla="val 1083048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C97BDBFC-6DCF-4D05-9235-AF24FD08B7BA}"/>
                </a:ext>
              </a:extLst>
            </p:cNvPr>
            <p:cNvGrpSpPr/>
            <p:nvPr/>
          </p:nvGrpSpPr>
          <p:grpSpPr>
            <a:xfrm>
              <a:off x="5805714" y="1363642"/>
              <a:ext cx="580573" cy="386869"/>
              <a:chOff x="5805714" y="609691"/>
              <a:chExt cx="580573" cy="386869"/>
            </a:xfrm>
          </p:grpSpPr>
          <p:sp>
            <p:nvSpPr>
              <p:cNvPr id="88" name="Rectangle 87">
                <a:extLst>
                  <a:ext uri="{FF2B5EF4-FFF2-40B4-BE49-F238E27FC236}">
                    <a16:creationId xmlns:a16="http://schemas.microsoft.com/office/drawing/2014/main" id="{4AB8CE96-3DF3-4063-9F27-D4DB07BB75E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Arc 88">
                <a:extLst>
                  <a:ext uri="{FF2B5EF4-FFF2-40B4-BE49-F238E27FC236}">
                    <a16:creationId xmlns:a16="http://schemas.microsoft.com/office/drawing/2014/main" id="{309BD817-14B6-4AA7-A1F6-6EAEFBC3A86F}"/>
                  </a:ext>
                </a:extLst>
              </p:cNvPr>
              <p:cNvSpPr/>
              <p:nvPr/>
            </p:nvSpPr>
            <p:spPr>
              <a:xfrm>
                <a:off x="5805714" y="609691"/>
                <a:ext cx="410553" cy="386869"/>
              </a:xfrm>
              <a:prstGeom prst="arc">
                <a:avLst>
                  <a:gd name="adj1" fmla="val 1080965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C6951FED-2BD7-4859-B333-5B1CAEF8AB8D}"/>
                </a:ext>
              </a:extLst>
            </p:cNvPr>
            <p:cNvGrpSpPr/>
            <p:nvPr/>
          </p:nvGrpSpPr>
          <p:grpSpPr>
            <a:xfrm>
              <a:off x="5805714" y="1674665"/>
              <a:ext cx="580573" cy="386869"/>
              <a:chOff x="5805714" y="609691"/>
              <a:chExt cx="580573" cy="386869"/>
            </a:xfrm>
          </p:grpSpPr>
          <p:sp>
            <p:nvSpPr>
              <p:cNvPr id="91" name="Rectangle 90">
                <a:extLst>
                  <a:ext uri="{FF2B5EF4-FFF2-40B4-BE49-F238E27FC236}">
                    <a16:creationId xmlns:a16="http://schemas.microsoft.com/office/drawing/2014/main" id="{FE30C63D-F045-40E9-8C54-26DA5BDA0F4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Arc 91">
                <a:extLst>
                  <a:ext uri="{FF2B5EF4-FFF2-40B4-BE49-F238E27FC236}">
                    <a16:creationId xmlns:a16="http://schemas.microsoft.com/office/drawing/2014/main" id="{434A2720-2A66-40B1-AC7E-5C244C6E6EB9}"/>
                  </a:ext>
                </a:extLst>
              </p:cNvPr>
              <p:cNvSpPr/>
              <p:nvPr/>
            </p:nvSpPr>
            <p:spPr>
              <a:xfrm>
                <a:off x="5805714" y="609691"/>
                <a:ext cx="410553" cy="386869"/>
              </a:xfrm>
              <a:prstGeom prst="arc">
                <a:avLst>
                  <a:gd name="adj1" fmla="val 1087571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93" name="Group 92">
              <a:extLst>
                <a:ext uri="{FF2B5EF4-FFF2-40B4-BE49-F238E27FC236}">
                  <a16:creationId xmlns:a16="http://schemas.microsoft.com/office/drawing/2014/main" id="{3253887B-E245-4C89-84BB-C89576187B4D}"/>
                </a:ext>
              </a:extLst>
            </p:cNvPr>
            <p:cNvGrpSpPr/>
            <p:nvPr/>
          </p:nvGrpSpPr>
          <p:grpSpPr>
            <a:xfrm>
              <a:off x="5805714" y="1985688"/>
              <a:ext cx="580573" cy="386869"/>
              <a:chOff x="5805714" y="609691"/>
              <a:chExt cx="580573" cy="386869"/>
            </a:xfrm>
          </p:grpSpPr>
          <p:sp>
            <p:nvSpPr>
              <p:cNvPr id="94" name="Rectangle 93">
                <a:extLst>
                  <a:ext uri="{FF2B5EF4-FFF2-40B4-BE49-F238E27FC236}">
                    <a16:creationId xmlns:a16="http://schemas.microsoft.com/office/drawing/2014/main" id="{C2935527-C9EF-4950-89BB-EB1207B25E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Arc 94">
                <a:extLst>
                  <a:ext uri="{FF2B5EF4-FFF2-40B4-BE49-F238E27FC236}">
                    <a16:creationId xmlns:a16="http://schemas.microsoft.com/office/drawing/2014/main" id="{B885AD0D-2A97-4761-A7E2-81AE7730FF98}"/>
                  </a:ext>
                </a:extLst>
              </p:cNvPr>
              <p:cNvSpPr/>
              <p:nvPr/>
            </p:nvSpPr>
            <p:spPr>
              <a:xfrm>
                <a:off x="5805714" y="609691"/>
                <a:ext cx="410553" cy="386869"/>
              </a:xfrm>
              <a:prstGeom prst="arc">
                <a:avLst>
                  <a:gd name="adj1" fmla="val 1078249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B20895E6-FBAD-4249-90F9-43369FD2080F}"/>
                </a:ext>
              </a:extLst>
            </p:cNvPr>
            <p:cNvGrpSpPr/>
            <p:nvPr/>
          </p:nvGrpSpPr>
          <p:grpSpPr>
            <a:xfrm>
              <a:off x="5805714" y="2296711"/>
              <a:ext cx="580573" cy="386869"/>
              <a:chOff x="5805714" y="609691"/>
              <a:chExt cx="580573" cy="386869"/>
            </a:xfrm>
          </p:grpSpPr>
          <p:sp>
            <p:nvSpPr>
              <p:cNvPr id="97" name="Rectangle 96">
                <a:extLst>
                  <a:ext uri="{FF2B5EF4-FFF2-40B4-BE49-F238E27FC236}">
                    <a16:creationId xmlns:a16="http://schemas.microsoft.com/office/drawing/2014/main" id="{416F99E9-E132-4AB6-9501-719E390B295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Arc 97">
                <a:extLst>
                  <a:ext uri="{FF2B5EF4-FFF2-40B4-BE49-F238E27FC236}">
                    <a16:creationId xmlns:a16="http://schemas.microsoft.com/office/drawing/2014/main" id="{7BF41422-E1EF-4A49-906D-7C9E43200378}"/>
                  </a:ext>
                </a:extLst>
              </p:cNvPr>
              <p:cNvSpPr/>
              <p:nvPr/>
            </p:nvSpPr>
            <p:spPr>
              <a:xfrm>
                <a:off x="5805714" y="609691"/>
                <a:ext cx="410553" cy="386869"/>
              </a:xfrm>
              <a:prstGeom prst="arc">
                <a:avLst>
                  <a:gd name="adj1" fmla="val 108379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 name="Group 98">
              <a:extLst>
                <a:ext uri="{FF2B5EF4-FFF2-40B4-BE49-F238E27FC236}">
                  <a16:creationId xmlns:a16="http://schemas.microsoft.com/office/drawing/2014/main" id="{3A6C8FCE-3906-4A51-8C51-53A21458A79D}"/>
                </a:ext>
              </a:extLst>
            </p:cNvPr>
            <p:cNvGrpSpPr/>
            <p:nvPr/>
          </p:nvGrpSpPr>
          <p:grpSpPr>
            <a:xfrm>
              <a:off x="5805714" y="2607734"/>
              <a:ext cx="580573" cy="386869"/>
              <a:chOff x="5805714" y="609691"/>
              <a:chExt cx="580573" cy="386869"/>
            </a:xfrm>
          </p:grpSpPr>
          <p:sp>
            <p:nvSpPr>
              <p:cNvPr id="100" name="Rectangle 99">
                <a:extLst>
                  <a:ext uri="{FF2B5EF4-FFF2-40B4-BE49-F238E27FC236}">
                    <a16:creationId xmlns:a16="http://schemas.microsoft.com/office/drawing/2014/main" id="{01B7306C-C82A-4CBC-8810-B196E2B85FD9}"/>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Arc 100">
                <a:extLst>
                  <a:ext uri="{FF2B5EF4-FFF2-40B4-BE49-F238E27FC236}">
                    <a16:creationId xmlns:a16="http://schemas.microsoft.com/office/drawing/2014/main" id="{4309EB4B-A1C1-41B8-9E71-43E4632DE81A}"/>
                  </a:ext>
                </a:extLst>
              </p:cNvPr>
              <p:cNvSpPr/>
              <p:nvPr/>
            </p:nvSpPr>
            <p:spPr>
              <a:xfrm>
                <a:off x="5805714" y="609691"/>
                <a:ext cx="410553" cy="386869"/>
              </a:xfrm>
              <a:prstGeom prst="arc">
                <a:avLst>
                  <a:gd name="adj1" fmla="val 1081717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id="{C74B4894-B5D2-4362-964C-D4DC0546060A}"/>
                </a:ext>
              </a:extLst>
            </p:cNvPr>
            <p:cNvGrpSpPr/>
            <p:nvPr/>
          </p:nvGrpSpPr>
          <p:grpSpPr>
            <a:xfrm>
              <a:off x="5805714" y="2918757"/>
              <a:ext cx="580573" cy="386869"/>
              <a:chOff x="5805714" y="609691"/>
              <a:chExt cx="580573" cy="386869"/>
            </a:xfrm>
          </p:grpSpPr>
          <p:sp>
            <p:nvSpPr>
              <p:cNvPr id="103" name="Rectangle 102">
                <a:extLst>
                  <a:ext uri="{FF2B5EF4-FFF2-40B4-BE49-F238E27FC236}">
                    <a16:creationId xmlns:a16="http://schemas.microsoft.com/office/drawing/2014/main" id="{DA95D981-4D5B-4F4F-8A82-69838938508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Arc 103">
                <a:extLst>
                  <a:ext uri="{FF2B5EF4-FFF2-40B4-BE49-F238E27FC236}">
                    <a16:creationId xmlns:a16="http://schemas.microsoft.com/office/drawing/2014/main" id="{E4822634-A39A-4B0D-8399-883328FCA1EE}"/>
                  </a:ext>
                </a:extLst>
              </p:cNvPr>
              <p:cNvSpPr/>
              <p:nvPr/>
            </p:nvSpPr>
            <p:spPr>
              <a:xfrm>
                <a:off x="5805714" y="609691"/>
                <a:ext cx="410553" cy="386869"/>
              </a:xfrm>
              <a:prstGeom prst="arc">
                <a:avLst>
                  <a:gd name="adj1" fmla="val 1122047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5" name="Group 104">
              <a:extLst>
                <a:ext uri="{FF2B5EF4-FFF2-40B4-BE49-F238E27FC236}">
                  <a16:creationId xmlns:a16="http://schemas.microsoft.com/office/drawing/2014/main" id="{AC0C8900-7AAE-4DAD-9853-250BA8E46217}"/>
                </a:ext>
              </a:extLst>
            </p:cNvPr>
            <p:cNvGrpSpPr/>
            <p:nvPr/>
          </p:nvGrpSpPr>
          <p:grpSpPr>
            <a:xfrm>
              <a:off x="5805714" y="3229780"/>
              <a:ext cx="580573" cy="386869"/>
              <a:chOff x="5805714" y="609691"/>
              <a:chExt cx="580573" cy="386869"/>
            </a:xfrm>
          </p:grpSpPr>
          <p:sp>
            <p:nvSpPr>
              <p:cNvPr id="106" name="Rectangle 105">
                <a:extLst>
                  <a:ext uri="{FF2B5EF4-FFF2-40B4-BE49-F238E27FC236}">
                    <a16:creationId xmlns:a16="http://schemas.microsoft.com/office/drawing/2014/main" id="{8F16C3F5-5111-4385-95DB-684995C5DA9E}"/>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Arc 106">
                <a:extLst>
                  <a:ext uri="{FF2B5EF4-FFF2-40B4-BE49-F238E27FC236}">
                    <a16:creationId xmlns:a16="http://schemas.microsoft.com/office/drawing/2014/main" id="{C8E4EC42-A513-472E-AE69-66EF8F71937C}"/>
                  </a:ext>
                </a:extLst>
              </p:cNvPr>
              <p:cNvSpPr/>
              <p:nvPr/>
            </p:nvSpPr>
            <p:spPr>
              <a:xfrm>
                <a:off x="5805714" y="609691"/>
                <a:ext cx="410553" cy="386869"/>
              </a:xfrm>
              <a:prstGeom prst="arc">
                <a:avLst>
                  <a:gd name="adj1" fmla="val 106480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B9DF2A69-06AC-4DC9-B6C7-9A1B9D012585}"/>
                </a:ext>
              </a:extLst>
            </p:cNvPr>
            <p:cNvGrpSpPr/>
            <p:nvPr/>
          </p:nvGrpSpPr>
          <p:grpSpPr>
            <a:xfrm>
              <a:off x="5805714" y="3540803"/>
              <a:ext cx="580573" cy="386869"/>
              <a:chOff x="5805714" y="609691"/>
              <a:chExt cx="580573" cy="386869"/>
            </a:xfrm>
          </p:grpSpPr>
          <p:sp>
            <p:nvSpPr>
              <p:cNvPr id="109" name="Rectangle 108">
                <a:extLst>
                  <a:ext uri="{FF2B5EF4-FFF2-40B4-BE49-F238E27FC236}">
                    <a16:creationId xmlns:a16="http://schemas.microsoft.com/office/drawing/2014/main" id="{66D59475-186E-4F7A-A501-ABEDCC08DC9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55C929AA-C5D4-4A29-94FC-BF99C03F9430}"/>
                  </a:ext>
                </a:extLst>
              </p:cNvPr>
              <p:cNvSpPr/>
              <p:nvPr/>
            </p:nvSpPr>
            <p:spPr>
              <a:xfrm>
                <a:off x="5805714" y="609691"/>
                <a:ext cx="410553" cy="386869"/>
              </a:xfrm>
              <a:prstGeom prst="arc">
                <a:avLst>
                  <a:gd name="adj1" fmla="val 109014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26F5DDE8-77F1-4A19-9A73-FA16AD387091}"/>
                </a:ext>
              </a:extLst>
            </p:cNvPr>
            <p:cNvGrpSpPr/>
            <p:nvPr/>
          </p:nvGrpSpPr>
          <p:grpSpPr>
            <a:xfrm>
              <a:off x="5805714" y="3851826"/>
              <a:ext cx="580573" cy="386869"/>
              <a:chOff x="5805714" y="609691"/>
              <a:chExt cx="580573" cy="386869"/>
            </a:xfrm>
          </p:grpSpPr>
          <p:sp>
            <p:nvSpPr>
              <p:cNvPr id="112" name="Rectangle 111">
                <a:extLst>
                  <a:ext uri="{FF2B5EF4-FFF2-40B4-BE49-F238E27FC236}">
                    <a16:creationId xmlns:a16="http://schemas.microsoft.com/office/drawing/2014/main" id="{3975D25C-1E30-46E2-BA99-3037ADE3170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Arc 112">
                <a:extLst>
                  <a:ext uri="{FF2B5EF4-FFF2-40B4-BE49-F238E27FC236}">
                    <a16:creationId xmlns:a16="http://schemas.microsoft.com/office/drawing/2014/main" id="{5489E9B8-DC06-4350-B467-61A9DA0B02A7}"/>
                  </a:ext>
                </a:extLst>
              </p:cNvPr>
              <p:cNvSpPr/>
              <p:nvPr/>
            </p:nvSpPr>
            <p:spPr>
              <a:xfrm>
                <a:off x="5805714" y="609691"/>
                <a:ext cx="410553" cy="386869"/>
              </a:xfrm>
              <a:prstGeom prst="arc">
                <a:avLst>
                  <a:gd name="adj1" fmla="val 11023282"/>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4" name="Group 113">
              <a:extLst>
                <a:ext uri="{FF2B5EF4-FFF2-40B4-BE49-F238E27FC236}">
                  <a16:creationId xmlns:a16="http://schemas.microsoft.com/office/drawing/2014/main" id="{0375CE18-5EC1-4881-8142-DC1BC91AD094}"/>
                </a:ext>
              </a:extLst>
            </p:cNvPr>
            <p:cNvGrpSpPr/>
            <p:nvPr/>
          </p:nvGrpSpPr>
          <p:grpSpPr>
            <a:xfrm>
              <a:off x="5805714" y="4162849"/>
              <a:ext cx="580573" cy="386869"/>
              <a:chOff x="5805714" y="609691"/>
              <a:chExt cx="580573" cy="386869"/>
            </a:xfrm>
          </p:grpSpPr>
          <p:sp>
            <p:nvSpPr>
              <p:cNvPr id="115" name="Rectangle 114">
                <a:extLst>
                  <a:ext uri="{FF2B5EF4-FFF2-40B4-BE49-F238E27FC236}">
                    <a16:creationId xmlns:a16="http://schemas.microsoft.com/office/drawing/2014/main" id="{10A76D25-919A-40D9-9554-EFE2D3956BE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Arc 115">
                <a:extLst>
                  <a:ext uri="{FF2B5EF4-FFF2-40B4-BE49-F238E27FC236}">
                    <a16:creationId xmlns:a16="http://schemas.microsoft.com/office/drawing/2014/main" id="{F541D253-66CC-4C59-909C-302800ABEEFC}"/>
                  </a:ext>
                </a:extLst>
              </p:cNvPr>
              <p:cNvSpPr/>
              <p:nvPr/>
            </p:nvSpPr>
            <p:spPr>
              <a:xfrm>
                <a:off x="5805714" y="609691"/>
                <a:ext cx="410553" cy="386869"/>
              </a:xfrm>
              <a:prstGeom prst="arc">
                <a:avLst>
                  <a:gd name="adj1" fmla="val 11168103"/>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7" name="Group 116">
              <a:extLst>
                <a:ext uri="{FF2B5EF4-FFF2-40B4-BE49-F238E27FC236}">
                  <a16:creationId xmlns:a16="http://schemas.microsoft.com/office/drawing/2014/main" id="{D86A99F9-8CBA-4BBB-88F7-14582E27C64C}"/>
                </a:ext>
              </a:extLst>
            </p:cNvPr>
            <p:cNvGrpSpPr/>
            <p:nvPr/>
          </p:nvGrpSpPr>
          <p:grpSpPr>
            <a:xfrm>
              <a:off x="5805714" y="4473872"/>
              <a:ext cx="580573" cy="386869"/>
              <a:chOff x="5805714" y="609691"/>
              <a:chExt cx="580573" cy="386869"/>
            </a:xfrm>
          </p:grpSpPr>
          <p:sp>
            <p:nvSpPr>
              <p:cNvPr id="118" name="Rectangle 117">
                <a:extLst>
                  <a:ext uri="{FF2B5EF4-FFF2-40B4-BE49-F238E27FC236}">
                    <a16:creationId xmlns:a16="http://schemas.microsoft.com/office/drawing/2014/main" id="{16259704-CA38-4525-8489-D1FECD12BDB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Arc 118">
                <a:extLst>
                  <a:ext uri="{FF2B5EF4-FFF2-40B4-BE49-F238E27FC236}">
                    <a16:creationId xmlns:a16="http://schemas.microsoft.com/office/drawing/2014/main" id="{40F4FCA1-5992-49D0-8CE6-8488CF6BAF04}"/>
                  </a:ext>
                </a:extLst>
              </p:cNvPr>
              <p:cNvSpPr/>
              <p:nvPr/>
            </p:nvSpPr>
            <p:spPr>
              <a:xfrm>
                <a:off x="5805714" y="609691"/>
                <a:ext cx="410553" cy="386869"/>
              </a:xfrm>
              <a:prstGeom prst="arc">
                <a:avLst>
                  <a:gd name="adj1" fmla="val 11188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F5C59377-7214-4209-BA16-86D5D1DAE2B0}"/>
                </a:ext>
              </a:extLst>
            </p:cNvPr>
            <p:cNvGrpSpPr/>
            <p:nvPr/>
          </p:nvGrpSpPr>
          <p:grpSpPr>
            <a:xfrm>
              <a:off x="5805714" y="4784895"/>
              <a:ext cx="580573" cy="386869"/>
              <a:chOff x="5805714" y="609691"/>
              <a:chExt cx="580573" cy="386869"/>
            </a:xfrm>
          </p:grpSpPr>
          <p:sp>
            <p:nvSpPr>
              <p:cNvPr id="121" name="Rectangle 120">
                <a:extLst>
                  <a:ext uri="{FF2B5EF4-FFF2-40B4-BE49-F238E27FC236}">
                    <a16:creationId xmlns:a16="http://schemas.microsoft.com/office/drawing/2014/main" id="{959A5D35-C7AE-458F-BBB5-71CD3A3F97F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Arc 121">
                <a:extLst>
                  <a:ext uri="{FF2B5EF4-FFF2-40B4-BE49-F238E27FC236}">
                    <a16:creationId xmlns:a16="http://schemas.microsoft.com/office/drawing/2014/main" id="{F490A229-65A6-4DFF-870F-4B92A114A66A}"/>
                  </a:ext>
                </a:extLst>
              </p:cNvPr>
              <p:cNvSpPr/>
              <p:nvPr/>
            </p:nvSpPr>
            <p:spPr>
              <a:xfrm>
                <a:off x="5805714" y="609691"/>
                <a:ext cx="410553" cy="386869"/>
              </a:xfrm>
              <a:prstGeom prst="arc">
                <a:avLst>
                  <a:gd name="adj1" fmla="val 1114643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3" name="Group 122">
              <a:extLst>
                <a:ext uri="{FF2B5EF4-FFF2-40B4-BE49-F238E27FC236}">
                  <a16:creationId xmlns:a16="http://schemas.microsoft.com/office/drawing/2014/main" id="{9EC6FFFF-2006-4366-8566-0113AD9F036A}"/>
                </a:ext>
              </a:extLst>
            </p:cNvPr>
            <p:cNvGrpSpPr/>
            <p:nvPr/>
          </p:nvGrpSpPr>
          <p:grpSpPr>
            <a:xfrm>
              <a:off x="5805714" y="5095918"/>
              <a:ext cx="580573" cy="386869"/>
              <a:chOff x="5805714" y="609691"/>
              <a:chExt cx="580573" cy="386869"/>
            </a:xfrm>
          </p:grpSpPr>
          <p:sp>
            <p:nvSpPr>
              <p:cNvPr id="124" name="Rectangle 123">
                <a:extLst>
                  <a:ext uri="{FF2B5EF4-FFF2-40B4-BE49-F238E27FC236}">
                    <a16:creationId xmlns:a16="http://schemas.microsoft.com/office/drawing/2014/main" id="{595E399E-0521-4D5B-914F-29C3ADDF2B72}"/>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Arc 124">
                <a:extLst>
                  <a:ext uri="{FF2B5EF4-FFF2-40B4-BE49-F238E27FC236}">
                    <a16:creationId xmlns:a16="http://schemas.microsoft.com/office/drawing/2014/main" id="{14739334-2472-4756-B880-7780C40DA407}"/>
                  </a:ext>
                </a:extLst>
              </p:cNvPr>
              <p:cNvSpPr/>
              <p:nvPr/>
            </p:nvSpPr>
            <p:spPr>
              <a:xfrm>
                <a:off x="5805714" y="609691"/>
                <a:ext cx="410553" cy="386869"/>
              </a:xfrm>
              <a:prstGeom prst="arc">
                <a:avLst>
                  <a:gd name="adj1" fmla="val 111225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6D7FEFCF-F5E2-48A4-8DA2-466E3FA530E8}"/>
                </a:ext>
              </a:extLst>
            </p:cNvPr>
            <p:cNvGrpSpPr/>
            <p:nvPr/>
          </p:nvGrpSpPr>
          <p:grpSpPr>
            <a:xfrm>
              <a:off x="5805714" y="5406941"/>
              <a:ext cx="580573" cy="386869"/>
              <a:chOff x="5805714" y="609691"/>
              <a:chExt cx="580573" cy="386869"/>
            </a:xfrm>
          </p:grpSpPr>
          <p:sp>
            <p:nvSpPr>
              <p:cNvPr id="127" name="Rectangle 126">
                <a:extLst>
                  <a:ext uri="{FF2B5EF4-FFF2-40B4-BE49-F238E27FC236}">
                    <a16:creationId xmlns:a16="http://schemas.microsoft.com/office/drawing/2014/main" id="{5B8C7798-2FB8-447C-BA5C-ECB75C74E5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Arc 127">
                <a:extLst>
                  <a:ext uri="{FF2B5EF4-FFF2-40B4-BE49-F238E27FC236}">
                    <a16:creationId xmlns:a16="http://schemas.microsoft.com/office/drawing/2014/main" id="{DDFE7CA2-AC7D-4CF0-A779-1F7EC6161969}"/>
                  </a:ext>
                </a:extLst>
              </p:cNvPr>
              <p:cNvSpPr/>
              <p:nvPr/>
            </p:nvSpPr>
            <p:spPr>
              <a:xfrm>
                <a:off x="5805714" y="609691"/>
                <a:ext cx="410553" cy="386869"/>
              </a:xfrm>
              <a:prstGeom prst="arc">
                <a:avLst>
                  <a:gd name="adj1" fmla="val 108791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9" name="Group 128">
              <a:extLst>
                <a:ext uri="{FF2B5EF4-FFF2-40B4-BE49-F238E27FC236}">
                  <a16:creationId xmlns:a16="http://schemas.microsoft.com/office/drawing/2014/main" id="{EF6B5FAD-EB1F-43DC-8B99-11CAD21D64C9}"/>
                </a:ext>
              </a:extLst>
            </p:cNvPr>
            <p:cNvGrpSpPr/>
            <p:nvPr/>
          </p:nvGrpSpPr>
          <p:grpSpPr>
            <a:xfrm>
              <a:off x="5805714" y="5717964"/>
              <a:ext cx="580573" cy="386869"/>
              <a:chOff x="5805714" y="609691"/>
              <a:chExt cx="580573" cy="386869"/>
            </a:xfrm>
          </p:grpSpPr>
          <p:sp>
            <p:nvSpPr>
              <p:cNvPr id="130" name="Rectangle 129">
                <a:extLst>
                  <a:ext uri="{FF2B5EF4-FFF2-40B4-BE49-F238E27FC236}">
                    <a16:creationId xmlns:a16="http://schemas.microsoft.com/office/drawing/2014/main" id="{B817890A-729D-4FBB-8EF7-DAFD6F73427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Arc 130">
                <a:extLst>
                  <a:ext uri="{FF2B5EF4-FFF2-40B4-BE49-F238E27FC236}">
                    <a16:creationId xmlns:a16="http://schemas.microsoft.com/office/drawing/2014/main" id="{EAD6132E-2435-4771-A3CC-CCE94E7A9600}"/>
                  </a:ext>
                </a:extLst>
              </p:cNvPr>
              <p:cNvSpPr/>
              <p:nvPr/>
            </p:nvSpPr>
            <p:spPr>
              <a:xfrm>
                <a:off x="5805714" y="609691"/>
                <a:ext cx="410553" cy="386869"/>
              </a:xfrm>
              <a:prstGeom prst="arc">
                <a:avLst>
                  <a:gd name="adj1" fmla="val 109924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 name="Group 131">
              <a:extLst>
                <a:ext uri="{FF2B5EF4-FFF2-40B4-BE49-F238E27FC236}">
                  <a16:creationId xmlns:a16="http://schemas.microsoft.com/office/drawing/2014/main" id="{2B7006E1-B188-46BA-BAA5-15A960905F4C}"/>
                </a:ext>
              </a:extLst>
            </p:cNvPr>
            <p:cNvGrpSpPr/>
            <p:nvPr/>
          </p:nvGrpSpPr>
          <p:grpSpPr>
            <a:xfrm>
              <a:off x="5805714" y="6028987"/>
              <a:ext cx="580573" cy="386869"/>
              <a:chOff x="5805714" y="609691"/>
              <a:chExt cx="580573" cy="386869"/>
            </a:xfrm>
          </p:grpSpPr>
          <p:sp>
            <p:nvSpPr>
              <p:cNvPr id="133" name="Rectangle 132">
                <a:extLst>
                  <a:ext uri="{FF2B5EF4-FFF2-40B4-BE49-F238E27FC236}">
                    <a16:creationId xmlns:a16="http://schemas.microsoft.com/office/drawing/2014/main" id="{D01250CF-AFA1-4A19-B3C7-7F163609380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Arc 133">
                <a:extLst>
                  <a:ext uri="{FF2B5EF4-FFF2-40B4-BE49-F238E27FC236}">
                    <a16:creationId xmlns:a16="http://schemas.microsoft.com/office/drawing/2014/main" id="{1014BA5C-C370-44EB-84DA-2D69E36CE6C3}"/>
                  </a:ext>
                </a:extLst>
              </p:cNvPr>
              <p:cNvSpPr/>
              <p:nvPr/>
            </p:nvSpPr>
            <p:spPr>
              <a:xfrm>
                <a:off x="5805714" y="609691"/>
                <a:ext cx="410553" cy="386869"/>
              </a:xfrm>
              <a:prstGeom prst="arc">
                <a:avLst>
                  <a:gd name="adj1" fmla="val 1119721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5" name="Group 134">
              <a:extLst>
                <a:ext uri="{FF2B5EF4-FFF2-40B4-BE49-F238E27FC236}">
                  <a16:creationId xmlns:a16="http://schemas.microsoft.com/office/drawing/2014/main" id="{AD8CB7E5-EBC4-4791-B93B-D0B41B862B83}"/>
                </a:ext>
              </a:extLst>
            </p:cNvPr>
            <p:cNvGrpSpPr/>
            <p:nvPr/>
          </p:nvGrpSpPr>
          <p:grpSpPr>
            <a:xfrm>
              <a:off x="5805714" y="6340004"/>
              <a:ext cx="580573" cy="386869"/>
              <a:chOff x="5805714" y="609691"/>
              <a:chExt cx="580573" cy="386869"/>
            </a:xfrm>
          </p:grpSpPr>
          <p:sp>
            <p:nvSpPr>
              <p:cNvPr id="136" name="Rectangle 135">
                <a:extLst>
                  <a:ext uri="{FF2B5EF4-FFF2-40B4-BE49-F238E27FC236}">
                    <a16:creationId xmlns:a16="http://schemas.microsoft.com/office/drawing/2014/main" id="{CF456FF3-391C-4C8E-A128-A413BDBBB225}"/>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Arc 136">
                <a:extLst>
                  <a:ext uri="{FF2B5EF4-FFF2-40B4-BE49-F238E27FC236}">
                    <a16:creationId xmlns:a16="http://schemas.microsoft.com/office/drawing/2014/main" id="{8838FE2A-04D7-44E3-97C3-54338832CB9A}"/>
                  </a:ext>
                </a:extLst>
              </p:cNvPr>
              <p:cNvSpPr/>
              <p:nvPr/>
            </p:nvSpPr>
            <p:spPr>
              <a:xfrm>
                <a:off x="5805714" y="609691"/>
                <a:ext cx="410553" cy="386869"/>
              </a:xfrm>
              <a:prstGeom prst="arc">
                <a:avLst>
                  <a:gd name="adj1" fmla="val 1112980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164" name="TextBox 163">
            <a:extLst>
              <a:ext uri="{FF2B5EF4-FFF2-40B4-BE49-F238E27FC236}">
                <a16:creationId xmlns:a16="http://schemas.microsoft.com/office/drawing/2014/main" id="{96EA629F-80F6-4386-8C35-13BCB38A58D4}"/>
              </a:ext>
            </a:extLst>
          </p:cNvPr>
          <p:cNvSpPr txBox="1"/>
          <p:nvPr/>
        </p:nvSpPr>
        <p:spPr>
          <a:xfrm>
            <a:off x="6577238" y="2435248"/>
            <a:ext cx="4598762" cy="1358064"/>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sz="1400" dirty="0">
                <a:latin typeface="MV Boli" panose="02000500030200090000" pitchFamily="2" charset="0"/>
                <a:cs typeface="MV Boli" panose="02000500030200090000" pitchFamily="2" charset="0"/>
              </a:rPr>
              <a:t>Motor: great weakness in thumb opposition and less weakness in other movements EXCEPT ADDUCTION. If not treated, thenar muscles atrophy EXCEPT for ADDUCTOR POLLICIS.</a:t>
            </a:r>
            <a:endParaRPr lang="en-US" sz="1400" dirty="0">
              <a:latin typeface="MV Boli" panose="02000500030200090000" pitchFamily="2" charset="0"/>
              <a:cs typeface="MV Boli" panose="02000500030200090000" pitchFamily="2" charset="0"/>
              <a:sym typeface="Wingdings" panose="05000000000000000000" pitchFamily="2" charset="2"/>
            </a:endParaRPr>
          </a:p>
        </p:txBody>
      </p:sp>
      <p:pic>
        <p:nvPicPr>
          <p:cNvPr id="149" name="Picture 148">
            <a:extLst>
              <a:ext uri="{FF2B5EF4-FFF2-40B4-BE49-F238E27FC236}">
                <a16:creationId xmlns:a16="http://schemas.microsoft.com/office/drawing/2014/main" id="{E0ED12EA-219F-4895-992D-A3444675674D}"/>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b="-2786"/>
          <a:stretch/>
        </p:blipFill>
        <p:spPr>
          <a:xfrm>
            <a:off x="4224130" y="337176"/>
            <a:ext cx="1228501" cy="2420844"/>
          </a:xfrm>
          <a:prstGeom prst="rect">
            <a:avLst/>
          </a:prstGeom>
        </p:spPr>
      </p:pic>
      <p:pic>
        <p:nvPicPr>
          <p:cNvPr id="152" name="Picture 151">
            <a:extLst>
              <a:ext uri="{FF2B5EF4-FFF2-40B4-BE49-F238E27FC236}">
                <a16:creationId xmlns:a16="http://schemas.microsoft.com/office/drawing/2014/main" id="{78A137B1-29DD-437F-A110-AB3293602391}"/>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845979" y="2824205"/>
            <a:ext cx="4706956" cy="3788621"/>
          </a:xfrm>
          <a:prstGeom prst="rect">
            <a:avLst/>
          </a:prstGeom>
        </p:spPr>
      </p:pic>
      <p:pic>
        <p:nvPicPr>
          <p:cNvPr id="4" name="Picture 3" descr="Diagram&#10;&#10;Description automatically generated">
            <a:extLst>
              <a:ext uri="{FF2B5EF4-FFF2-40B4-BE49-F238E27FC236}">
                <a16:creationId xmlns:a16="http://schemas.microsoft.com/office/drawing/2014/main" id="{57D8DF74-B59C-4831-A79F-E810B08E0BE1}"/>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73509" y="611420"/>
            <a:ext cx="2813175" cy="2339979"/>
          </a:xfrm>
          <a:prstGeom prst="rect">
            <a:avLst/>
          </a:prstGeom>
        </p:spPr>
      </p:pic>
      <p:sp>
        <p:nvSpPr>
          <p:cNvPr id="158" name="TextBox 157">
            <a:extLst>
              <a:ext uri="{FF2B5EF4-FFF2-40B4-BE49-F238E27FC236}">
                <a16:creationId xmlns:a16="http://schemas.microsoft.com/office/drawing/2014/main" id="{0FE8E5C4-999B-4416-A4F0-DC3BC2BF79AA}"/>
              </a:ext>
            </a:extLst>
          </p:cNvPr>
          <p:cNvSpPr txBox="1"/>
          <p:nvPr/>
        </p:nvSpPr>
        <p:spPr>
          <a:xfrm>
            <a:off x="667966" y="253544"/>
            <a:ext cx="4440558" cy="461665"/>
          </a:xfrm>
          <a:prstGeom prst="rect">
            <a:avLst/>
          </a:prstGeom>
          <a:noFill/>
        </p:spPr>
        <p:txBody>
          <a:bodyPr wrap="square" rtlCol="0">
            <a:spAutoFit/>
          </a:bodyPr>
          <a:lstStyle/>
          <a:p>
            <a:r>
              <a:rPr lang="en-US" sz="2400" dirty="0">
                <a:solidFill>
                  <a:schemeClr val="accent2">
                    <a:lumMod val="50000"/>
                  </a:schemeClr>
                </a:solidFill>
                <a:effectLst>
                  <a:outerShdw blurRad="38100" dist="38100" dir="2700000" algn="tl">
                    <a:srgbClr val="000000">
                      <a:alpha val="43137"/>
                    </a:srgbClr>
                  </a:outerShdw>
                </a:effectLst>
                <a:latin typeface="MV Boli" panose="02000500030200090000" pitchFamily="2" charset="0"/>
                <a:ea typeface="Hand Of Sean" panose="02000500000000000000" pitchFamily="2" charset="-128"/>
                <a:cs typeface="MV Boli" panose="02000500030200090000" pitchFamily="2" charset="0"/>
              </a:rPr>
              <a:t>Carpal tunnel syndrome</a:t>
            </a:r>
          </a:p>
        </p:txBody>
      </p:sp>
      <p:pic>
        <p:nvPicPr>
          <p:cNvPr id="153" name="Picture 152">
            <a:extLst>
              <a:ext uri="{FF2B5EF4-FFF2-40B4-BE49-F238E27FC236}">
                <a16:creationId xmlns:a16="http://schemas.microsoft.com/office/drawing/2014/main" id="{0573F45E-1ECF-45F4-9245-79E3473B1877}"/>
              </a:ext>
            </a:extLst>
          </p:cNvPr>
          <p:cNvPicPr>
            <a:picLocks noChangeAspect="1"/>
          </p:cNvPicPr>
          <p:nvPr/>
        </p:nvPicPr>
        <p:blipFill rotWithShape="1">
          <a:blip r:embed="rId6" cstate="email">
            <a:extLst>
              <a:ext uri="{28A0092B-C50C-407E-A947-70E740481C1C}">
                <a14:useLocalDpi xmlns:a14="http://schemas.microsoft.com/office/drawing/2010/main" val="0"/>
              </a:ext>
            </a:extLst>
          </a:blip>
          <a:srcRect/>
          <a:stretch/>
        </p:blipFill>
        <p:spPr>
          <a:xfrm>
            <a:off x="6512867" y="144045"/>
            <a:ext cx="4884566" cy="2270034"/>
          </a:xfrm>
          <a:prstGeom prst="rect">
            <a:avLst/>
          </a:prstGeom>
        </p:spPr>
      </p:pic>
      <p:pic>
        <p:nvPicPr>
          <p:cNvPr id="154" name="Picture 153">
            <a:extLst>
              <a:ext uri="{FF2B5EF4-FFF2-40B4-BE49-F238E27FC236}">
                <a16:creationId xmlns:a16="http://schemas.microsoft.com/office/drawing/2014/main" id="{C8C402BD-D677-4D94-86A7-9BF3A2F3AE8F}"/>
              </a:ext>
            </a:extLst>
          </p:cNvPr>
          <p:cNvPicPr>
            <a:picLocks noChangeAspect="1"/>
          </p:cNvPicPr>
          <p:nvPr/>
        </p:nvPicPr>
        <p:blipFill rotWithShape="1">
          <a:blip r:embed="rId7" cstate="email">
            <a:extLst>
              <a:ext uri="{28A0092B-C50C-407E-A947-70E740481C1C}">
                <a14:useLocalDpi xmlns:a14="http://schemas.microsoft.com/office/drawing/2010/main" val="0"/>
              </a:ext>
            </a:extLst>
          </a:blip>
          <a:srcRect/>
          <a:stretch/>
        </p:blipFill>
        <p:spPr>
          <a:xfrm>
            <a:off x="9372600" y="4224795"/>
            <a:ext cx="1759295" cy="2430040"/>
          </a:xfrm>
          <a:prstGeom prst="rect">
            <a:avLst/>
          </a:prstGeom>
        </p:spPr>
      </p:pic>
      <p:sp>
        <p:nvSpPr>
          <p:cNvPr id="155" name="TextBox 154">
            <a:extLst>
              <a:ext uri="{FF2B5EF4-FFF2-40B4-BE49-F238E27FC236}">
                <a16:creationId xmlns:a16="http://schemas.microsoft.com/office/drawing/2014/main" id="{8D732527-ABBA-43E3-B329-AA3C2674CE62}"/>
              </a:ext>
            </a:extLst>
          </p:cNvPr>
          <p:cNvSpPr txBox="1"/>
          <p:nvPr/>
        </p:nvSpPr>
        <p:spPr>
          <a:xfrm>
            <a:off x="6437699" y="4261943"/>
            <a:ext cx="3176948" cy="1034899"/>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sz="1400" dirty="0">
                <a:latin typeface="MV Boli" panose="02000500030200090000" pitchFamily="2" charset="0"/>
                <a:cs typeface="MV Boli" panose="02000500030200090000" pitchFamily="2" charset="0"/>
              </a:rPr>
              <a:t>Sensory: paresthesia in the lat. 3 ½ fingers but NOT THE PALM. </a:t>
            </a:r>
            <a:endParaRPr lang="en-US" sz="1400" dirty="0">
              <a:latin typeface="MV Boli" panose="02000500030200090000" pitchFamily="2" charset="0"/>
              <a:cs typeface="MV Boli" panose="02000500030200090000" pitchFamily="2" charset="0"/>
              <a:sym typeface="Wingdings" panose="05000000000000000000" pitchFamily="2" charset="2"/>
            </a:endParaRPr>
          </a:p>
        </p:txBody>
      </p:sp>
    </p:spTree>
    <p:extLst>
      <p:ext uri="{BB962C8B-B14F-4D97-AF65-F5344CB8AC3E}">
        <p14:creationId xmlns:p14="http://schemas.microsoft.com/office/powerpoint/2010/main" val="18783690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Rectangle 147">
            <a:extLst>
              <a:ext uri="{FF2B5EF4-FFF2-40B4-BE49-F238E27FC236}">
                <a16:creationId xmlns:a16="http://schemas.microsoft.com/office/drawing/2014/main" id="{55C089E3-40F2-48EE-94AD-97A50E3AC6F8}"/>
              </a:ext>
            </a:extLst>
          </p:cNvPr>
          <p:cNvSpPr/>
          <p:nvPr/>
        </p:nvSpPr>
        <p:spPr>
          <a:xfrm>
            <a:off x="6096000" y="0"/>
            <a:ext cx="5660571" cy="6858000"/>
          </a:xfrm>
          <a:prstGeom prst="rect">
            <a:avLst/>
          </a:prstGeom>
          <a:blipFill>
            <a:blip r:embed="rId2">
              <a:extLst>
                <a:ext uri="{28A0092B-C50C-407E-A947-70E740481C1C}">
                  <a14:useLocalDpi xmlns:a14="http://schemas.microsoft.com/office/drawing/2010/main" val="0"/>
                </a:ext>
              </a:extLst>
            </a:blip>
            <a:stretch>
              <a:fillRect/>
            </a:stretch>
          </a:blipFill>
          <a:ln>
            <a:noFill/>
          </a:ln>
          <a:effectLst>
            <a:outerShdw blurRad="50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C03955BB-E41C-4E77-BB48-325360470229}"/>
              </a:ext>
            </a:extLst>
          </p:cNvPr>
          <p:cNvSpPr/>
          <p:nvPr/>
        </p:nvSpPr>
        <p:spPr>
          <a:xfrm>
            <a:off x="275044" y="-5786"/>
            <a:ext cx="5681417" cy="6858000"/>
          </a:xfrm>
          <a:prstGeom prst="rect">
            <a:avLst/>
          </a:prstGeom>
          <a:blipFill>
            <a:blip r:embed="rId2">
              <a:extLst>
                <a:ext uri="{28A0092B-C50C-407E-A947-70E740481C1C}">
                  <a14:useLocalDpi xmlns:a14="http://schemas.microsoft.com/office/drawing/2010/main" val="0"/>
                </a:ext>
              </a:extLst>
            </a:blip>
            <a:stretch>
              <a:fillRect/>
            </a:stretch>
          </a:blipFill>
          <a:ln>
            <a:noFill/>
          </a:ln>
          <a:effectLst>
            <a:outerShdw blurRad="50800" dist="889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0" name="Group 189">
            <a:extLst>
              <a:ext uri="{FF2B5EF4-FFF2-40B4-BE49-F238E27FC236}">
                <a16:creationId xmlns:a16="http://schemas.microsoft.com/office/drawing/2014/main" id="{B1C4F1B1-18D1-4F24-A7B4-A913BFFF45E6}"/>
              </a:ext>
            </a:extLst>
          </p:cNvPr>
          <p:cNvGrpSpPr/>
          <p:nvPr/>
        </p:nvGrpSpPr>
        <p:grpSpPr>
          <a:xfrm>
            <a:off x="6096000" y="119550"/>
            <a:ext cx="5574535" cy="6617862"/>
            <a:chOff x="6096000" y="119550"/>
            <a:chExt cx="5574535" cy="6617862"/>
          </a:xfrm>
        </p:grpSpPr>
        <p:sp>
          <p:nvSpPr>
            <p:cNvPr id="191" name="Right">
              <a:extLst>
                <a:ext uri="{FF2B5EF4-FFF2-40B4-BE49-F238E27FC236}">
                  <a16:creationId xmlns:a16="http://schemas.microsoft.com/office/drawing/2014/main" id="{479DEB60-7570-45B4-8336-36827F8A3ED2}"/>
                </a:ext>
              </a:extLst>
            </p:cNvPr>
            <p:cNvSpPr/>
            <p:nvPr/>
          </p:nvSpPr>
          <p:spPr>
            <a:xfrm>
              <a:off x="11148331" y="4069452"/>
              <a:ext cx="522204" cy="2657736"/>
            </a:xfrm>
            <a:prstGeom prst="rect">
              <a:avLst/>
            </a:prstGeom>
            <a:solidFill>
              <a:srgbClr val="FF3399"/>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2" name="Freeform: Shape 191">
              <a:extLst>
                <a:ext uri="{FF2B5EF4-FFF2-40B4-BE49-F238E27FC236}">
                  <a16:creationId xmlns:a16="http://schemas.microsoft.com/office/drawing/2014/main" id="{1F0B4A1C-B94A-47CE-AED1-2D2A4BE4CFF9}"/>
                </a:ext>
              </a:extLst>
            </p:cNvPr>
            <p:cNvSpPr/>
            <p:nvPr/>
          </p:nvSpPr>
          <p:spPr>
            <a:xfrm>
              <a:off x="6128872" y="119550"/>
              <a:ext cx="5395162" cy="6607323"/>
            </a:xfrm>
            <a:custGeom>
              <a:avLst/>
              <a:gdLst>
                <a:gd name="connsiteX0" fmla="*/ 0 w 5395162"/>
                <a:gd name="connsiteY0" fmla="*/ 0 h 6607323"/>
                <a:gd name="connsiteX1" fmla="*/ 5395162 w 5395162"/>
                <a:gd name="connsiteY1" fmla="*/ 0 h 6607323"/>
                <a:gd name="connsiteX2" fmla="*/ 5395162 w 5395162"/>
                <a:gd name="connsiteY2" fmla="*/ 3949902 h 6607323"/>
                <a:gd name="connsiteX3" fmla="*/ 5230980 w 5395162"/>
                <a:gd name="connsiteY3" fmla="*/ 3949902 h 6607323"/>
                <a:gd name="connsiteX4" fmla="*/ 5032614 w 5395162"/>
                <a:gd name="connsiteY4" fmla="*/ 4148268 h 6607323"/>
                <a:gd name="connsiteX5" fmla="*/ 5032614 w 5395162"/>
                <a:gd name="connsiteY5" fmla="*/ 6607209 h 6607323"/>
                <a:gd name="connsiteX6" fmla="*/ 5032625 w 5395162"/>
                <a:gd name="connsiteY6" fmla="*/ 6607323 h 6607323"/>
                <a:gd name="connsiteX7" fmla="*/ 0 w 5395162"/>
                <a:gd name="connsiteY7" fmla="*/ 6607323 h 660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5162" h="6607323">
                  <a:moveTo>
                    <a:pt x="0" y="0"/>
                  </a:moveTo>
                  <a:lnTo>
                    <a:pt x="5395162" y="0"/>
                  </a:lnTo>
                  <a:lnTo>
                    <a:pt x="5395162" y="3949902"/>
                  </a:lnTo>
                  <a:lnTo>
                    <a:pt x="5230980" y="3949902"/>
                  </a:lnTo>
                  <a:cubicBezTo>
                    <a:pt x="5121425" y="3949902"/>
                    <a:pt x="5032614" y="4038713"/>
                    <a:pt x="5032614" y="4148268"/>
                  </a:cubicBezTo>
                  <a:lnTo>
                    <a:pt x="5032614" y="6607209"/>
                  </a:lnTo>
                  <a:lnTo>
                    <a:pt x="5032625" y="6607323"/>
                  </a:lnTo>
                  <a:lnTo>
                    <a:pt x="0" y="6607323"/>
                  </a:lnTo>
                  <a:close/>
                </a:path>
              </a:pathLst>
            </a:custGeom>
            <a:solidFill>
              <a:srgbClr val="FDFDFD"/>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3" name="Straight Connector 192">
              <a:extLst>
                <a:ext uri="{FF2B5EF4-FFF2-40B4-BE49-F238E27FC236}">
                  <a16:creationId xmlns:a16="http://schemas.microsoft.com/office/drawing/2014/main" id="{59162A81-0D26-49D5-9C3D-AF1145F70A57}"/>
                </a:ext>
              </a:extLst>
            </p:cNvPr>
            <p:cNvCxnSpPr>
              <a:cxnSpLocks/>
            </p:cNvCxnSpPr>
            <p:nvPr/>
          </p:nvCxnSpPr>
          <p:spPr>
            <a:xfrm>
              <a:off x="6096000" y="909390"/>
              <a:ext cx="5428034"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9DC12B9C-03BA-4147-9B14-30D86730F24B}"/>
                </a:ext>
              </a:extLst>
            </p:cNvPr>
            <p:cNvCxnSpPr>
              <a:cxnSpLocks/>
            </p:cNvCxnSpPr>
            <p:nvPr/>
          </p:nvCxnSpPr>
          <p:spPr>
            <a:xfrm>
              <a:off x="6126481" y="137418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6DCDD4C6-51F4-4E17-AD53-489FD1F39D5F}"/>
                </a:ext>
              </a:extLst>
            </p:cNvPr>
            <p:cNvCxnSpPr>
              <a:cxnSpLocks/>
            </p:cNvCxnSpPr>
            <p:nvPr/>
          </p:nvCxnSpPr>
          <p:spPr>
            <a:xfrm>
              <a:off x="6126481" y="1864456"/>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22656D87-BB85-4C46-9209-8C9140CFF071}"/>
                </a:ext>
              </a:extLst>
            </p:cNvPr>
            <p:cNvCxnSpPr>
              <a:cxnSpLocks/>
            </p:cNvCxnSpPr>
            <p:nvPr/>
          </p:nvCxnSpPr>
          <p:spPr>
            <a:xfrm>
              <a:off x="6126481" y="2354732"/>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B8516F6C-3E8F-41F1-85A7-8235F4B1C824}"/>
                </a:ext>
              </a:extLst>
            </p:cNvPr>
            <p:cNvCxnSpPr>
              <a:cxnSpLocks/>
            </p:cNvCxnSpPr>
            <p:nvPr/>
          </p:nvCxnSpPr>
          <p:spPr>
            <a:xfrm>
              <a:off x="6126481" y="2845008"/>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989266B4-BC34-4ABF-A425-A7DC3F37E571}"/>
                </a:ext>
              </a:extLst>
            </p:cNvPr>
            <p:cNvCxnSpPr>
              <a:cxnSpLocks/>
            </p:cNvCxnSpPr>
            <p:nvPr/>
          </p:nvCxnSpPr>
          <p:spPr>
            <a:xfrm>
              <a:off x="6126481" y="3335284"/>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6FBF9DB6-3F78-4FB6-A1C7-279765773246}"/>
                </a:ext>
              </a:extLst>
            </p:cNvPr>
            <p:cNvCxnSpPr>
              <a:cxnSpLocks/>
            </p:cNvCxnSpPr>
            <p:nvPr/>
          </p:nvCxnSpPr>
          <p:spPr>
            <a:xfrm>
              <a:off x="6126481" y="382556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87FF3BCF-0219-48EC-8281-6991C30C1636}"/>
                </a:ext>
              </a:extLst>
            </p:cNvPr>
            <p:cNvCxnSpPr>
              <a:cxnSpLocks/>
            </p:cNvCxnSpPr>
            <p:nvPr/>
          </p:nvCxnSpPr>
          <p:spPr>
            <a:xfrm>
              <a:off x="6126481" y="4315836"/>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66E6F99E-140E-42F7-9CD9-520ABBCB79FF}"/>
                </a:ext>
              </a:extLst>
            </p:cNvPr>
            <p:cNvCxnSpPr>
              <a:cxnSpLocks/>
            </p:cNvCxnSpPr>
            <p:nvPr/>
          </p:nvCxnSpPr>
          <p:spPr>
            <a:xfrm>
              <a:off x="6126481" y="4806112"/>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FD4DA134-0BBC-4EEA-B046-D144F8362963}"/>
                </a:ext>
              </a:extLst>
            </p:cNvPr>
            <p:cNvCxnSpPr>
              <a:cxnSpLocks/>
            </p:cNvCxnSpPr>
            <p:nvPr/>
          </p:nvCxnSpPr>
          <p:spPr>
            <a:xfrm>
              <a:off x="6126481" y="5296388"/>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D81023F8-3930-4E86-AADD-C34248F41F99}"/>
                </a:ext>
              </a:extLst>
            </p:cNvPr>
            <p:cNvCxnSpPr>
              <a:cxnSpLocks/>
            </p:cNvCxnSpPr>
            <p:nvPr/>
          </p:nvCxnSpPr>
          <p:spPr>
            <a:xfrm>
              <a:off x="6126481" y="5786664"/>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AB4022E9-383B-473B-A517-D6A80C1B6F12}"/>
                </a:ext>
              </a:extLst>
            </p:cNvPr>
            <p:cNvCxnSpPr>
              <a:cxnSpLocks/>
            </p:cNvCxnSpPr>
            <p:nvPr/>
          </p:nvCxnSpPr>
          <p:spPr>
            <a:xfrm>
              <a:off x="6126481" y="6276940"/>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sp>
          <p:nvSpPr>
            <p:cNvPr id="205" name="TextBox 204">
              <a:extLst>
                <a:ext uri="{FF2B5EF4-FFF2-40B4-BE49-F238E27FC236}">
                  <a16:creationId xmlns:a16="http://schemas.microsoft.com/office/drawing/2014/main" id="{B1FBF4D5-CE44-480D-BC29-B88EB2D96005}"/>
                </a:ext>
              </a:extLst>
            </p:cNvPr>
            <p:cNvSpPr txBox="1"/>
            <p:nvPr/>
          </p:nvSpPr>
          <p:spPr>
            <a:xfrm>
              <a:off x="11176000" y="4639204"/>
              <a:ext cx="461665" cy="2098208"/>
            </a:xfrm>
            <a:prstGeom prst="rect">
              <a:avLst/>
            </a:prstGeom>
            <a:noFill/>
          </p:spPr>
          <p:txBody>
            <a:bodyPr vert="vert270" wrap="square" rtlCol="0">
              <a:spAutoFit/>
            </a:bodyPr>
            <a:lstStyle/>
            <a:p>
              <a:pPr algn="ctr"/>
              <a:r>
                <a:rPr lang="en-US" b="1" dirty="0"/>
                <a:t>Distal injury</a:t>
              </a:r>
            </a:p>
          </p:txBody>
        </p:sp>
      </p:grpSp>
      <p:grpSp>
        <p:nvGrpSpPr>
          <p:cNvPr id="174" name="Group 173">
            <a:extLst>
              <a:ext uri="{FF2B5EF4-FFF2-40B4-BE49-F238E27FC236}">
                <a16:creationId xmlns:a16="http://schemas.microsoft.com/office/drawing/2014/main" id="{4D3EC6F6-41B8-42EA-9450-9660D30297B3}"/>
              </a:ext>
            </a:extLst>
          </p:cNvPr>
          <p:cNvGrpSpPr/>
          <p:nvPr/>
        </p:nvGrpSpPr>
        <p:grpSpPr>
          <a:xfrm flipH="1">
            <a:off x="351445" y="89189"/>
            <a:ext cx="5574535" cy="6778316"/>
            <a:chOff x="6096000" y="119550"/>
            <a:chExt cx="5574535" cy="6778316"/>
          </a:xfrm>
        </p:grpSpPr>
        <p:sp>
          <p:nvSpPr>
            <p:cNvPr id="175" name="Left">
              <a:extLst>
                <a:ext uri="{FF2B5EF4-FFF2-40B4-BE49-F238E27FC236}">
                  <a16:creationId xmlns:a16="http://schemas.microsoft.com/office/drawing/2014/main" id="{BC45525F-CA64-4D1D-A75E-E6290B229999}"/>
                </a:ext>
              </a:extLst>
            </p:cNvPr>
            <p:cNvSpPr/>
            <p:nvPr/>
          </p:nvSpPr>
          <p:spPr>
            <a:xfrm>
              <a:off x="11148331" y="4069452"/>
              <a:ext cx="522204" cy="2657736"/>
            </a:xfrm>
            <a:prstGeom prst="rect">
              <a:avLst/>
            </a:prstGeom>
            <a:solidFill>
              <a:schemeClr val="accent1">
                <a:lumMod val="75000"/>
              </a:schemeClr>
            </a:solidFill>
            <a:ln>
              <a:noFill/>
            </a:ln>
            <a:effectLst>
              <a:outerShdw blurRad="50800" dist="635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6" name="Freeform: Shape 175">
              <a:extLst>
                <a:ext uri="{FF2B5EF4-FFF2-40B4-BE49-F238E27FC236}">
                  <a16:creationId xmlns:a16="http://schemas.microsoft.com/office/drawing/2014/main" id="{4CCDAA36-0014-487F-9FC8-FB18AD79A536}"/>
                </a:ext>
              </a:extLst>
            </p:cNvPr>
            <p:cNvSpPr/>
            <p:nvPr/>
          </p:nvSpPr>
          <p:spPr>
            <a:xfrm>
              <a:off x="6128872" y="119550"/>
              <a:ext cx="5395162" cy="6607323"/>
            </a:xfrm>
            <a:custGeom>
              <a:avLst/>
              <a:gdLst>
                <a:gd name="connsiteX0" fmla="*/ 0 w 5395162"/>
                <a:gd name="connsiteY0" fmla="*/ 0 h 6607323"/>
                <a:gd name="connsiteX1" fmla="*/ 5395162 w 5395162"/>
                <a:gd name="connsiteY1" fmla="*/ 0 h 6607323"/>
                <a:gd name="connsiteX2" fmla="*/ 5395162 w 5395162"/>
                <a:gd name="connsiteY2" fmla="*/ 3949902 h 6607323"/>
                <a:gd name="connsiteX3" fmla="*/ 5230980 w 5395162"/>
                <a:gd name="connsiteY3" fmla="*/ 3949902 h 6607323"/>
                <a:gd name="connsiteX4" fmla="*/ 5032614 w 5395162"/>
                <a:gd name="connsiteY4" fmla="*/ 4148268 h 6607323"/>
                <a:gd name="connsiteX5" fmla="*/ 5032614 w 5395162"/>
                <a:gd name="connsiteY5" fmla="*/ 6607209 h 6607323"/>
                <a:gd name="connsiteX6" fmla="*/ 5032625 w 5395162"/>
                <a:gd name="connsiteY6" fmla="*/ 6607323 h 6607323"/>
                <a:gd name="connsiteX7" fmla="*/ 0 w 5395162"/>
                <a:gd name="connsiteY7" fmla="*/ 6607323 h 660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5162" h="6607323">
                  <a:moveTo>
                    <a:pt x="0" y="0"/>
                  </a:moveTo>
                  <a:lnTo>
                    <a:pt x="5395162" y="0"/>
                  </a:lnTo>
                  <a:lnTo>
                    <a:pt x="5395162" y="3949902"/>
                  </a:lnTo>
                  <a:lnTo>
                    <a:pt x="5230980" y="3949902"/>
                  </a:lnTo>
                  <a:cubicBezTo>
                    <a:pt x="5121425" y="3949902"/>
                    <a:pt x="5032614" y="4038713"/>
                    <a:pt x="5032614" y="4148268"/>
                  </a:cubicBezTo>
                  <a:lnTo>
                    <a:pt x="5032614" y="6607209"/>
                  </a:lnTo>
                  <a:lnTo>
                    <a:pt x="5032625" y="6607323"/>
                  </a:lnTo>
                  <a:lnTo>
                    <a:pt x="0" y="6607323"/>
                  </a:lnTo>
                  <a:close/>
                </a:path>
              </a:pathLst>
            </a:custGeom>
            <a:solidFill>
              <a:srgbClr val="FDFDFD"/>
            </a:solidFill>
            <a:ln>
              <a:noFill/>
            </a:ln>
            <a:effectLst>
              <a:outerShdw blurRad="50800" dist="762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a:extLst>
                <a:ext uri="{FF2B5EF4-FFF2-40B4-BE49-F238E27FC236}">
                  <a16:creationId xmlns:a16="http://schemas.microsoft.com/office/drawing/2014/main" id="{0B012414-9764-48F5-B4C3-0A5037F0BBA5}"/>
                </a:ext>
              </a:extLst>
            </p:cNvPr>
            <p:cNvCxnSpPr>
              <a:cxnSpLocks/>
            </p:cNvCxnSpPr>
            <p:nvPr/>
          </p:nvCxnSpPr>
          <p:spPr>
            <a:xfrm>
              <a:off x="6096000" y="909390"/>
              <a:ext cx="5428034"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8DF96C4D-F51B-418E-8313-05C072401FE4}"/>
                </a:ext>
              </a:extLst>
            </p:cNvPr>
            <p:cNvCxnSpPr>
              <a:cxnSpLocks/>
            </p:cNvCxnSpPr>
            <p:nvPr/>
          </p:nvCxnSpPr>
          <p:spPr>
            <a:xfrm>
              <a:off x="6126481" y="137418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6F483CB6-CDC5-4A02-B30E-322036DDF0A0}"/>
                </a:ext>
              </a:extLst>
            </p:cNvPr>
            <p:cNvCxnSpPr>
              <a:cxnSpLocks/>
            </p:cNvCxnSpPr>
            <p:nvPr/>
          </p:nvCxnSpPr>
          <p:spPr>
            <a:xfrm>
              <a:off x="6126481" y="1864456"/>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13494356-E55D-4653-AB9F-7E1E2BF06D76}"/>
                </a:ext>
              </a:extLst>
            </p:cNvPr>
            <p:cNvCxnSpPr>
              <a:cxnSpLocks/>
            </p:cNvCxnSpPr>
            <p:nvPr/>
          </p:nvCxnSpPr>
          <p:spPr>
            <a:xfrm>
              <a:off x="6126481" y="2354732"/>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8C8F38DD-49EA-469F-9EDB-E9462B811FC0}"/>
                </a:ext>
              </a:extLst>
            </p:cNvPr>
            <p:cNvCxnSpPr>
              <a:cxnSpLocks/>
            </p:cNvCxnSpPr>
            <p:nvPr/>
          </p:nvCxnSpPr>
          <p:spPr>
            <a:xfrm>
              <a:off x="6126481" y="2845008"/>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BB0A9595-A092-4E25-932A-2B7A43E3DF75}"/>
                </a:ext>
              </a:extLst>
            </p:cNvPr>
            <p:cNvCxnSpPr>
              <a:cxnSpLocks/>
            </p:cNvCxnSpPr>
            <p:nvPr/>
          </p:nvCxnSpPr>
          <p:spPr>
            <a:xfrm>
              <a:off x="6126481" y="3335284"/>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D2DB5BD7-B26C-4609-AADA-D1F73B39D441}"/>
                </a:ext>
              </a:extLst>
            </p:cNvPr>
            <p:cNvCxnSpPr>
              <a:cxnSpLocks/>
            </p:cNvCxnSpPr>
            <p:nvPr/>
          </p:nvCxnSpPr>
          <p:spPr>
            <a:xfrm>
              <a:off x="6126481" y="382556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5992E529-F71B-461A-B57E-330E3C813F2E}"/>
                </a:ext>
              </a:extLst>
            </p:cNvPr>
            <p:cNvCxnSpPr>
              <a:cxnSpLocks/>
            </p:cNvCxnSpPr>
            <p:nvPr/>
          </p:nvCxnSpPr>
          <p:spPr>
            <a:xfrm>
              <a:off x="6126481" y="4315836"/>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64CEBAD4-44F2-4C60-80AE-1704869E5043}"/>
                </a:ext>
              </a:extLst>
            </p:cNvPr>
            <p:cNvCxnSpPr>
              <a:cxnSpLocks/>
            </p:cNvCxnSpPr>
            <p:nvPr/>
          </p:nvCxnSpPr>
          <p:spPr>
            <a:xfrm>
              <a:off x="6126481" y="4806112"/>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B6B6DA8F-39DA-425E-B4FF-5A599863202A}"/>
                </a:ext>
              </a:extLst>
            </p:cNvPr>
            <p:cNvCxnSpPr>
              <a:cxnSpLocks/>
            </p:cNvCxnSpPr>
            <p:nvPr/>
          </p:nvCxnSpPr>
          <p:spPr>
            <a:xfrm>
              <a:off x="6126481" y="5296388"/>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7CBD5B22-00BF-4EDD-976C-E876BF6A92CB}"/>
                </a:ext>
              </a:extLst>
            </p:cNvPr>
            <p:cNvCxnSpPr>
              <a:cxnSpLocks/>
            </p:cNvCxnSpPr>
            <p:nvPr/>
          </p:nvCxnSpPr>
          <p:spPr>
            <a:xfrm>
              <a:off x="6126481" y="5786664"/>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D0984BC2-397F-487F-B4C3-639E88CD5B95}"/>
                </a:ext>
              </a:extLst>
            </p:cNvPr>
            <p:cNvCxnSpPr>
              <a:cxnSpLocks/>
            </p:cNvCxnSpPr>
            <p:nvPr/>
          </p:nvCxnSpPr>
          <p:spPr>
            <a:xfrm>
              <a:off x="6126481" y="6276940"/>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sp>
          <p:nvSpPr>
            <p:cNvPr id="189" name="TextBox 188">
              <a:extLst>
                <a:ext uri="{FF2B5EF4-FFF2-40B4-BE49-F238E27FC236}">
                  <a16:creationId xmlns:a16="http://schemas.microsoft.com/office/drawing/2014/main" id="{028D77CE-26CC-48A3-92E2-0D112FD9E9FA}"/>
                </a:ext>
              </a:extLst>
            </p:cNvPr>
            <p:cNvSpPr txBox="1"/>
            <p:nvPr/>
          </p:nvSpPr>
          <p:spPr>
            <a:xfrm>
              <a:off x="11176000" y="4492110"/>
              <a:ext cx="461665" cy="2405756"/>
            </a:xfrm>
            <a:prstGeom prst="rect">
              <a:avLst/>
            </a:prstGeom>
            <a:noFill/>
          </p:spPr>
          <p:txBody>
            <a:bodyPr vert="vert270" wrap="square" rtlCol="0">
              <a:spAutoFit/>
            </a:bodyPr>
            <a:lstStyle/>
            <a:p>
              <a:pPr algn="ctr"/>
              <a:r>
                <a:rPr lang="en-US" b="1" dirty="0">
                  <a:solidFill>
                    <a:schemeClr val="bg1"/>
                  </a:solidFill>
                </a:rPr>
                <a:t>Distal injury</a:t>
              </a:r>
            </a:p>
          </p:txBody>
        </p:sp>
      </p:grpSp>
      <p:grpSp>
        <p:nvGrpSpPr>
          <p:cNvPr id="3" name="Group 2">
            <a:extLst>
              <a:ext uri="{FF2B5EF4-FFF2-40B4-BE49-F238E27FC236}">
                <a16:creationId xmlns:a16="http://schemas.microsoft.com/office/drawing/2014/main" id="{0F1A4B53-3DA8-4B08-87F6-99E2B5780CCB}"/>
              </a:ext>
            </a:extLst>
          </p:cNvPr>
          <p:cNvGrpSpPr/>
          <p:nvPr/>
        </p:nvGrpSpPr>
        <p:grpSpPr>
          <a:xfrm>
            <a:off x="5604611" y="119550"/>
            <a:ext cx="781676" cy="6607323"/>
            <a:chOff x="5604611" y="119550"/>
            <a:chExt cx="781676" cy="6607323"/>
          </a:xfrm>
        </p:grpSpPr>
        <p:sp>
          <p:nvSpPr>
            <p:cNvPr id="67" name="Rectangle 66">
              <a:extLst>
                <a:ext uri="{FF2B5EF4-FFF2-40B4-BE49-F238E27FC236}">
                  <a16:creationId xmlns:a16="http://schemas.microsoft.com/office/drawing/2014/main" id="{D119F2DB-0E38-4A31-831F-2BAF295D2A25}"/>
                </a:ext>
              </a:extLst>
            </p:cNvPr>
            <p:cNvSpPr/>
            <p:nvPr/>
          </p:nvSpPr>
          <p:spPr>
            <a:xfrm>
              <a:off x="5635694" y="20253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AEE5042A-E067-4FB7-BCFF-00BB33BFEDEC}"/>
                </a:ext>
              </a:extLst>
            </p:cNvPr>
            <p:cNvGrpSpPr/>
            <p:nvPr/>
          </p:nvGrpSpPr>
          <p:grpSpPr>
            <a:xfrm>
              <a:off x="5805714" y="119550"/>
              <a:ext cx="580573" cy="386869"/>
              <a:chOff x="5805714" y="609691"/>
              <a:chExt cx="580573" cy="386869"/>
            </a:xfrm>
          </p:grpSpPr>
          <p:sp>
            <p:nvSpPr>
              <p:cNvPr id="5" name="Rectangle 4">
                <a:extLst>
                  <a:ext uri="{FF2B5EF4-FFF2-40B4-BE49-F238E27FC236}">
                    <a16:creationId xmlns:a16="http://schemas.microsoft.com/office/drawing/2014/main" id="{9ECC8D50-758B-45D1-9832-058DA749338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a:extLst>
                  <a:ext uri="{FF2B5EF4-FFF2-40B4-BE49-F238E27FC236}">
                    <a16:creationId xmlns:a16="http://schemas.microsoft.com/office/drawing/2014/main" id="{FC783E55-1922-4926-8D97-EC60526709F7}"/>
                  </a:ext>
                </a:extLst>
              </p:cNvPr>
              <p:cNvSpPr/>
              <p:nvPr/>
            </p:nvSpPr>
            <p:spPr>
              <a:xfrm>
                <a:off x="5805714" y="609691"/>
                <a:ext cx="410553" cy="386869"/>
              </a:xfrm>
              <a:prstGeom prst="arc">
                <a:avLst>
                  <a:gd name="adj1" fmla="val 10333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8" name="Rectangle 67">
              <a:extLst>
                <a:ext uri="{FF2B5EF4-FFF2-40B4-BE49-F238E27FC236}">
                  <a16:creationId xmlns:a16="http://schemas.microsoft.com/office/drawing/2014/main" id="{FCB92E0C-F05E-4602-8A6C-A561815032EC}"/>
                </a:ext>
              </a:extLst>
            </p:cNvPr>
            <p:cNvSpPr/>
            <p:nvPr/>
          </p:nvSpPr>
          <p:spPr>
            <a:xfrm>
              <a:off x="5632035" y="503041"/>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78" name="Group 77">
              <a:extLst>
                <a:ext uri="{FF2B5EF4-FFF2-40B4-BE49-F238E27FC236}">
                  <a16:creationId xmlns:a16="http://schemas.microsoft.com/office/drawing/2014/main" id="{E48E30C9-A74F-4C52-AD04-FC9A5CBD8258}"/>
                </a:ext>
              </a:extLst>
            </p:cNvPr>
            <p:cNvGrpSpPr/>
            <p:nvPr/>
          </p:nvGrpSpPr>
          <p:grpSpPr>
            <a:xfrm>
              <a:off x="5805714" y="430573"/>
              <a:ext cx="580573" cy="386869"/>
              <a:chOff x="5805714" y="609691"/>
              <a:chExt cx="580573" cy="386869"/>
            </a:xfrm>
          </p:grpSpPr>
          <p:sp>
            <p:nvSpPr>
              <p:cNvPr id="79" name="Rectangle 78">
                <a:extLst>
                  <a:ext uri="{FF2B5EF4-FFF2-40B4-BE49-F238E27FC236}">
                    <a16:creationId xmlns:a16="http://schemas.microsoft.com/office/drawing/2014/main" id="{9D80A7DB-810E-4588-BE25-E9F7C34D3DB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c 79">
                <a:extLst>
                  <a:ext uri="{FF2B5EF4-FFF2-40B4-BE49-F238E27FC236}">
                    <a16:creationId xmlns:a16="http://schemas.microsoft.com/office/drawing/2014/main" id="{0CEE252C-3F6B-425D-A974-8C322FD62AA8}"/>
                  </a:ext>
                </a:extLst>
              </p:cNvPr>
              <p:cNvSpPr/>
              <p:nvPr/>
            </p:nvSpPr>
            <p:spPr>
              <a:xfrm>
                <a:off x="5805714" y="609691"/>
                <a:ext cx="410553" cy="386869"/>
              </a:xfrm>
              <a:prstGeom prst="arc">
                <a:avLst>
                  <a:gd name="adj1" fmla="val 10604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9" name="Rectangle 68">
              <a:extLst>
                <a:ext uri="{FF2B5EF4-FFF2-40B4-BE49-F238E27FC236}">
                  <a16:creationId xmlns:a16="http://schemas.microsoft.com/office/drawing/2014/main" id="{A4620A41-830E-412F-B7F4-82B17531460F}"/>
                </a:ext>
              </a:extLst>
            </p:cNvPr>
            <p:cNvSpPr/>
            <p:nvPr/>
          </p:nvSpPr>
          <p:spPr>
            <a:xfrm>
              <a:off x="5635694" y="81748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Rectangle 69">
              <a:extLst>
                <a:ext uri="{FF2B5EF4-FFF2-40B4-BE49-F238E27FC236}">
                  <a16:creationId xmlns:a16="http://schemas.microsoft.com/office/drawing/2014/main" id="{B8C591D4-C50C-4B67-805A-961945693BE6}"/>
                </a:ext>
              </a:extLst>
            </p:cNvPr>
            <p:cNvSpPr/>
            <p:nvPr/>
          </p:nvSpPr>
          <p:spPr>
            <a:xfrm>
              <a:off x="5636493" y="112392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a:extLst>
                <a:ext uri="{FF2B5EF4-FFF2-40B4-BE49-F238E27FC236}">
                  <a16:creationId xmlns:a16="http://schemas.microsoft.com/office/drawing/2014/main" id="{461F08B5-15BF-4C63-B54C-7D2001EDCAD3}"/>
                </a:ext>
              </a:extLst>
            </p:cNvPr>
            <p:cNvSpPr/>
            <p:nvPr/>
          </p:nvSpPr>
          <p:spPr>
            <a:xfrm>
              <a:off x="5633303" y="144082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a:extLst>
                <a:ext uri="{FF2B5EF4-FFF2-40B4-BE49-F238E27FC236}">
                  <a16:creationId xmlns:a16="http://schemas.microsoft.com/office/drawing/2014/main" id="{D12C5631-8C0A-4256-BD3E-88D081A7321B}"/>
                </a:ext>
              </a:extLst>
            </p:cNvPr>
            <p:cNvSpPr/>
            <p:nvPr/>
          </p:nvSpPr>
          <p:spPr>
            <a:xfrm>
              <a:off x="5641689" y="174238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Rectangle 72">
              <a:extLst>
                <a:ext uri="{FF2B5EF4-FFF2-40B4-BE49-F238E27FC236}">
                  <a16:creationId xmlns:a16="http://schemas.microsoft.com/office/drawing/2014/main" id="{D3030D9B-44CF-4F4E-A86E-18A79322376D}"/>
                </a:ext>
              </a:extLst>
            </p:cNvPr>
            <p:cNvSpPr/>
            <p:nvPr/>
          </p:nvSpPr>
          <p:spPr>
            <a:xfrm>
              <a:off x="5626130" y="206495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Rectangle 73">
              <a:extLst>
                <a:ext uri="{FF2B5EF4-FFF2-40B4-BE49-F238E27FC236}">
                  <a16:creationId xmlns:a16="http://schemas.microsoft.com/office/drawing/2014/main" id="{0E9F8D11-58D9-4493-A410-DACB43B5E48F}"/>
                </a:ext>
              </a:extLst>
            </p:cNvPr>
            <p:cNvSpPr/>
            <p:nvPr/>
          </p:nvSpPr>
          <p:spPr>
            <a:xfrm>
              <a:off x="5626130" y="237211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a:extLst>
                <a:ext uri="{FF2B5EF4-FFF2-40B4-BE49-F238E27FC236}">
                  <a16:creationId xmlns:a16="http://schemas.microsoft.com/office/drawing/2014/main" id="{880FA994-AF36-4890-A98D-4750B71B3C59}"/>
                </a:ext>
              </a:extLst>
            </p:cNvPr>
            <p:cNvSpPr/>
            <p:nvPr/>
          </p:nvSpPr>
          <p:spPr>
            <a:xfrm>
              <a:off x="5633303" y="268452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Rectangle 75">
              <a:extLst>
                <a:ext uri="{FF2B5EF4-FFF2-40B4-BE49-F238E27FC236}">
                  <a16:creationId xmlns:a16="http://schemas.microsoft.com/office/drawing/2014/main" id="{9E5C2FB6-992A-4537-B467-2FCB0FDBDB9F}"/>
                </a:ext>
              </a:extLst>
            </p:cNvPr>
            <p:cNvSpPr/>
            <p:nvPr/>
          </p:nvSpPr>
          <p:spPr>
            <a:xfrm>
              <a:off x="5633303" y="298598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Rectangle 76">
              <a:extLst>
                <a:ext uri="{FF2B5EF4-FFF2-40B4-BE49-F238E27FC236}">
                  <a16:creationId xmlns:a16="http://schemas.microsoft.com/office/drawing/2014/main" id="{73193785-12A4-408F-9E7C-27DDBEAFA7BD}"/>
                </a:ext>
              </a:extLst>
            </p:cNvPr>
            <p:cNvSpPr/>
            <p:nvPr/>
          </p:nvSpPr>
          <p:spPr>
            <a:xfrm>
              <a:off x="5626130" y="330818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8" name="Rectangle 137">
              <a:extLst>
                <a:ext uri="{FF2B5EF4-FFF2-40B4-BE49-F238E27FC236}">
                  <a16:creationId xmlns:a16="http://schemas.microsoft.com/office/drawing/2014/main" id="{FF68EA0C-3323-4279-9322-583E0496C340}"/>
                </a:ext>
              </a:extLst>
            </p:cNvPr>
            <p:cNvSpPr/>
            <p:nvPr/>
          </p:nvSpPr>
          <p:spPr>
            <a:xfrm>
              <a:off x="5618957" y="361510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9" name="Rectangle 138">
              <a:extLst>
                <a:ext uri="{FF2B5EF4-FFF2-40B4-BE49-F238E27FC236}">
                  <a16:creationId xmlns:a16="http://schemas.microsoft.com/office/drawing/2014/main" id="{DA8F7F98-A2C1-4622-86E7-4F2038831BBE}"/>
                </a:ext>
              </a:extLst>
            </p:cNvPr>
            <p:cNvSpPr/>
            <p:nvPr/>
          </p:nvSpPr>
          <p:spPr>
            <a:xfrm>
              <a:off x="5604611" y="392724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0" name="Rectangle 139">
              <a:extLst>
                <a:ext uri="{FF2B5EF4-FFF2-40B4-BE49-F238E27FC236}">
                  <a16:creationId xmlns:a16="http://schemas.microsoft.com/office/drawing/2014/main" id="{0A05E640-BFCE-401E-8E58-B95F9FAC8DFA}"/>
                </a:ext>
              </a:extLst>
            </p:cNvPr>
            <p:cNvSpPr/>
            <p:nvPr/>
          </p:nvSpPr>
          <p:spPr>
            <a:xfrm>
              <a:off x="5611784" y="423914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1" name="Rectangle 140">
              <a:extLst>
                <a:ext uri="{FF2B5EF4-FFF2-40B4-BE49-F238E27FC236}">
                  <a16:creationId xmlns:a16="http://schemas.microsoft.com/office/drawing/2014/main" id="{E054FE0A-3727-4A81-B405-7B2AD3CF46C1}"/>
                </a:ext>
              </a:extLst>
            </p:cNvPr>
            <p:cNvSpPr/>
            <p:nvPr/>
          </p:nvSpPr>
          <p:spPr>
            <a:xfrm>
              <a:off x="5604611" y="4546182"/>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2" name="Rectangle 141">
              <a:extLst>
                <a:ext uri="{FF2B5EF4-FFF2-40B4-BE49-F238E27FC236}">
                  <a16:creationId xmlns:a16="http://schemas.microsoft.com/office/drawing/2014/main" id="{181F776C-2AF8-48ED-A45F-6043E45954BF}"/>
                </a:ext>
              </a:extLst>
            </p:cNvPr>
            <p:cNvSpPr/>
            <p:nvPr/>
          </p:nvSpPr>
          <p:spPr>
            <a:xfrm>
              <a:off x="5609779" y="485746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3" name="Rectangle 142">
              <a:extLst>
                <a:ext uri="{FF2B5EF4-FFF2-40B4-BE49-F238E27FC236}">
                  <a16:creationId xmlns:a16="http://schemas.microsoft.com/office/drawing/2014/main" id="{F411B93B-64DC-40ED-8351-A38502F83EC2}"/>
                </a:ext>
              </a:extLst>
            </p:cNvPr>
            <p:cNvSpPr/>
            <p:nvPr/>
          </p:nvSpPr>
          <p:spPr>
            <a:xfrm>
              <a:off x="5618957" y="517189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4" name="Rectangle 143">
              <a:extLst>
                <a:ext uri="{FF2B5EF4-FFF2-40B4-BE49-F238E27FC236}">
                  <a16:creationId xmlns:a16="http://schemas.microsoft.com/office/drawing/2014/main" id="{6D4EF766-AAA1-4FD1-9EB8-BC7CCAF80F4C}"/>
                </a:ext>
              </a:extLst>
            </p:cNvPr>
            <p:cNvSpPr/>
            <p:nvPr/>
          </p:nvSpPr>
          <p:spPr>
            <a:xfrm>
              <a:off x="5611784" y="550314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5" name="Rectangle 144">
              <a:extLst>
                <a:ext uri="{FF2B5EF4-FFF2-40B4-BE49-F238E27FC236}">
                  <a16:creationId xmlns:a16="http://schemas.microsoft.com/office/drawing/2014/main" id="{CA3BC80A-A5C7-4031-AE04-E1DBB065F990}"/>
                </a:ext>
              </a:extLst>
            </p:cNvPr>
            <p:cNvSpPr/>
            <p:nvPr/>
          </p:nvSpPr>
          <p:spPr>
            <a:xfrm>
              <a:off x="5604611" y="5797854"/>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6" name="Rectangle 145">
              <a:extLst>
                <a:ext uri="{FF2B5EF4-FFF2-40B4-BE49-F238E27FC236}">
                  <a16:creationId xmlns:a16="http://schemas.microsoft.com/office/drawing/2014/main" id="{B2C4E260-0390-4C3C-B29D-AB4732D5F312}"/>
                </a:ext>
              </a:extLst>
            </p:cNvPr>
            <p:cNvSpPr/>
            <p:nvPr/>
          </p:nvSpPr>
          <p:spPr>
            <a:xfrm>
              <a:off x="5604611" y="609721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7" name="Rectangle 146">
              <a:extLst>
                <a:ext uri="{FF2B5EF4-FFF2-40B4-BE49-F238E27FC236}">
                  <a16:creationId xmlns:a16="http://schemas.microsoft.com/office/drawing/2014/main" id="{9CF30D03-0768-4F4A-876B-4064ADC4B962}"/>
                </a:ext>
              </a:extLst>
            </p:cNvPr>
            <p:cNvSpPr/>
            <p:nvPr/>
          </p:nvSpPr>
          <p:spPr>
            <a:xfrm>
              <a:off x="5611784" y="641257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81" name="Group 80">
              <a:extLst>
                <a:ext uri="{FF2B5EF4-FFF2-40B4-BE49-F238E27FC236}">
                  <a16:creationId xmlns:a16="http://schemas.microsoft.com/office/drawing/2014/main" id="{BDE4CAF1-67FB-4A00-A957-F84932EF37EA}"/>
                </a:ext>
              </a:extLst>
            </p:cNvPr>
            <p:cNvGrpSpPr/>
            <p:nvPr/>
          </p:nvGrpSpPr>
          <p:grpSpPr>
            <a:xfrm>
              <a:off x="5805714" y="741596"/>
              <a:ext cx="580573" cy="386869"/>
              <a:chOff x="5805714" y="609691"/>
              <a:chExt cx="580573" cy="386869"/>
            </a:xfrm>
          </p:grpSpPr>
          <p:sp>
            <p:nvSpPr>
              <p:cNvPr id="82" name="Rectangle 81">
                <a:extLst>
                  <a:ext uri="{FF2B5EF4-FFF2-40B4-BE49-F238E27FC236}">
                    <a16:creationId xmlns:a16="http://schemas.microsoft.com/office/drawing/2014/main" id="{74C944AF-D50A-425E-A441-BD46E8CB9783}"/>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Arc 82">
                <a:extLst>
                  <a:ext uri="{FF2B5EF4-FFF2-40B4-BE49-F238E27FC236}">
                    <a16:creationId xmlns:a16="http://schemas.microsoft.com/office/drawing/2014/main" id="{AE95EC9D-DB78-417E-AF31-C543DE84C1EE}"/>
                  </a:ext>
                </a:extLst>
              </p:cNvPr>
              <p:cNvSpPr/>
              <p:nvPr/>
            </p:nvSpPr>
            <p:spPr>
              <a:xfrm>
                <a:off x="5805714" y="609691"/>
                <a:ext cx="410553" cy="386869"/>
              </a:xfrm>
              <a:prstGeom prst="arc">
                <a:avLst>
                  <a:gd name="adj1" fmla="val 107575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EC3E0684-8AE8-4214-BF7B-4AAB6B86F600}"/>
                </a:ext>
              </a:extLst>
            </p:cNvPr>
            <p:cNvGrpSpPr/>
            <p:nvPr/>
          </p:nvGrpSpPr>
          <p:grpSpPr>
            <a:xfrm>
              <a:off x="5805714" y="1052619"/>
              <a:ext cx="580573" cy="386869"/>
              <a:chOff x="5805714" y="609691"/>
              <a:chExt cx="580573" cy="386869"/>
            </a:xfrm>
          </p:grpSpPr>
          <p:sp>
            <p:nvSpPr>
              <p:cNvPr id="85" name="Rectangle 84">
                <a:extLst>
                  <a:ext uri="{FF2B5EF4-FFF2-40B4-BE49-F238E27FC236}">
                    <a16:creationId xmlns:a16="http://schemas.microsoft.com/office/drawing/2014/main" id="{CF8E04A3-B6B4-4F3C-BB6B-AF9929DDA237}"/>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Arc 85">
                <a:extLst>
                  <a:ext uri="{FF2B5EF4-FFF2-40B4-BE49-F238E27FC236}">
                    <a16:creationId xmlns:a16="http://schemas.microsoft.com/office/drawing/2014/main" id="{18A95974-DAB2-4BF8-9192-96278D1744CD}"/>
                  </a:ext>
                </a:extLst>
              </p:cNvPr>
              <p:cNvSpPr/>
              <p:nvPr/>
            </p:nvSpPr>
            <p:spPr>
              <a:xfrm>
                <a:off x="5805714" y="609691"/>
                <a:ext cx="410553" cy="386869"/>
              </a:xfrm>
              <a:prstGeom prst="arc">
                <a:avLst>
                  <a:gd name="adj1" fmla="val 1083048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C97BDBFC-6DCF-4D05-9235-AF24FD08B7BA}"/>
                </a:ext>
              </a:extLst>
            </p:cNvPr>
            <p:cNvGrpSpPr/>
            <p:nvPr/>
          </p:nvGrpSpPr>
          <p:grpSpPr>
            <a:xfrm>
              <a:off x="5805714" y="1363642"/>
              <a:ext cx="580573" cy="386869"/>
              <a:chOff x="5805714" y="609691"/>
              <a:chExt cx="580573" cy="386869"/>
            </a:xfrm>
          </p:grpSpPr>
          <p:sp>
            <p:nvSpPr>
              <p:cNvPr id="88" name="Rectangle 87">
                <a:extLst>
                  <a:ext uri="{FF2B5EF4-FFF2-40B4-BE49-F238E27FC236}">
                    <a16:creationId xmlns:a16="http://schemas.microsoft.com/office/drawing/2014/main" id="{4AB8CE96-3DF3-4063-9F27-D4DB07BB75E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Arc 88">
                <a:extLst>
                  <a:ext uri="{FF2B5EF4-FFF2-40B4-BE49-F238E27FC236}">
                    <a16:creationId xmlns:a16="http://schemas.microsoft.com/office/drawing/2014/main" id="{309BD817-14B6-4AA7-A1F6-6EAEFBC3A86F}"/>
                  </a:ext>
                </a:extLst>
              </p:cNvPr>
              <p:cNvSpPr/>
              <p:nvPr/>
            </p:nvSpPr>
            <p:spPr>
              <a:xfrm>
                <a:off x="5805714" y="609691"/>
                <a:ext cx="410553" cy="386869"/>
              </a:xfrm>
              <a:prstGeom prst="arc">
                <a:avLst>
                  <a:gd name="adj1" fmla="val 1080965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C6951FED-2BD7-4859-B333-5B1CAEF8AB8D}"/>
                </a:ext>
              </a:extLst>
            </p:cNvPr>
            <p:cNvGrpSpPr/>
            <p:nvPr/>
          </p:nvGrpSpPr>
          <p:grpSpPr>
            <a:xfrm>
              <a:off x="5805714" y="1674665"/>
              <a:ext cx="580573" cy="386869"/>
              <a:chOff x="5805714" y="609691"/>
              <a:chExt cx="580573" cy="386869"/>
            </a:xfrm>
          </p:grpSpPr>
          <p:sp>
            <p:nvSpPr>
              <p:cNvPr id="91" name="Rectangle 90">
                <a:extLst>
                  <a:ext uri="{FF2B5EF4-FFF2-40B4-BE49-F238E27FC236}">
                    <a16:creationId xmlns:a16="http://schemas.microsoft.com/office/drawing/2014/main" id="{FE30C63D-F045-40E9-8C54-26DA5BDA0F4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Arc 91">
                <a:extLst>
                  <a:ext uri="{FF2B5EF4-FFF2-40B4-BE49-F238E27FC236}">
                    <a16:creationId xmlns:a16="http://schemas.microsoft.com/office/drawing/2014/main" id="{434A2720-2A66-40B1-AC7E-5C244C6E6EB9}"/>
                  </a:ext>
                </a:extLst>
              </p:cNvPr>
              <p:cNvSpPr/>
              <p:nvPr/>
            </p:nvSpPr>
            <p:spPr>
              <a:xfrm>
                <a:off x="5805714" y="609691"/>
                <a:ext cx="410553" cy="386869"/>
              </a:xfrm>
              <a:prstGeom prst="arc">
                <a:avLst>
                  <a:gd name="adj1" fmla="val 1087571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93" name="Group 92">
              <a:extLst>
                <a:ext uri="{FF2B5EF4-FFF2-40B4-BE49-F238E27FC236}">
                  <a16:creationId xmlns:a16="http://schemas.microsoft.com/office/drawing/2014/main" id="{3253887B-E245-4C89-84BB-C89576187B4D}"/>
                </a:ext>
              </a:extLst>
            </p:cNvPr>
            <p:cNvGrpSpPr/>
            <p:nvPr/>
          </p:nvGrpSpPr>
          <p:grpSpPr>
            <a:xfrm>
              <a:off x="5805714" y="1985688"/>
              <a:ext cx="580573" cy="386869"/>
              <a:chOff x="5805714" y="609691"/>
              <a:chExt cx="580573" cy="386869"/>
            </a:xfrm>
          </p:grpSpPr>
          <p:sp>
            <p:nvSpPr>
              <p:cNvPr id="94" name="Rectangle 93">
                <a:extLst>
                  <a:ext uri="{FF2B5EF4-FFF2-40B4-BE49-F238E27FC236}">
                    <a16:creationId xmlns:a16="http://schemas.microsoft.com/office/drawing/2014/main" id="{C2935527-C9EF-4950-89BB-EB1207B25E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Arc 94">
                <a:extLst>
                  <a:ext uri="{FF2B5EF4-FFF2-40B4-BE49-F238E27FC236}">
                    <a16:creationId xmlns:a16="http://schemas.microsoft.com/office/drawing/2014/main" id="{B885AD0D-2A97-4761-A7E2-81AE7730FF98}"/>
                  </a:ext>
                </a:extLst>
              </p:cNvPr>
              <p:cNvSpPr/>
              <p:nvPr/>
            </p:nvSpPr>
            <p:spPr>
              <a:xfrm>
                <a:off x="5805714" y="609691"/>
                <a:ext cx="410553" cy="386869"/>
              </a:xfrm>
              <a:prstGeom prst="arc">
                <a:avLst>
                  <a:gd name="adj1" fmla="val 1078249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B20895E6-FBAD-4249-90F9-43369FD2080F}"/>
                </a:ext>
              </a:extLst>
            </p:cNvPr>
            <p:cNvGrpSpPr/>
            <p:nvPr/>
          </p:nvGrpSpPr>
          <p:grpSpPr>
            <a:xfrm>
              <a:off x="5805714" y="2296711"/>
              <a:ext cx="580573" cy="386869"/>
              <a:chOff x="5805714" y="609691"/>
              <a:chExt cx="580573" cy="386869"/>
            </a:xfrm>
          </p:grpSpPr>
          <p:sp>
            <p:nvSpPr>
              <p:cNvPr id="97" name="Rectangle 96">
                <a:extLst>
                  <a:ext uri="{FF2B5EF4-FFF2-40B4-BE49-F238E27FC236}">
                    <a16:creationId xmlns:a16="http://schemas.microsoft.com/office/drawing/2014/main" id="{416F99E9-E132-4AB6-9501-719E390B295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Arc 97">
                <a:extLst>
                  <a:ext uri="{FF2B5EF4-FFF2-40B4-BE49-F238E27FC236}">
                    <a16:creationId xmlns:a16="http://schemas.microsoft.com/office/drawing/2014/main" id="{7BF41422-E1EF-4A49-906D-7C9E43200378}"/>
                  </a:ext>
                </a:extLst>
              </p:cNvPr>
              <p:cNvSpPr/>
              <p:nvPr/>
            </p:nvSpPr>
            <p:spPr>
              <a:xfrm>
                <a:off x="5805714" y="609691"/>
                <a:ext cx="410553" cy="386869"/>
              </a:xfrm>
              <a:prstGeom prst="arc">
                <a:avLst>
                  <a:gd name="adj1" fmla="val 108379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 name="Group 98">
              <a:extLst>
                <a:ext uri="{FF2B5EF4-FFF2-40B4-BE49-F238E27FC236}">
                  <a16:creationId xmlns:a16="http://schemas.microsoft.com/office/drawing/2014/main" id="{3A6C8FCE-3906-4A51-8C51-53A21458A79D}"/>
                </a:ext>
              </a:extLst>
            </p:cNvPr>
            <p:cNvGrpSpPr/>
            <p:nvPr/>
          </p:nvGrpSpPr>
          <p:grpSpPr>
            <a:xfrm>
              <a:off x="5805714" y="2607734"/>
              <a:ext cx="580573" cy="386869"/>
              <a:chOff x="5805714" y="609691"/>
              <a:chExt cx="580573" cy="386869"/>
            </a:xfrm>
          </p:grpSpPr>
          <p:sp>
            <p:nvSpPr>
              <p:cNvPr id="100" name="Rectangle 99">
                <a:extLst>
                  <a:ext uri="{FF2B5EF4-FFF2-40B4-BE49-F238E27FC236}">
                    <a16:creationId xmlns:a16="http://schemas.microsoft.com/office/drawing/2014/main" id="{01B7306C-C82A-4CBC-8810-B196E2B85FD9}"/>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Arc 100">
                <a:extLst>
                  <a:ext uri="{FF2B5EF4-FFF2-40B4-BE49-F238E27FC236}">
                    <a16:creationId xmlns:a16="http://schemas.microsoft.com/office/drawing/2014/main" id="{4309EB4B-A1C1-41B8-9E71-43E4632DE81A}"/>
                  </a:ext>
                </a:extLst>
              </p:cNvPr>
              <p:cNvSpPr/>
              <p:nvPr/>
            </p:nvSpPr>
            <p:spPr>
              <a:xfrm>
                <a:off x="5805714" y="609691"/>
                <a:ext cx="410553" cy="386869"/>
              </a:xfrm>
              <a:prstGeom prst="arc">
                <a:avLst>
                  <a:gd name="adj1" fmla="val 1081717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id="{C74B4894-B5D2-4362-964C-D4DC0546060A}"/>
                </a:ext>
              </a:extLst>
            </p:cNvPr>
            <p:cNvGrpSpPr/>
            <p:nvPr/>
          </p:nvGrpSpPr>
          <p:grpSpPr>
            <a:xfrm>
              <a:off x="5805714" y="2918757"/>
              <a:ext cx="580573" cy="386869"/>
              <a:chOff x="5805714" y="609691"/>
              <a:chExt cx="580573" cy="386869"/>
            </a:xfrm>
          </p:grpSpPr>
          <p:sp>
            <p:nvSpPr>
              <p:cNvPr id="103" name="Rectangle 102">
                <a:extLst>
                  <a:ext uri="{FF2B5EF4-FFF2-40B4-BE49-F238E27FC236}">
                    <a16:creationId xmlns:a16="http://schemas.microsoft.com/office/drawing/2014/main" id="{DA95D981-4D5B-4F4F-8A82-69838938508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Arc 103">
                <a:extLst>
                  <a:ext uri="{FF2B5EF4-FFF2-40B4-BE49-F238E27FC236}">
                    <a16:creationId xmlns:a16="http://schemas.microsoft.com/office/drawing/2014/main" id="{E4822634-A39A-4B0D-8399-883328FCA1EE}"/>
                  </a:ext>
                </a:extLst>
              </p:cNvPr>
              <p:cNvSpPr/>
              <p:nvPr/>
            </p:nvSpPr>
            <p:spPr>
              <a:xfrm>
                <a:off x="5805714" y="609691"/>
                <a:ext cx="410553" cy="386869"/>
              </a:xfrm>
              <a:prstGeom prst="arc">
                <a:avLst>
                  <a:gd name="adj1" fmla="val 1122047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5" name="Group 104">
              <a:extLst>
                <a:ext uri="{FF2B5EF4-FFF2-40B4-BE49-F238E27FC236}">
                  <a16:creationId xmlns:a16="http://schemas.microsoft.com/office/drawing/2014/main" id="{AC0C8900-7AAE-4DAD-9853-250BA8E46217}"/>
                </a:ext>
              </a:extLst>
            </p:cNvPr>
            <p:cNvGrpSpPr/>
            <p:nvPr/>
          </p:nvGrpSpPr>
          <p:grpSpPr>
            <a:xfrm>
              <a:off x="5805714" y="3229780"/>
              <a:ext cx="580573" cy="386869"/>
              <a:chOff x="5805714" y="609691"/>
              <a:chExt cx="580573" cy="386869"/>
            </a:xfrm>
          </p:grpSpPr>
          <p:sp>
            <p:nvSpPr>
              <p:cNvPr id="106" name="Rectangle 105">
                <a:extLst>
                  <a:ext uri="{FF2B5EF4-FFF2-40B4-BE49-F238E27FC236}">
                    <a16:creationId xmlns:a16="http://schemas.microsoft.com/office/drawing/2014/main" id="{8F16C3F5-5111-4385-95DB-684995C5DA9E}"/>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Arc 106">
                <a:extLst>
                  <a:ext uri="{FF2B5EF4-FFF2-40B4-BE49-F238E27FC236}">
                    <a16:creationId xmlns:a16="http://schemas.microsoft.com/office/drawing/2014/main" id="{C8E4EC42-A513-472E-AE69-66EF8F71937C}"/>
                  </a:ext>
                </a:extLst>
              </p:cNvPr>
              <p:cNvSpPr/>
              <p:nvPr/>
            </p:nvSpPr>
            <p:spPr>
              <a:xfrm>
                <a:off x="5805714" y="609691"/>
                <a:ext cx="410553" cy="386869"/>
              </a:xfrm>
              <a:prstGeom prst="arc">
                <a:avLst>
                  <a:gd name="adj1" fmla="val 106480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B9DF2A69-06AC-4DC9-B6C7-9A1B9D012585}"/>
                </a:ext>
              </a:extLst>
            </p:cNvPr>
            <p:cNvGrpSpPr/>
            <p:nvPr/>
          </p:nvGrpSpPr>
          <p:grpSpPr>
            <a:xfrm>
              <a:off x="5805714" y="3540803"/>
              <a:ext cx="580573" cy="386869"/>
              <a:chOff x="5805714" y="609691"/>
              <a:chExt cx="580573" cy="386869"/>
            </a:xfrm>
          </p:grpSpPr>
          <p:sp>
            <p:nvSpPr>
              <p:cNvPr id="109" name="Rectangle 108">
                <a:extLst>
                  <a:ext uri="{FF2B5EF4-FFF2-40B4-BE49-F238E27FC236}">
                    <a16:creationId xmlns:a16="http://schemas.microsoft.com/office/drawing/2014/main" id="{66D59475-186E-4F7A-A501-ABEDCC08DC9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55C929AA-C5D4-4A29-94FC-BF99C03F9430}"/>
                  </a:ext>
                </a:extLst>
              </p:cNvPr>
              <p:cNvSpPr/>
              <p:nvPr/>
            </p:nvSpPr>
            <p:spPr>
              <a:xfrm>
                <a:off x="5805714" y="609691"/>
                <a:ext cx="410553" cy="386869"/>
              </a:xfrm>
              <a:prstGeom prst="arc">
                <a:avLst>
                  <a:gd name="adj1" fmla="val 109014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26F5DDE8-77F1-4A19-9A73-FA16AD387091}"/>
                </a:ext>
              </a:extLst>
            </p:cNvPr>
            <p:cNvGrpSpPr/>
            <p:nvPr/>
          </p:nvGrpSpPr>
          <p:grpSpPr>
            <a:xfrm>
              <a:off x="5805714" y="3851826"/>
              <a:ext cx="580573" cy="386869"/>
              <a:chOff x="5805714" y="609691"/>
              <a:chExt cx="580573" cy="386869"/>
            </a:xfrm>
          </p:grpSpPr>
          <p:sp>
            <p:nvSpPr>
              <p:cNvPr id="112" name="Rectangle 111">
                <a:extLst>
                  <a:ext uri="{FF2B5EF4-FFF2-40B4-BE49-F238E27FC236}">
                    <a16:creationId xmlns:a16="http://schemas.microsoft.com/office/drawing/2014/main" id="{3975D25C-1E30-46E2-BA99-3037ADE3170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Arc 112">
                <a:extLst>
                  <a:ext uri="{FF2B5EF4-FFF2-40B4-BE49-F238E27FC236}">
                    <a16:creationId xmlns:a16="http://schemas.microsoft.com/office/drawing/2014/main" id="{5489E9B8-DC06-4350-B467-61A9DA0B02A7}"/>
                  </a:ext>
                </a:extLst>
              </p:cNvPr>
              <p:cNvSpPr/>
              <p:nvPr/>
            </p:nvSpPr>
            <p:spPr>
              <a:xfrm>
                <a:off x="5805714" y="609691"/>
                <a:ext cx="410553" cy="386869"/>
              </a:xfrm>
              <a:prstGeom prst="arc">
                <a:avLst>
                  <a:gd name="adj1" fmla="val 11023282"/>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4" name="Group 113">
              <a:extLst>
                <a:ext uri="{FF2B5EF4-FFF2-40B4-BE49-F238E27FC236}">
                  <a16:creationId xmlns:a16="http://schemas.microsoft.com/office/drawing/2014/main" id="{0375CE18-5EC1-4881-8142-DC1BC91AD094}"/>
                </a:ext>
              </a:extLst>
            </p:cNvPr>
            <p:cNvGrpSpPr/>
            <p:nvPr/>
          </p:nvGrpSpPr>
          <p:grpSpPr>
            <a:xfrm>
              <a:off x="5805714" y="4162849"/>
              <a:ext cx="580573" cy="386869"/>
              <a:chOff x="5805714" y="609691"/>
              <a:chExt cx="580573" cy="386869"/>
            </a:xfrm>
          </p:grpSpPr>
          <p:sp>
            <p:nvSpPr>
              <p:cNvPr id="115" name="Rectangle 114">
                <a:extLst>
                  <a:ext uri="{FF2B5EF4-FFF2-40B4-BE49-F238E27FC236}">
                    <a16:creationId xmlns:a16="http://schemas.microsoft.com/office/drawing/2014/main" id="{10A76D25-919A-40D9-9554-EFE2D3956BE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Arc 115">
                <a:extLst>
                  <a:ext uri="{FF2B5EF4-FFF2-40B4-BE49-F238E27FC236}">
                    <a16:creationId xmlns:a16="http://schemas.microsoft.com/office/drawing/2014/main" id="{F541D253-66CC-4C59-909C-302800ABEEFC}"/>
                  </a:ext>
                </a:extLst>
              </p:cNvPr>
              <p:cNvSpPr/>
              <p:nvPr/>
            </p:nvSpPr>
            <p:spPr>
              <a:xfrm>
                <a:off x="5805714" y="609691"/>
                <a:ext cx="410553" cy="386869"/>
              </a:xfrm>
              <a:prstGeom prst="arc">
                <a:avLst>
                  <a:gd name="adj1" fmla="val 11168103"/>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7" name="Group 116">
              <a:extLst>
                <a:ext uri="{FF2B5EF4-FFF2-40B4-BE49-F238E27FC236}">
                  <a16:creationId xmlns:a16="http://schemas.microsoft.com/office/drawing/2014/main" id="{D86A99F9-8CBA-4BBB-88F7-14582E27C64C}"/>
                </a:ext>
              </a:extLst>
            </p:cNvPr>
            <p:cNvGrpSpPr/>
            <p:nvPr/>
          </p:nvGrpSpPr>
          <p:grpSpPr>
            <a:xfrm>
              <a:off x="5805714" y="4473872"/>
              <a:ext cx="580573" cy="386869"/>
              <a:chOff x="5805714" y="609691"/>
              <a:chExt cx="580573" cy="386869"/>
            </a:xfrm>
          </p:grpSpPr>
          <p:sp>
            <p:nvSpPr>
              <p:cNvPr id="118" name="Rectangle 117">
                <a:extLst>
                  <a:ext uri="{FF2B5EF4-FFF2-40B4-BE49-F238E27FC236}">
                    <a16:creationId xmlns:a16="http://schemas.microsoft.com/office/drawing/2014/main" id="{16259704-CA38-4525-8489-D1FECD12BDB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Arc 118">
                <a:extLst>
                  <a:ext uri="{FF2B5EF4-FFF2-40B4-BE49-F238E27FC236}">
                    <a16:creationId xmlns:a16="http://schemas.microsoft.com/office/drawing/2014/main" id="{40F4FCA1-5992-49D0-8CE6-8488CF6BAF04}"/>
                  </a:ext>
                </a:extLst>
              </p:cNvPr>
              <p:cNvSpPr/>
              <p:nvPr/>
            </p:nvSpPr>
            <p:spPr>
              <a:xfrm>
                <a:off x="5805714" y="609691"/>
                <a:ext cx="410553" cy="386869"/>
              </a:xfrm>
              <a:prstGeom prst="arc">
                <a:avLst>
                  <a:gd name="adj1" fmla="val 11188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F5C59377-7214-4209-BA16-86D5D1DAE2B0}"/>
                </a:ext>
              </a:extLst>
            </p:cNvPr>
            <p:cNvGrpSpPr/>
            <p:nvPr/>
          </p:nvGrpSpPr>
          <p:grpSpPr>
            <a:xfrm>
              <a:off x="5805714" y="4784895"/>
              <a:ext cx="580573" cy="386869"/>
              <a:chOff x="5805714" y="609691"/>
              <a:chExt cx="580573" cy="386869"/>
            </a:xfrm>
          </p:grpSpPr>
          <p:sp>
            <p:nvSpPr>
              <p:cNvPr id="121" name="Rectangle 120">
                <a:extLst>
                  <a:ext uri="{FF2B5EF4-FFF2-40B4-BE49-F238E27FC236}">
                    <a16:creationId xmlns:a16="http://schemas.microsoft.com/office/drawing/2014/main" id="{959A5D35-C7AE-458F-BBB5-71CD3A3F97F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Arc 121">
                <a:extLst>
                  <a:ext uri="{FF2B5EF4-FFF2-40B4-BE49-F238E27FC236}">
                    <a16:creationId xmlns:a16="http://schemas.microsoft.com/office/drawing/2014/main" id="{F490A229-65A6-4DFF-870F-4B92A114A66A}"/>
                  </a:ext>
                </a:extLst>
              </p:cNvPr>
              <p:cNvSpPr/>
              <p:nvPr/>
            </p:nvSpPr>
            <p:spPr>
              <a:xfrm>
                <a:off x="5805714" y="609691"/>
                <a:ext cx="410553" cy="386869"/>
              </a:xfrm>
              <a:prstGeom prst="arc">
                <a:avLst>
                  <a:gd name="adj1" fmla="val 1114643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3" name="Group 122">
              <a:extLst>
                <a:ext uri="{FF2B5EF4-FFF2-40B4-BE49-F238E27FC236}">
                  <a16:creationId xmlns:a16="http://schemas.microsoft.com/office/drawing/2014/main" id="{9EC6FFFF-2006-4366-8566-0113AD9F036A}"/>
                </a:ext>
              </a:extLst>
            </p:cNvPr>
            <p:cNvGrpSpPr/>
            <p:nvPr/>
          </p:nvGrpSpPr>
          <p:grpSpPr>
            <a:xfrm>
              <a:off x="5805714" y="5095918"/>
              <a:ext cx="580573" cy="386869"/>
              <a:chOff x="5805714" y="609691"/>
              <a:chExt cx="580573" cy="386869"/>
            </a:xfrm>
          </p:grpSpPr>
          <p:sp>
            <p:nvSpPr>
              <p:cNvPr id="124" name="Rectangle 123">
                <a:extLst>
                  <a:ext uri="{FF2B5EF4-FFF2-40B4-BE49-F238E27FC236}">
                    <a16:creationId xmlns:a16="http://schemas.microsoft.com/office/drawing/2014/main" id="{595E399E-0521-4D5B-914F-29C3ADDF2B72}"/>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Arc 124">
                <a:extLst>
                  <a:ext uri="{FF2B5EF4-FFF2-40B4-BE49-F238E27FC236}">
                    <a16:creationId xmlns:a16="http://schemas.microsoft.com/office/drawing/2014/main" id="{14739334-2472-4756-B880-7780C40DA407}"/>
                  </a:ext>
                </a:extLst>
              </p:cNvPr>
              <p:cNvSpPr/>
              <p:nvPr/>
            </p:nvSpPr>
            <p:spPr>
              <a:xfrm>
                <a:off x="5805714" y="609691"/>
                <a:ext cx="410553" cy="386869"/>
              </a:xfrm>
              <a:prstGeom prst="arc">
                <a:avLst>
                  <a:gd name="adj1" fmla="val 111225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6D7FEFCF-F5E2-48A4-8DA2-466E3FA530E8}"/>
                </a:ext>
              </a:extLst>
            </p:cNvPr>
            <p:cNvGrpSpPr/>
            <p:nvPr/>
          </p:nvGrpSpPr>
          <p:grpSpPr>
            <a:xfrm>
              <a:off x="5805714" y="5406941"/>
              <a:ext cx="580573" cy="386869"/>
              <a:chOff x="5805714" y="609691"/>
              <a:chExt cx="580573" cy="386869"/>
            </a:xfrm>
          </p:grpSpPr>
          <p:sp>
            <p:nvSpPr>
              <p:cNvPr id="127" name="Rectangle 126">
                <a:extLst>
                  <a:ext uri="{FF2B5EF4-FFF2-40B4-BE49-F238E27FC236}">
                    <a16:creationId xmlns:a16="http://schemas.microsoft.com/office/drawing/2014/main" id="{5B8C7798-2FB8-447C-BA5C-ECB75C74E5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Arc 127">
                <a:extLst>
                  <a:ext uri="{FF2B5EF4-FFF2-40B4-BE49-F238E27FC236}">
                    <a16:creationId xmlns:a16="http://schemas.microsoft.com/office/drawing/2014/main" id="{DDFE7CA2-AC7D-4CF0-A779-1F7EC6161969}"/>
                  </a:ext>
                </a:extLst>
              </p:cNvPr>
              <p:cNvSpPr/>
              <p:nvPr/>
            </p:nvSpPr>
            <p:spPr>
              <a:xfrm>
                <a:off x="5805714" y="609691"/>
                <a:ext cx="410553" cy="386869"/>
              </a:xfrm>
              <a:prstGeom prst="arc">
                <a:avLst>
                  <a:gd name="adj1" fmla="val 108791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9" name="Group 128">
              <a:extLst>
                <a:ext uri="{FF2B5EF4-FFF2-40B4-BE49-F238E27FC236}">
                  <a16:creationId xmlns:a16="http://schemas.microsoft.com/office/drawing/2014/main" id="{EF6B5FAD-EB1F-43DC-8B99-11CAD21D64C9}"/>
                </a:ext>
              </a:extLst>
            </p:cNvPr>
            <p:cNvGrpSpPr/>
            <p:nvPr/>
          </p:nvGrpSpPr>
          <p:grpSpPr>
            <a:xfrm>
              <a:off x="5805714" y="5717964"/>
              <a:ext cx="580573" cy="386869"/>
              <a:chOff x="5805714" y="609691"/>
              <a:chExt cx="580573" cy="386869"/>
            </a:xfrm>
          </p:grpSpPr>
          <p:sp>
            <p:nvSpPr>
              <p:cNvPr id="130" name="Rectangle 129">
                <a:extLst>
                  <a:ext uri="{FF2B5EF4-FFF2-40B4-BE49-F238E27FC236}">
                    <a16:creationId xmlns:a16="http://schemas.microsoft.com/office/drawing/2014/main" id="{B817890A-729D-4FBB-8EF7-DAFD6F73427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Arc 130">
                <a:extLst>
                  <a:ext uri="{FF2B5EF4-FFF2-40B4-BE49-F238E27FC236}">
                    <a16:creationId xmlns:a16="http://schemas.microsoft.com/office/drawing/2014/main" id="{EAD6132E-2435-4771-A3CC-CCE94E7A9600}"/>
                  </a:ext>
                </a:extLst>
              </p:cNvPr>
              <p:cNvSpPr/>
              <p:nvPr/>
            </p:nvSpPr>
            <p:spPr>
              <a:xfrm>
                <a:off x="5805714" y="609691"/>
                <a:ext cx="410553" cy="386869"/>
              </a:xfrm>
              <a:prstGeom prst="arc">
                <a:avLst>
                  <a:gd name="adj1" fmla="val 109924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 name="Group 131">
              <a:extLst>
                <a:ext uri="{FF2B5EF4-FFF2-40B4-BE49-F238E27FC236}">
                  <a16:creationId xmlns:a16="http://schemas.microsoft.com/office/drawing/2014/main" id="{2B7006E1-B188-46BA-BAA5-15A960905F4C}"/>
                </a:ext>
              </a:extLst>
            </p:cNvPr>
            <p:cNvGrpSpPr/>
            <p:nvPr/>
          </p:nvGrpSpPr>
          <p:grpSpPr>
            <a:xfrm>
              <a:off x="5805714" y="6028987"/>
              <a:ext cx="580573" cy="386869"/>
              <a:chOff x="5805714" y="609691"/>
              <a:chExt cx="580573" cy="386869"/>
            </a:xfrm>
          </p:grpSpPr>
          <p:sp>
            <p:nvSpPr>
              <p:cNvPr id="133" name="Rectangle 132">
                <a:extLst>
                  <a:ext uri="{FF2B5EF4-FFF2-40B4-BE49-F238E27FC236}">
                    <a16:creationId xmlns:a16="http://schemas.microsoft.com/office/drawing/2014/main" id="{D01250CF-AFA1-4A19-B3C7-7F163609380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Arc 133">
                <a:extLst>
                  <a:ext uri="{FF2B5EF4-FFF2-40B4-BE49-F238E27FC236}">
                    <a16:creationId xmlns:a16="http://schemas.microsoft.com/office/drawing/2014/main" id="{1014BA5C-C370-44EB-84DA-2D69E36CE6C3}"/>
                  </a:ext>
                </a:extLst>
              </p:cNvPr>
              <p:cNvSpPr/>
              <p:nvPr/>
            </p:nvSpPr>
            <p:spPr>
              <a:xfrm>
                <a:off x="5805714" y="609691"/>
                <a:ext cx="410553" cy="386869"/>
              </a:xfrm>
              <a:prstGeom prst="arc">
                <a:avLst>
                  <a:gd name="adj1" fmla="val 1119721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5" name="Group 134">
              <a:extLst>
                <a:ext uri="{FF2B5EF4-FFF2-40B4-BE49-F238E27FC236}">
                  <a16:creationId xmlns:a16="http://schemas.microsoft.com/office/drawing/2014/main" id="{AD8CB7E5-EBC4-4791-B93B-D0B41B862B83}"/>
                </a:ext>
              </a:extLst>
            </p:cNvPr>
            <p:cNvGrpSpPr/>
            <p:nvPr/>
          </p:nvGrpSpPr>
          <p:grpSpPr>
            <a:xfrm>
              <a:off x="5805714" y="6340004"/>
              <a:ext cx="580573" cy="386869"/>
              <a:chOff x="5805714" y="609691"/>
              <a:chExt cx="580573" cy="386869"/>
            </a:xfrm>
          </p:grpSpPr>
          <p:sp>
            <p:nvSpPr>
              <p:cNvPr id="136" name="Rectangle 135">
                <a:extLst>
                  <a:ext uri="{FF2B5EF4-FFF2-40B4-BE49-F238E27FC236}">
                    <a16:creationId xmlns:a16="http://schemas.microsoft.com/office/drawing/2014/main" id="{CF456FF3-391C-4C8E-A128-A413BDBBB225}"/>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Arc 136">
                <a:extLst>
                  <a:ext uri="{FF2B5EF4-FFF2-40B4-BE49-F238E27FC236}">
                    <a16:creationId xmlns:a16="http://schemas.microsoft.com/office/drawing/2014/main" id="{8838FE2A-04D7-44E3-97C3-54338832CB9A}"/>
                  </a:ext>
                </a:extLst>
              </p:cNvPr>
              <p:cNvSpPr/>
              <p:nvPr/>
            </p:nvSpPr>
            <p:spPr>
              <a:xfrm>
                <a:off x="5805714" y="609691"/>
                <a:ext cx="410553" cy="386869"/>
              </a:xfrm>
              <a:prstGeom prst="arc">
                <a:avLst>
                  <a:gd name="adj1" fmla="val 1112980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158" name="TextBox 157">
            <a:extLst>
              <a:ext uri="{FF2B5EF4-FFF2-40B4-BE49-F238E27FC236}">
                <a16:creationId xmlns:a16="http://schemas.microsoft.com/office/drawing/2014/main" id="{0FE8E5C4-999B-4416-A4F0-DC3BC2BF79AA}"/>
              </a:ext>
            </a:extLst>
          </p:cNvPr>
          <p:cNvSpPr txBox="1"/>
          <p:nvPr/>
        </p:nvSpPr>
        <p:spPr>
          <a:xfrm>
            <a:off x="667966" y="269531"/>
            <a:ext cx="4440558" cy="461665"/>
          </a:xfrm>
          <a:prstGeom prst="rect">
            <a:avLst/>
          </a:prstGeom>
          <a:noFill/>
        </p:spPr>
        <p:txBody>
          <a:bodyPr wrap="square" rtlCol="0">
            <a:spAutoFit/>
          </a:bodyPr>
          <a:lstStyle/>
          <a:p>
            <a:r>
              <a:rPr lang="en-US" sz="2400" dirty="0">
                <a:solidFill>
                  <a:schemeClr val="accent2">
                    <a:lumMod val="50000"/>
                  </a:schemeClr>
                </a:solidFill>
                <a:effectLst>
                  <a:outerShdw blurRad="38100" dist="38100" dir="2700000" algn="tl">
                    <a:srgbClr val="000000">
                      <a:alpha val="43137"/>
                    </a:srgbClr>
                  </a:outerShdw>
                </a:effectLst>
                <a:latin typeface="MV Boli" panose="02000500030200090000" pitchFamily="2" charset="0"/>
                <a:ea typeface="Hand Of Sean" panose="02000500000000000000" pitchFamily="2" charset="-128"/>
                <a:cs typeface="MV Boli" panose="02000500030200090000" pitchFamily="2" charset="0"/>
              </a:rPr>
              <a:t>Median Claw</a:t>
            </a:r>
          </a:p>
        </p:txBody>
      </p:sp>
      <p:sp>
        <p:nvSpPr>
          <p:cNvPr id="164" name="TextBox 163">
            <a:extLst>
              <a:ext uri="{FF2B5EF4-FFF2-40B4-BE49-F238E27FC236}">
                <a16:creationId xmlns:a16="http://schemas.microsoft.com/office/drawing/2014/main" id="{96EA629F-80F6-4386-8C35-13BCB38A58D4}"/>
              </a:ext>
            </a:extLst>
          </p:cNvPr>
          <p:cNvSpPr txBox="1"/>
          <p:nvPr/>
        </p:nvSpPr>
        <p:spPr>
          <a:xfrm>
            <a:off x="6548374" y="3587804"/>
            <a:ext cx="4598762" cy="1681229"/>
          </a:xfrm>
          <a:prstGeom prst="rect">
            <a:avLst/>
          </a:prstGeom>
          <a:noFill/>
        </p:spPr>
        <p:txBody>
          <a:bodyPr wrap="square">
            <a:spAutoFit/>
          </a:bodyPr>
          <a:lstStyle/>
          <a:p>
            <a:pPr>
              <a:lnSpc>
                <a:spcPct val="150000"/>
              </a:lnSpc>
            </a:pPr>
            <a:r>
              <a:rPr lang="en-US" sz="1400" dirty="0">
                <a:latin typeface="MV Boli" panose="02000500030200090000" pitchFamily="2" charset="0"/>
                <a:cs typeface="MV Boli" panose="02000500030200090000" pitchFamily="2" charset="0"/>
              </a:rPr>
              <a:t>All the intrinsic thumb muscles (EXCEPT ADDUCTOR POLLICIS) are paralyzed &amp; then atrophy. The thenar eminence is lost, the thumb is kept in adduction with slight lateral rotation due to pull from the abductor pollicis longus.</a:t>
            </a:r>
            <a:endParaRPr lang="en-US" sz="1400" dirty="0">
              <a:latin typeface="MV Boli" panose="02000500030200090000" pitchFamily="2" charset="0"/>
              <a:cs typeface="MV Boli" panose="02000500030200090000" pitchFamily="2" charset="0"/>
              <a:sym typeface="Wingdings" panose="05000000000000000000" pitchFamily="2" charset="2"/>
            </a:endParaRPr>
          </a:p>
        </p:txBody>
      </p:sp>
      <p:pic>
        <p:nvPicPr>
          <p:cNvPr id="149" name="Picture 148">
            <a:extLst>
              <a:ext uri="{FF2B5EF4-FFF2-40B4-BE49-F238E27FC236}">
                <a16:creationId xmlns:a16="http://schemas.microsoft.com/office/drawing/2014/main" id="{64E7F6E5-ED60-4D82-8A0C-D19AF9582FCC}"/>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612547" y="913602"/>
            <a:ext cx="4848095" cy="3010795"/>
          </a:xfrm>
          <a:prstGeom prst="rect">
            <a:avLst/>
          </a:prstGeom>
        </p:spPr>
      </p:pic>
      <p:sp>
        <p:nvSpPr>
          <p:cNvPr id="152" name="TextBox 151">
            <a:extLst>
              <a:ext uri="{FF2B5EF4-FFF2-40B4-BE49-F238E27FC236}">
                <a16:creationId xmlns:a16="http://schemas.microsoft.com/office/drawing/2014/main" id="{F6029E26-4356-4C79-B908-1AA4A295FB9E}"/>
              </a:ext>
            </a:extLst>
          </p:cNvPr>
          <p:cNvSpPr txBox="1"/>
          <p:nvPr/>
        </p:nvSpPr>
        <p:spPr>
          <a:xfrm>
            <a:off x="989413" y="3936498"/>
            <a:ext cx="4598762" cy="1681229"/>
          </a:xfrm>
          <a:prstGeom prst="rect">
            <a:avLst/>
          </a:prstGeom>
          <a:noFill/>
        </p:spPr>
        <p:txBody>
          <a:bodyPr wrap="square">
            <a:spAutoFit/>
          </a:bodyPr>
          <a:lstStyle/>
          <a:p>
            <a:pPr>
              <a:lnSpc>
                <a:spcPct val="150000"/>
              </a:lnSpc>
            </a:pPr>
            <a:r>
              <a:rPr lang="en-US" sz="1400" dirty="0">
                <a:latin typeface="MV Boli" panose="02000500030200090000" pitchFamily="2" charset="0"/>
                <a:cs typeface="MV Boli" panose="02000500030200090000" pitchFamily="2" charset="0"/>
              </a:rPr>
              <a:t>Paralysis of the lat. 2 lumbricals with preserved function of extrinsic flexors. This imbalance leads to permanent flexion of the index &amp; middle fingers phalanges (aggravated when trying to extend the fingers).</a:t>
            </a:r>
            <a:endParaRPr lang="en-US" sz="1400" dirty="0">
              <a:latin typeface="MV Boli" panose="02000500030200090000" pitchFamily="2" charset="0"/>
              <a:cs typeface="MV Boli" panose="02000500030200090000" pitchFamily="2" charset="0"/>
              <a:sym typeface="Wingdings" panose="05000000000000000000" pitchFamily="2" charset="2"/>
            </a:endParaRPr>
          </a:p>
        </p:txBody>
      </p:sp>
      <p:sp>
        <p:nvSpPr>
          <p:cNvPr id="153" name="TextBox 152">
            <a:extLst>
              <a:ext uri="{FF2B5EF4-FFF2-40B4-BE49-F238E27FC236}">
                <a16:creationId xmlns:a16="http://schemas.microsoft.com/office/drawing/2014/main" id="{93B3B329-7009-4575-95E5-D5BC3242DF95}"/>
              </a:ext>
            </a:extLst>
          </p:cNvPr>
          <p:cNvSpPr txBox="1"/>
          <p:nvPr/>
        </p:nvSpPr>
        <p:spPr>
          <a:xfrm>
            <a:off x="6601950" y="336084"/>
            <a:ext cx="4440558" cy="461665"/>
          </a:xfrm>
          <a:prstGeom prst="rect">
            <a:avLst/>
          </a:prstGeom>
          <a:noFill/>
        </p:spPr>
        <p:txBody>
          <a:bodyPr wrap="square" rtlCol="0">
            <a:spAutoFit/>
          </a:bodyPr>
          <a:lstStyle/>
          <a:p>
            <a:r>
              <a:rPr lang="en-US" sz="2400" dirty="0">
                <a:solidFill>
                  <a:schemeClr val="accent2">
                    <a:lumMod val="50000"/>
                  </a:schemeClr>
                </a:solidFill>
                <a:effectLst>
                  <a:outerShdw blurRad="38100" dist="38100" dir="2700000" algn="tl">
                    <a:srgbClr val="000000">
                      <a:alpha val="43137"/>
                    </a:srgbClr>
                  </a:outerShdw>
                </a:effectLst>
                <a:latin typeface="MV Boli" panose="02000500030200090000" pitchFamily="2" charset="0"/>
                <a:ea typeface="Hand Of Sean" panose="02000500000000000000" pitchFamily="2" charset="-128"/>
                <a:cs typeface="MV Boli" panose="02000500030200090000" pitchFamily="2" charset="0"/>
              </a:rPr>
              <a:t>Recurrent branch damage</a:t>
            </a:r>
          </a:p>
        </p:txBody>
      </p:sp>
      <p:pic>
        <p:nvPicPr>
          <p:cNvPr id="154" name="Picture 153">
            <a:extLst>
              <a:ext uri="{FF2B5EF4-FFF2-40B4-BE49-F238E27FC236}">
                <a16:creationId xmlns:a16="http://schemas.microsoft.com/office/drawing/2014/main" id="{7A183A71-4D7B-40AE-A16D-F1DE6543F68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582199" y="772119"/>
            <a:ext cx="4453075" cy="2822834"/>
          </a:xfrm>
          <a:prstGeom prst="rect">
            <a:avLst/>
          </a:prstGeom>
        </p:spPr>
      </p:pic>
    </p:spTree>
    <p:extLst>
      <p:ext uri="{BB962C8B-B14F-4D97-AF65-F5344CB8AC3E}">
        <p14:creationId xmlns:p14="http://schemas.microsoft.com/office/powerpoint/2010/main" val="5549610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Rectangle 147">
            <a:extLst>
              <a:ext uri="{FF2B5EF4-FFF2-40B4-BE49-F238E27FC236}">
                <a16:creationId xmlns:a16="http://schemas.microsoft.com/office/drawing/2014/main" id="{55C089E3-40F2-48EE-94AD-97A50E3AC6F8}"/>
              </a:ext>
            </a:extLst>
          </p:cNvPr>
          <p:cNvSpPr/>
          <p:nvPr/>
        </p:nvSpPr>
        <p:spPr>
          <a:xfrm>
            <a:off x="6096000" y="0"/>
            <a:ext cx="5660571" cy="6858000"/>
          </a:xfrm>
          <a:prstGeom prst="rect">
            <a:avLst/>
          </a:prstGeom>
          <a:blipFill>
            <a:blip r:embed="rId2">
              <a:extLst>
                <a:ext uri="{28A0092B-C50C-407E-A947-70E740481C1C}">
                  <a14:useLocalDpi xmlns:a14="http://schemas.microsoft.com/office/drawing/2010/main" val="0"/>
                </a:ext>
              </a:extLst>
            </a:blip>
            <a:stretch>
              <a:fillRect/>
            </a:stretch>
          </a:blipFill>
          <a:ln>
            <a:noFill/>
          </a:ln>
          <a:effectLst>
            <a:outerShdw blurRad="50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C03955BB-E41C-4E77-BB48-325360470229}"/>
              </a:ext>
            </a:extLst>
          </p:cNvPr>
          <p:cNvSpPr/>
          <p:nvPr/>
        </p:nvSpPr>
        <p:spPr>
          <a:xfrm>
            <a:off x="275044" y="-5786"/>
            <a:ext cx="5681417" cy="6858000"/>
          </a:xfrm>
          <a:prstGeom prst="rect">
            <a:avLst/>
          </a:prstGeom>
          <a:blipFill>
            <a:blip r:embed="rId2">
              <a:extLst>
                <a:ext uri="{28A0092B-C50C-407E-A947-70E740481C1C}">
                  <a14:useLocalDpi xmlns:a14="http://schemas.microsoft.com/office/drawing/2010/main" val="0"/>
                </a:ext>
              </a:extLst>
            </a:blip>
            <a:stretch>
              <a:fillRect/>
            </a:stretch>
          </a:blipFill>
          <a:ln>
            <a:noFill/>
          </a:ln>
          <a:effectLst>
            <a:outerShdw blurRad="50800" dist="889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0" name="Group 189">
            <a:extLst>
              <a:ext uri="{FF2B5EF4-FFF2-40B4-BE49-F238E27FC236}">
                <a16:creationId xmlns:a16="http://schemas.microsoft.com/office/drawing/2014/main" id="{B1C4F1B1-18D1-4F24-A7B4-A913BFFF45E6}"/>
              </a:ext>
            </a:extLst>
          </p:cNvPr>
          <p:cNvGrpSpPr/>
          <p:nvPr/>
        </p:nvGrpSpPr>
        <p:grpSpPr>
          <a:xfrm>
            <a:off x="6096000" y="119550"/>
            <a:ext cx="5574535" cy="6617862"/>
            <a:chOff x="6096000" y="119550"/>
            <a:chExt cx="5574535" cy="6617862"/>
          </a:xfrm>
        </p:grpSpPr>
        <p:sp>
          <p:nvSpPr>
            <p:cNvPr id="191" name="Right">
              <a:extLst>
                <a:ext uri="{FF2B5EF4-FFF2-40B4-BE49-F238E27FC236}">
                  <a16:creationId xmlns:a16="http://schemas.microsoft.com/office/drawing/2014/main" id="{479DEB60-7570-45B4-8336-36827F8A3ED2}"/>
                </a:ext>
              </a:extLst>
            </p:cNvPr>
            <p:cNvSpPr/>
            <p:nvPr/>
          </p:nvSpPr>
          <p:spPr>
            <a:xfrm>
              <a:off x="11148331" y="4069452"/>
              <a:ext cx="522204" cy="2657736"/>
            </a:xfrm>
            <a:prstGeom prst="rect">
              <a:avLst/>
            </a:prstGeom>
            <a:solidFill>
              <a:srgbClr val="00B050"/>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2" name="Freeform: Shape 191">
              <a:extLst>
                <a:ext uri="{FF2B5EF4-FFF2-40B4-BE49-F238E27FC236}">
                  <a16:creationId xmlns:a16="http://schemas.microsoft.com/office/drawing/2014/main" id="{1F0B4A1C-B94A-47CE-AED1-2D2A4BE4CFF9}"/>
                </a:ext>
              </a:extLst>
            </p:cNvPr>
            <p:cNvSpPr/>
            <p:nvPr/>
          </p:nvSpPr>
          <p:spPr>
            <a:xfrm>
              <a:off x="6128872" y="119550"/>
              <a:ext cx="5395162" cy="6607323"/>
            </a:xfrm>
            <a:custGeom>
              <a:avLst/>
              <a:gdLst>
                <a:gd name="connsiteX0" fmla="*/ 0 w 5395162"/>
                <a:gd name="connsiteY0" fmla="*/ 0 h 6607323"/>
                <a:gd name="connsiteX1" fmla="*/ 5395162 w 5395162"/>
                <a:gd name="connsiteY1" fmla="*/ 0 h 6607323"/>
                <a:gd name="connsiteX2" fmla="*/ 5395162 w 5395162"/>
                <a:gd name="connsiteY2" fmla="*/ 3949902 h 6607323"/>
                <a:gd name="connsiteX3" fmla="*/ 5230980 w 5395162"/>
                <a:gd name="connsiteY3" fmla="*/ 3949902 h 6607323"/>
                <a:gd name="connsiteX4" fmla="*/ 5032614 w 5395162"/>
                <a:gd name="connsiteY4" fmla="*/ 4148268 h 6607323"/>
                <a:gd name="connsiteX5" fmla="*/ 5032614 w 5395162"/>
                <a:gd name="connsiteY5" fmla="*/ 6607209 h 6607323"/>
                <a:gd name="connsiteX6" fmla="*/ 5032625 w 5395162"/>
                <a:gd name="connsiteY6" fmla="*/ 6607323 h 6607323"/>
                <a:gd name="connsiteX7" fmla="*/ 0 w 5395162"/>
                <a:gd name="connsiteY7" fmla="*/ 6607323 h 660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5162" h="6607323">
                  <a:moveTo>
                    <a:pt x="0" y="0"/>
                  </a:moveTo>
                  <a:lnTo>
                    <a:pt x="5395162" y="0"/>
                  </a:lnTo>
                  <a:lnTo>
                    <a:pt x="5395162" y="3949902"/>
                  </a:lnTo>
                  <a:lnTo>
                    <a:pt x="5230980" y="3949902"/>
                  </a:lnTo>
                  <a:cubicBezTo>
                    <a:pt x="5121425" y="3949902"/>
                    <a:pt x="5032614" y="4038713"/>
                    <a:pt x="5032614" y="4148268"/>
                  </a:cubicBezTo>
                  <a:lnTo>
                    <a:pt x="5032614" y="6607209"/>
                  </a:lnTo>
                  <a:lnTo>
                    <a:pt x="5032625" y="6607323"/>
                  </a:lnTo>
                  <a:lnTo>
                    <a:pt x="0" y="6607323"/>
                  </a:lnTo>
                  <a:close/>
                </a:path>
              </a:pathLst>
            </a:custGeom>
            <a:solidFill>
              <a:srgbClr val="FDFDFD"/>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3" name="Straight Connector 192">
              <a:extLst>
                <a:ext uri="{FF2B5EF4-FFF2-40B4-BE49-F238E27FC236}">
                  <a16:creationId xmlns:a16="http://schemas.microsoft.com/office/drawing/2014/main" id="{59162A81-0D26-49D5-9C3D-AF1145F70A57}"/>
                </a:ext>
              </a:extLst>
            </p:cNvPr>
            <p:cNvCxnSpPr>
              <a:cxnSpLocks/>
            </p:cNvCxnSpPr>
            <p:nvPr/>
          </p:nvCxnSpPr>
          <p:spPr>
            <a:xfrm>
              <a:off x="6096000" y="909390"/>
              <a:ext cx="5428034"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9DC12B9C-03BA-4147-9B14-30D86730F24B}"/>
                </a:ext>
              </a:extLst>
            </p:cNvPr>
            <p:cNvCxnSpPr>
              <a:cxnSpLocks/>
            </p:cNvCxnSpPr>
            <p:nvPr/>
          </p:nvCxnSpPr>
          <p:spPr>
            <a:xfrm>
              <a:off x="6126481" y="137418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6DCDD4C6-51F4-4E17-AD53-489FD1F39D5F}"/>
                </a:ext>
              </a:extLst>
            </p:cNvPr>
            <p:cNvCxnSpPr>
              <a:cxnSpLocks/>
            </p:cNvCxnSpPr>
            <p:nvPr/>
          </p:nvCxnSpPr>
          <p:spPr>
            <a:xfrm>
              <a:off x="6126481" y="1864456"/>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22656D87-BB85-4C46-9209-8C9140CFF071}"/>
                </a:ext>
              </a:extLst>
            </p:cNvPr>
            <p:cNvCxnSpPr>
              <a:cxnSpLocks/>
            </p:cNvCxnSpPr>
            <p:nvPr/>
          </p:nvCxnSpPr>
          <p:spPr>
            <a:xfrm>
              <a:off x="6126481" y="2354732"/>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B8516F6C-3E8F-41F1-85A7-8235F4B1C824}"/>
                </a:ext>
              </a:extLst>
            </p:cNvPr>
            <p:cNvCxnSpPr>
              <a:cxnSpLocks/>
            </p:cNvCxnSpPr>
            <p:nvPr/>
          </p:nvCxnSpPr>
          <p:spPr>
            <a:xfrm>
              <a:off x="6126481" y="2845008"/>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989266B4-BC34-4ABF-A425-A7DC3F37E571}"/>
                </a:ext>
              </a:extLst>
            </p:cNvPr>
            <p:cNvCxnSpPr>
              <a:cxnSpLocks/>
            </p:cNvCxnSpPr>
            <p:nvPr/>
          </p:nvCxnSpPr>
          <p:spPr>
            <a:xfrm>
              <a:off x="6126481" y="3335284"/>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6FBF9DB6-3F78-4FB6-A1C7-279765773246}"/>
                </a:ext>
              </a:extLst>
            </p:cNvPr>
            <p:cNvCxnSpPr>
              <a:cxnSpLocks/>
            </p:cNvCxnSpPr>
            <p:nvPr/>
          </p:nvCxnSpPr>
          <p:spPr>
            <a:xfrm>
              <a:off x="6126481" y="382556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87FF3BCF-0219-48EC-8281-6991C30C1636}"/>
                </a:ext>
              </a:extLst>
            </p:cNvPr>
            <p:cNvCxnSpPr>
              <a:cxnSpLocks/>
            </p:cNvCxnSpPr>
            <p:nvPr/>
          </p:nvCxnSpPr>
          <p:spPr>
            <a:xfrm>
              <a:off x="6126481" y="4315836"/>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66E6F99E-140E-42F7-9CD9-520ABBCB79FF}"/>
                </a:ext>
              </a:extLst>
            </p:cNvPr>
            <p:cNvCxnSpPr>
              <a:cxnSpLocks/>
            </p:cNvCxnSpPr>
            <p:nvPr/>
          </p:nvCxnSpPr>
          <p:spPr>
            <a:xfrm>
              <a:off x="6126481" y="4806112"/>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FD4DA134-0BBC-4EEA-B046-D144F8362963}"/>
                </a:ext>
              </a:extLst>
            </p:cNvPr>
            <p:cNvCxnSpPr>
              <a:cxnSpLocks/>
            </p:cNvCxnSpPr>
            <p:nvPr/>
          </p:nvCxnSpPr>
          <p:spPr>
            <a:xfrm>
              <a:off x="6126481" y="5296388"/>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D81023F8-3930-4E86-AADD-C34248F41F99}"/>
                </a:ext>
              </a:extLst>
            </p:cNvPr>
            <p:cNvCxnSpPr>
              <a:cxnSpLocks/>
            </p:cNvCxnSpPr>
            <p:nvPr/>
          </p:nvCxnSpPr>
          <p:spPr>
            <a:xfrm>
              <a:off x="6126481" y="5786664"/>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AB4022E9-383B-473B-A517-D6A80C1B6F12}"/>
                </a:ext>
              </a:extLst>
            </p:cNvPr>
            <p:cNvCxnSpPr>
              <a:cxnSpLocks/>
            </p:cNvCxnSpPr>
            <p:nvPr/>
          </p:nvCxnSpPr>
          <p:spPr>
            <a:xfrm>
              <a:off x="6126481" y="6276940"/>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sp>
          <p:nvSpPr>
            <p:cNvPr id="205" name="TextBox 204">
              <a:extLst>
                <a:ext uri="{FF2B5EF4-FFF2-40B4-BE49-F238E27FC236}">
                  <a16:creationId xmlns:a16="http://schemas.microsoft.com/office/drawing/2014/main" id="{B1FBF4D5-CE44-480D-BC29-B88EB2D96005}"/>
                </a:ext>
              </a:extLst>
            </p:cNvPr>
            <p:cNvSpPr txBox="1"/>
            <p:nvPr/>
          </p:nvSpPr>
          <p:spPr>
            <a:xfrm>
              <a:off x="11176000" y="4325678"/>
              <a:ext cx="461665" cy="2411734"/>
            </a:xfrm>
            <a:prstGeom prst="rect">
              <a:avLst/>
            </a:prstGeom>
            <a:noFill/>
          </p:spPr>
          <p:txBody>
            <a:bodyPr vert="vert270" wrap="square" rtlCol="0">
              <a:spAutoFit/>
            </a:bodyPr>
            <a:lstStyle/>
            <a:p>
              <a:pPr algn="ctr"/>
              <a:r>
                <a:rPr lang="en-US" b="1" dirty="0">
                  <a:solidFill>
                    <a:schemeClr val="bg1"/>
                  </a:solidFill>
                </a:rPr>
                <a:t>Proximal division</a:t>
              </a:r>
            </a:p>
          </p:txBody>
        </p:sp>
      </p:grpSp>
      <p:grpSp>
        <p:nvGrpSpPr>
          <p:cNvPr id="174" name="Group 173">
            <a:extLst>
              <a:ext uri="{FF2B5EF4-FFF2-40B4-BE49-F238E27FC236}">
                <a16:creationId xmlns:a16="http://schemas.microsoft.com/office/drawing/2014/main" id="{4D3EC6F6-41B8-42EA-9450-9660D30297B3}"/>
              </a:ext>
            </a:extLst>
          </p:cNvPr>
          <p:cNvGrpSpPr/>
          <p:nvPr/>
        </p:nvGrpSpPr>
        <p:grpSpPr>
          <a:xfrm flipH="1">
            <a:off x="351445" y="89189"/>
            <a:ext cx="5574535" cy="6722752"/>
            <a:chOff x="6096000" y="119550"/>
            <a:chExt cx="5574535" cy="6722752"/>
          </a:xfrm>
        </p:grpSpPr>
        <p:sp>
          <p:nvSpPr>
            <p:cNvPr id="175" name="Left">
              <a:extLst>
                <a:ext uri="{FF2B5EF4-FFF2-40B4-BE49-F238E27FC236}">
                  <a16:creationId xmlns:a16="http://schemas.microsoft.com/office/drawing/2014/main" id="{BC45525F-CA64-4D1D-A75E-E6290B229999}"/>
                </a:ext>
              </a:extLst>
            </p:cNvPr>
            <p:cNvSpPr/>
            <p:nvPr/>
          </p:nvSpPr>
          <p:spPr>
            <a:xfrm>
              <a:off x="11148331" y="4069452"/>
              <a:ext cx="522204" cy="2657736"/>
            </a:xfrm>
            <a:prstGeom prst="rect">
              <a:avLst/>
            </a:prstGeom>
            <a:solidFill>
              <a:srgbClr val="92D050"/>
            </a:solidFill>
            <a:ln>
              <a:noFill/>
            </a:ln>
            <a:effectLst>
              <a:outerShdw blurRad="50800" dist="635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6" name="Freeform: Shape 175">
              <a:extLst>
                <a:ext uri="{FF2B5EF4-FFF2-40B4-BE49-F238E27FC236}">
                  <a16:creationId xmlns:a16="http://schemas.microsoft.com/office/drawing/2014/main" id="{4CCDAA36-0014-487F-9FC8-FB18AD79A536}"/>
                </a:ext>
              </a:extLst>
            </p:cNvPr>
            <p:cNvSpPr/>
            <p:nvPr/>
          </p:nvSpPr>
          <p:spPr>
            <a:xfrm>
              <a:off x="6128872" y="119550"/>
              <a:ext cx="5395162" cy="6607323"/>
            </a:xfrm>
            <a:custGeom>
              <a:avLst/>
              <a:gdLst>
                <a:gd name="connsiteX0" fmla="*/ 0 w 5395162"/>
                <a:gd name="connsiteY0" fmla="*/ 0 h 6607323"/>
                <a:gd name="connsiteX1" fmla="*/ 5395162 w 5395162"/>
                <a:gd name="connsiteY1" fmla="*/ 0 h 6607323"/>
                <a:gd name="connsiteX2" fmla="*/ 5395162 w 5395162"/>
                <a:gd name="connsiteY2" fmla="*/ 3949902 h 6607323"/>
                <a:gd name="connsiteX3" fmla="*/ 5230980 w 5395162"/>
                <a:gd name="connsiteY3" fmla="*/ 3949902 h 6607323"/>
                <a:gd name="connsiteX4" fmla="*/ 5032614 w 5395162"/>
                <a:gd name="connsiteY4" fmla="*/ 4148268 h 6607323"/>
                <a:gd name="connsiteX5" fmla="*/ 5032614 w 5395162"/>
                <a:gd name="connsiteY5" fmla="*/ 6607209 h 6607323"/>
                <a:gd name="connsiteX6" fmla="*/ 5032625 w 5395162"/>
                <a:gd name="connsiteY6" fmla="*/ 6607323 h 6607323"/>
                <a:gd name="connsiteX7" fmla="*/ 0 w 5395162"/>
                <a:gd name="connsiteY7" fmla="*/ 6607323 h 660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5162" h="6607323">
                  <a:moveTo>
                    <a:pt x="0" y="0"/>
                  </a:moveTo>
                  <a:lnTo>
                    <a:pt x="5395162" y="0"/>
                  </a:lnTo>
                  <a:lnTo>
                    <a:pt x="5395162" y="3949902"/>
                  </a:lnTo>
                  <a:lnTo>
                    <a:pt x="5230980" y="3949902"/>
                  </a:lnTo>
                  <a:cubicBezTo>
                    <a:pt x="5121425" y="3949902"/>
                    <a:pt x="5032614" y="4038713"/>
                    <a:pt x="5032614" y="4148268"/>
                  </a:cubicBezTo>
                  <a:lnTo>
                    <a:pt x="5032614" y="6607209"/>
                  </a:lnTo>
                  <a:lnTo>
                    <a:pt x="5032625" y="6607323"/>
                  </a:lnTo>
                  <a:lnTo>
                    <a:pt x="0" y="6607323"/>
                  </a:lnTo>
                  <a:close/>
                </a:path>
              </a:pathLst>
            </a:custGeom>
            <a:solidFill>
              <a:srgbClr val="FDFDFD"/>
            </a:solidFill>
            <a:ln>
              <a:noFill/>
            </a:ln>
            <a:effectLst>
              <a:outerShdw blurRad="50800" dist="762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a:extLst>
                <a:ext uri="{FF2B5EF4-FFF2-40B4-BE49-F238E27FC236}">
                  <a16:creationId xmlns:a16="http://schemas.microsoft.com/office/drawing/2014/main" id="{0B012414-9764-48F5-B4C3-0A5037F0BBA5}"/>
                </a:ext>
              </a:extLst>
            </p:cNvPr>
            <p:cNvCxnSpPr>
              <a:cxnSpLocks/>
            </p:cNvCxnSpPr>
            <p:nvPr/>
          </p:nvCxnSpPr>
          <p:spPr>
            <a:xfrm>
              <a:off x="6096000" y="909390"/>
              <a:ext cx="5428034"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8DF96C4D-F51B-418E-8313-05C072401FE4}"/>
                </a:ext>
              </a:extLst>
            </p:cNvPr>
            <p:cNvCxnSpPr>
              <a:cxnSpLocks/>
            </p:cNvCxnSpPr>
            <p:nvPr/>
          </p:nvCxnSpPr>
          <p:spPr>
            <a:xfrm>
              <a:off x="6126481" y="137418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6F483CB6-CDC5-4A02-B30E-322036DDF0A0}"/>
                </a:ext>
              </a:extLst>
            </p:cNvPr>
            <p:cNvCxnSpPr>
              <a:cxnSpLocks/>
            </p:cNvCxnSpPr>
            <p:nvPr/>
          </p:nvCxnSpPr>
          <p:spPr>
            <a:xfrm>
              <a:off x="6126481" y="1864456"/>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13494356-E55D-4653-AB9F-7E1E2BF06D76}"/>
                </a:ext>
              </a:extLst>
            </p:cNvPr>
            <p:cNvCxnSpPr>
              <a:cxnSpLocks/>
            </p:cNvCxnSpPr>
            <p:nvPr/>
          </p:nvCxnSpPr>
          <p:spPr>
            <a:xfrm>
              <a:off x="6126481" y="2354732"/>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8C8F38DD-49EA-469F-9EDB-E9462B811FC0}"/>
                </a:ext>
              </a:extLst>
            </p:cNvPr>
            <p:cNvCxnSpPr>
              <a:cxnSpLocks/>
            </p:cNvCxnSpPr>
            <p:nvPr/>
          </p:nvCxnSpPr>
          <p:spPr>
            <a:xfrm>
              <a:off x="6126481" y="2845008"/>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BB0A9595-A092-4E25-932A-2B7A43E3DF75}"/>
                </a:ext>
              </a:extLst>
            </p:cNvPr>
            <p:cNvCxnSpPr>
              <a:cxnSpLocks/>
            </p:cNvCxnSpPr>
            <p:nvPr/>
          </p:nvCxnSpPr>
          <p:spPr>
            <a:xfrm>
              <a:off x="6126481" y="3335284"/>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D2DB5BD7-B26C-4609-AADA-D1F73B39D441}"/>
                </a:ext>
              </a:extLst>
            </p:cNvPr>
            <p:cNvCxnSpPr>
              <a:cxnSpLocks/>
            </p:cNvCxnSpPr>
            <p:nvPr/>
          </p:nvCxnSpPr>
          <p:spPr>
            <a:xfrm>
              <a:off x="6126481" y="382556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5992E529-F71B-461A-B57E-330E3C813F2E}"/>
                </a:ext>
              </a:extLst>
            </p:cNvPr>
            <p:cNvCxnSpPr>
              <a:cxnSpLocks/>
            </p:cNvCxnSpPr>
            <p:nvPr/>
          </p:nvCxnSpPr>
          <p:spPr>
            <a:xfrm>
              <a:off x="6126481" y="4315836"/>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64CEBAD4-44F2-4C60-80AE-1704869E5043}"/>
                </a:ext>
              </a:extLst>
            </p:cNvPr>
            <p:cNvCxnSpPr>
              <a:cxnSpLocks/>
            </p:cNvCxnSpPr>
            <p:nvPr/>
          </p:nvCxnSpPr>
          <p:spPr>
            <a:xfrm>
              <a:off x="6126481" y="4806112"/>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B6B6DA8F-39DA-425E-B4FF-5A599863202A}"/>
                </a:ext>
              </a:extLst>
            </p:cNvPr>
            <p:cNvCxnSpPr>
              <a:cxnSpLocks/>
            </p:cNvCxnSpPr>
            <p:nvPr/>
          </p:nvCxnSpPr>
          <p:spPr>
            <a:xfrm>
              <a:off x="6126481" y="5296388"/>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7CBD5B22-00BF-4EDD-976C-E876BF6A92CB}"/>
                </a:ext>
              </a:extLst>
            </p:cNvPr>
            <p:cNvCxnSpPr>
              <a:cxnSpLocks/>
            </p:cNvCxnSpPr>
            <p:nvPr/>
          </p:nvCxnSpPr>
          <p:spPr>
            <a:xfrm>
              <a:off x="6126481" y="5786664"/>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D0984BC2-397F-487F-B4C3-639E88CD5B95}"/>
                </a:ext>
              </a:extLst>
            </p:cNvPr>
            <p:cNvCxnSpPr>
              <a:cxnSpLocks/>
            </p:cNvCxnSpPr>
            <p:nvPr/>
          </p:nvCxnSpPr>
          <p:spPr>
            <a:xfrm>
              <a:off x="6126481" y="6276940"/>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sp>
          <p:nvSpPr>
            <p:cNvPr id="189" name="TextBox 188">
              <a:extLst>
                <a:ext uri="{FF2B5EF4-FFF2-40B4-BE49-F238E27FC236}">
                  <a16:creationId xmlns:a16="http://schemas.microsoft.com/office/drawing/2014/main" id="{028D77CE-26CC-48A3-92E2-0D112FD9E9FA}"/>
                </a:ext>
              </a:extLst>
            </p:cNvPr>
            <p:cNvSpPr txBox="1"/>
            <p:nvPr/>
          </p:nvSpPr>
          <p:spPr>
            <a:xfrm>
              <a:off x="11201908" y="4260272"/>
              <a:ext cx="461665" cy="2582030"/>
            </a:xfrm>
            <a:prstGeom prst="rect">
              <a:avLst/>
            </a:prstGeom>
            <a:noFill/>
          </p:spPr>
          <p:txBody>
            <a:bodyPr vert="vert270" wrap="square" rtlCol="0">
              <a:spAutoFit/>
            </a:bodyPr>
            <a:lstStyle/>
            <a:p>
              <a:pPr algn="ctr"/>
              <a:r>
                <a:rPr lang="en-US" b="1" dirty="0"/>
                <a:t>Proximal Compression</a:t>
              </a:r>
            </a:p>
          </p:txBody>
        </p:sp>
      </p:grpSp>
      <p:grpSp>
        <p:nvGrpSpPr>
          <p:cNvPr id="3" name="Group 2">
            <a:extLst>
              <a:ext uri="{FF2B5EF4-FFF2-40B4-BE49-F238E27FC236}">
                <a16:creationId xmlns:a16="http://schemas.microsoft.com/office/drawing/2014/main" id="{0F1A4B53-3DA8-4B08-87F6-99E2B5780CCB}"/>
              </a:ext>
            </a:extLst>
          </p:cNvPr>
          <p:cNvGrpSpPr/>
          <p:nvPr/>
        </p:nvGrpSpPr>
        <p:grpSpPr>
          <a:xfrm>
            <a:off x="5604611" y="119550"/>
            <a:ext cx="781676" cy="6607323"/>
            <a:chOff x="5604611" y="119550"/>
            <a:chExt cx="781676" cy="6607323"/>
          </a:xfrm>
        </p:grpSpPr>
        <p:sp>
          <p:nvSpPr>
            <p:cNvPr id="67" name="Rectangle 66">
              <a:extLst>
                <a:ext uri="{FF2B5EF4-FFF2-40B4-BE49-F238E27FC236}">
                  <a16:creationId xmlns:a16="http://schemas.microsoft.com/office/drawing/2014/main" id="{D119F2DB-0E38-4A31-831F-2BAF295D2A25}"/>
                </a:ext>
              </a:extLst>
            </p:cNvPr>
            <p:cNvSpPr/>
            <p:nvPr/>
          </p:nvSpPr>
          <p:spPr>
            <a:xfrm>
              <a:off x="5635694" y="20253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AEE5042A-E067-4FB7-BCFF-00BB33BFEDEC}"/>
                </a:ext>
              </a:extLst>
            </p:cNvPr>
            <p:cNvGrpSpPr/>
            <p:nvPr/>
          </p:nvGrpSpPr>
          <p:grpSpPr>
            <a:xfrm>
              <a:off x="5805714" y="119550"/>
              <a:ext cx="580573" cy="386869"/>
              <a:chOff x="5805714" y="609691"/>
              <a:chExt cx="580573" cy="386869"/>
            </a:xfrm>
          </p:grpSpPr>
          <p:sp>
            <p:nvSpPr>
              <p:cNvPr id="5" name="Rectangle 4">
                <a:extLst>
                  <a:ext uri="{FF2B5EF4-FFF2-40B4-BE49-F238E27FC236}">
                    <a16:creationId xmlns:a16="http://schemas.microsoft.com/office/drawing/2014/main" id="{9ECC8D50-758B-45D1-9832-058DA749338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a:extLst>
                  <a:ext uri="{FF2B5EF4-FFF2-40B4-BE49-F238E27FC236}">
                    <a16:creationId xmlns:a16="http://schemas.microsoft.com/office/drawing/2014/main" id="{FC783E55-1922-4926-8D97-EC60526709F7}"/>
                  </a:ext>
                </a:extLst>
              </p:cNvPr>
              <p:cNvSpPr/>
              <p:nvPr/>
            </p:nvSpPr>
            <p:spPr>
              <a:xfrm>
                <a:off x="5805714" y="609691"/>
                <a:ext cx="410553" cy="386869"/>
              </a:xfrm>
              <a:prstGeom prst="arc">
                <a:avLst>
                  <a:gd name="adj1" fmla="val 10333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8" name="Rectangle 67">
              <a:extLst>
                <a:ext uri="{FF2B5EF4-FFF2-40B4-BE49-F238E27FC236}">
                  <a16:creationId xmlns:a16="http://schemas.microsoft.com/office/drawing/2014/main" id="{FCB92E0C-F05E-4602-8A6C-A561815032EC}"/>
                </a:ext>
              </a:extLst>
            </p:cNvPr>
            <p:cNvSpPr/>
            <p:nvPr/>
          </p:nvSpPr>
          <p:spPr>
            <a:xfrm>
              <a:off x="5632035" y="503041"/>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78" name="Group 77">
              <a:extLst>
                <a:ext uri="{FF2B5EF4-FFF2-40B4-BE49-F238E27FC236}">
                  <a16:creationId xmlns:a16="http://schemas.microsoft.com/office/drawing/2014/main" id="{E48E30C9-A74F-4C52-AD04-FC9A5CBD8258}"/>
                </a:ext>
              </a:extLst>
            </p:cNvPr>
            <p:cNvGrpSpPr/>
            <p:nvPr/>
          </p:nvGrpSpPr>
          <p:grpSpPr>
            <a:xfrm>
              <a:off x="5805714" y="430573"/>
              <a:ext cx="580573" cy="386869"/>
              <a:chOff x="5805714" y="609691"/>
              <a:chExt cx="580573" cy="386869"/>
            </a:xfrm>
          </p:grpSpPr>
          <p:sp>
            <p:nvSpPr>
              <p:cNvPr id="79" name="Rectangle 78">
                <a:extLst>
                  <a:ext uri="{FF2B5EF4-FFF2-40B4-BE49-F238E27FC236}">
                    <a16:creationId xmlns:a16="http://schemas.microsoft.com/office/drawing/2014/main" id="{9D80A7DB-810E-4588-BE25-E9F7C34D3DB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c 79">
                <a:extLst>
                  <a:ext uri="{FF2B5EF4-FFF2-40B4-BE49-F238E27FC236}">
                    <a16:creationId xmlns:a16="http://schemas.microsoft.com/office/drawing/2014/main" id="{0CEE252C-3F6B-425D-A974-8C322FD62AA8}"/>
                  </a:ext>
                </a:extLst>
              </p:cNvPr>
              <p:cNvSpPr/>
              <p:nvPr/>
            </p:nvSpPr>
            <p:spPr>
              <a:xfrm>
                <a:off x="5805714" y="609691"/>
                <a:ext cx="410553" cy="386869"/>
              </a:xfrm>
              <a:prstGeom prst="arc">
                <a:avLst>
                  <a:gd name="adj1" fmla="val 10604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9" name="Rectangle 68">
              <a:extLst>
                <a:ext uri="{FF2B5EF4-FFF2-40B4-BE49-F238E27FC236}">
                  <a16:creationId xmlns:a16="http://schemas.microsoft.com/office/drawing/2014/main" id="{A4620A41-830E-412F-B7F4-82B17531460F}"/>
                </a:ext>
              </a:extLst>
            </p:cNvPr>
            <p:cNvSpPr/>
            <p:nvPr/>
          </p:nvSpPr>
          <p:spPr>
            <a:xfrm>
              <a:off x="5635694" y="81748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Rectangle 69">
              <a:extLst>
                <a:ext uri="{FF2B5EF4-FFF2-40B4-BE49-F238E27FC236}">
                  <a16:creationId xmlns:a16="http://schemas.microsoft.com/office/drawing/2014/main" id="{B8C591D4-C50C-4B67-805A-961945693BE6}"/>
                </a:ext>
              </a:extLst>
            </p:cNvPr>
            <p:cNvSpPr/>
            <p:nvPr/>
          </p:nvSpPr>
          <p:spPr>
            <a:xfrm>
              <a:off x="5636493" y="112392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a:extLst>
                <a:ext uri="{FF2B5EF4-FFF2-40B4-BE49-F238E27FC236}">
                  <a16:creationId xmlns:a16="http://schemas.microsoft.com/office/drawing/2014/main" id="{461F08B5-15BF-4C63-B54C-7D2001EDCAD3}"/>
                </a:ext>
              </a:extLst>
            </p:cNvPr>
            <p:cNvSpPr/>
            <p:nvPr/>
          </p:nvSpPr>
          <p:spPr>
            <a:xfrm>
              <a:off x="5633303" y="144082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a:extLst>
                <a:ext uri="{FF2B5EF4-FFF2-40B4-BE49-F238E27FC236}">
                  <a16:creationId xmlns:a16="http://schemas.microsoft.com/office/drawing/2014/main" id="{D12C5631-8C0A-4256-BD3E-88D081A7321B}"/>
                </a:ext>
              </a:extLst>
            </p:cNvPr>
            <p:cNvSpPr/>
            <p:nvPr/>
          </p:nvSpPr>
          <p:spPr>
            <a:xfrm>
              <a:off x="5641689" y="174238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Rectangle 72">
              <a:extLst>
                <a:ext uri="{FF2B5EF4-FFF2-40B4-BE49-F238E27FC236}">
                  <a16:creationId xmlns:a16="http://schemas.microsoft.com/office/drawing/2014/main" id="{D3030D9B-44CF-4F4E-A86E-18A79322376D}"/>
                </a:ext>
              </a:extLst>
            </p:cNvPr>
            <p:cNvSpPr/>
            <p:nvPr/>
          </p:nvSpPr>
          <p:spPr>
            <a:xfrm>
              <a:off x="5626130" y="206495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Rectangle 73">
              <a:extLst>
                <a:ext uri="{FF2B5EF4-FFF2-40B4-BE49-F238E27FC236}">
                  <a16:creationId xmlns:a16="http://schemas.microsoft.com/office/drawing/2014/main" id="{0E9F8D11-58D9-4493-A410-DACB43B5E48F}"/>
                </a:ext>
              </a:extLst>
            </p:cNvPr>
            <p:cNvSpPr/>
            <p:nvPr/>
          </p:nvSpPr>
          <p:spPr>
            <a:xfrm>
              <a:off x="5626130" y="237211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a:extLst>
                <a:ext uri="{FF2B5EF4-FFF2-40B4-BE49-F238E27FC236}">
                  <a16:creationId xmlns:a16="http://schemas.microsoft.com/office/drawing/2014/main" id="{880FA994-AF36-4890-A98D-4750B71B3C59}"/>
                </a:ext>
              </a:extLst>
            </p:cNvPr>
            <p:cNvSpPr/>
            <p:nvPr/>
          </p:nvSpPr>
          <p:spPr>
            <a:xfrm>
              <a:off x="5633303" y="268452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Rectangle 75">
              <a:extLst>
                <a:ext uri="{FF2B5EF4-FFF2-40B4-BE49-F238E27FC236}">
                  <a16:creationId xmlns:a16="http://schemas.microsoft.com/office/drawing/2014/main" id="{9E5C2FB6-992A-4537-B467-2FCB0FDBDB9F}"/>
                </a:ext>
              </a:extLst>
            </p:cNvPr>
            <p:cNvSpPr/>
            <p:nvPr/>
          </p:nvSpPr>
          <p:spPr>
            <a:xfrm>
              <a:off x="5633303" y="298598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Rectangle 76">
              <a:extLst>
                <a:ext uri="{FF2B5EF4-FFF2-40B4-BE49-F238E27FC236}">
                  <a16:creationId xmlns:a16="http://schemas.microsoft.com/office/drawing/2014/main" id="{73193785-12A4-408F-9E7C-27DDBEAFA7BD}"/>
                </a:ext>
              </a:extLst>
            </p:cNvPr>
            <p:cNvSpPr/>
            <p:nvPr/>
          </p:nvSpPr>
          <p:spPr>
            <a:xfrm>
              <a:off x="5626130" y="330818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8" name="Rectangle 137">
              <a:extLst>
                <a:ext uri="{FF2B5EF4-FFF2-40B4-BE49-F238E27FC236}">
                  <a16:creationId xmlns:a16="http://schemas.microsoft.com/office/drawing/2014/main" id="{FF68EA0C-3323-4279-9322-583E0496C340}"/>
                </a:ext>
              </a:extLst>
            </p:cNvPr>
            <p:cNvSpPr/>
            <p:nvPr/>
          </p:nvSpPr>
          <p:spPr>
            <a:xfrm>
              <a:off x="5618957" y="361510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9" name="Rectangle 138">
              <a:extLst>
                <a:ext uri="{FF2B5EF4-FFF2-40B4-BE49-F238E27FC236}">
                  <a16:creationId xmlns:a16="http://schemas.microsoft.com/office/drawing/2014/main" id="{DA8F7F98-A2C1-4622-86E7-4F2038831BBE}"/>
                </a:ext>
              </a:extLst>
            </p:cNvPr>
            <p:cNvSpPr/>
            <p:nvPr/>
          </p:nvSpPr>
          <p:spPr>
            <a:xfrm>
              <a:off x="5604611" y="392724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0" name="Rectangle 139">
              <a:extLst>
                <a:ext uri="{FF2B5EF4-FFF2-40B4-BE49-F238E27FC236}">
                  <a16:creationId xmlns:a16="http://schemas.microsoft.com/office/drawing/2014/main" id="{0A05E640-BFCE-401E-8E58-B95F9FAC8DFA}"/>
                </a:ext>
              </a:extLst>
            </p:cNvPr>
            <p:cNvSpPr/>
            <p:nvPr/>
          </p:nvSpPr>
          <p:spPr>
            <a:xfrm>
              <a:off x="5611784" y="423914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1" name="Rectangle 140">
              <a:extLst>
                <a:ext uri="{FF2B5EF4-FFF2-40B4-BE49-F238E27FC236}">
                  <a16:creationId xmlns:a16="http://schemas.microsoft.com/office/drawing/2014/main" id="{E054FE0A-3727-4A81-B405-7B2AD3CF46C1}"/>
                </a:ext>
              </a:extLst>
            </p:cNvPr>
            <p:cNvSpPr/>
            <p:nvPr/>
          </p:nvSpPr>
          <p:spPr>
            <a:xfrm>
              <a:off x="5604611" y="4546182"/>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2" name="Rectangle 141">
              <a:extLst>
                <a:ext uri="{FF2B5EF4-FFF2-40B4-BE49-F238E27FC236}">
                  <a16:creationId xmlns:a16="http://schemas.microsoft.com/office/drawing/2014/main" id="{181F776C-2AF8-48ED-A45F-6043E45954BF}"/>
                </a:ext>
              </a:extLst>
            </p:cNvPr>
            <p:cNvSpPr/>
            <p:nvPr/>
          </p:nvSpPr>
          <p:spPr>
            <a:xfrm>
              <a:off x="5609779" y="485746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3" name="Rectangle 142">
              <a:extLst>
                <a:ext uri="{FF2B5EF4-FFF2-40B4-BE49-F238E27FC236}">
                  <a16:creationId xmlns:a16="http://schemas.microsoft.com/office/drawing/2014/main" id="{F411B93B-64DC-40ED-8351-A38502F83EC2}"/>
                </a:ext>
              </a:extLst>
            </p:cNvPr>
            <p:cNvSpPr/>
            <p:nvPr/>
          </p:nvSpPr>
          <p:spPr>
            <a:xfrm>
              <a:off x="5618957" y="517189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4" name="Rectangle 143">
              <a:extLst>
                <a:ext uri="{FF2B5EF4-FFF2-40B4-BE49-F238E27FC236}">
                  <a16:creationId xmlns:a16="http://schemas.microsoft.com/office/drawing/2014/main" id="{6D4EF766-AAA1-4FD1-9EB8-BC7CCAF80F4C}"/>
                </a:ext>
              </a:extLst>
            </p:cNvPr>
            <p:cNvSpPr/>
            <p:nvPr/>
          </p:nvSpPr>
          <p:spPr>
            <a:xfrm>
              <a:off x="5611784" y="550314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5" name="Rectangle 144">
              <a:extLst>
                <a:ext uri="{FF2B5EF4-FFF2-40B4-BE49-F238E27FC236}">
                  <a16:creationId xmlns:a16="http://schemas.microsoft.com/office/drawing/2014/main" id="{CA3BC80A-A5C7-4031-AE04-E1DBB065F990}"/>
                </a:ext>
              </a:extLst>
            </p:cNvPr>
            <p:cNvSpPr/>
            <p:nvPr/>
          </p:nvSpPr>
          <p:spPr>
            <a:xfrm>
              <a:off x="5604611" y="5797854"/>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6" name="Rectangle 145">
              <a:extLst>
                <a:ext uri="{FF2B5EF4-FFF2-40B4-BE49-F238E27FC236}">
                  <a16:creationId xmlns:a16="http://schemas.microsoft.com/office/drawing/2014/main" id="{B2C4E260-0390-4C3C-B29D-AB4732D5F312}"/>
                </a:ext>
              </a:extLst>
            </p:cNvPr>
            <p:cNvSpPr/>
            <p:nvPr/>
          </p:nvSpPr>
          <p:spPr>
            <a:xfrm>
              <a:off x="5604611" y="609721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7" name="Rectangle 146">
              <a:extLst>
                <a:ext uri="{FF2B5EF4-FFF2-40B4-BE49-F238E27FC236}">
                  <a16:creationId xmlns:a16="http://schemas.microsoft.com/office/drawing/2014/main" id="{9CF30D03-0768-4F4A-876B-4064ADC4B962}"/>
                </a:ext>
              </a:extLst>
            </p:cNvPr>
            <p:cNvSpPr/>
            <p:nvPr/>
          </p:nvSpPr>
          <p:spPr>
            <a:xfrm>
              <a:off x="5611784" y="641257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81" name="Group 80">
              <a:extLst>
                <a:ext uri="{FF2B5EF4-FFF2-40B4-BE49-F238E27FC236}">
                  <a16:creationId xmlns:a16="http://schemas.microsoft.com/office/drawing/2014/main" id="{BDE4CAF1-67FB-4A00-A957-F84932EF37EA}"/>
                </a:ext>
              </a:extLst>
            </p:cNvPr>
            <p:cNvGrpSpPr/>
            <p:nvPr/>
          </p:nvGrpSpPr>
          <p:grpSpPr>
            <a:xfrm>
              <a:off x="5805714" y="741596"/>
              <a:ext cx="580573" cy="386869"/>
              <a:chOff x="5805714" y="609691"/>
              <a:chExt cx="580573" cy="386869"/>
            </a:xfrm>
          </p:grpSpPr>
          <p:sp>
            <p:nvSpPr>
              <p:cNvPr id="82" name="Rectangle 81">
                <a:extLst>
                  <a:ext uri="{FF2B5EF4-FFF2-40B4-BE49-F238E27FC236}">
                    <a16:creationId xmlns:a16="http://schemas.microsoft.com/office/drawing/2014/main" id="{74C944AF-D50A-425E-A441-BD46E8CB9783}"/>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Arc 82">
                <a:extLst>
                  <a:ext uri="{FF2B5EF4-FFF2-40B4-BE49-F238E27FC236}">
                    <a16:creationId xmlns:a16="http://schemas.microsoft.com/office/drawing/2014/main" id="{AE95EC9D-DB78-417E-AF31-C543DE84C1EE}"/>
                  </a:ext>
                </a:extLst>
              </p:cNvPr>
              <p:cNvSpPr/>
              <p:nvPr/>
            </p:nvSpPr>
            <p:spPr>
              <a:xfrm>
                <a:off x="5805714" y="609691"/>
                <a:ext cx="410553" cy="386869"/>
              </a:xfrm>
              <a:prstGeom prst="arc">
                <a:avLst>
                  <a:gd name="adj1" fmla="val 107575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EC3E0684-8AE8-4214-BF7B-4AAB6B86F600}"/>
                </a:ext>
              </a:extLst>
            </p:cNvPr>
            <p:cNvGrpSpPr/>
            <p:nvPr/>
          </p:nvGrpSpPr>
          <p:grpSpPr>
            <a:xfrm>
              <a:off x="5805714" y="1052619"/>
              <a:ext cx="580573" cy="386869"/>
              <a:chOff x="5805714" y="609691"/>
              <a:chExt cx="580573" cy="386869"/>
            </a:xfrm>
          </p:grpSpPr>
          <p:sp>
            <p:nvSpPr>
              <p:cNvPr id="85" name="Rectangle 84">
                <a:extLst>
                  <a:ext uri="{FF2B5EF4-FFF2-40B4-BE49-F238E27FC236}">
                    <a16:creationId xmlns:a16="http://schemas.microsoft.com/office/drawing/2014/main" id="{CF8E04A3-B6B4-4F3C-BB6B-AF9929DDA237}"/>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Arc 85">
                <a:extLst>
                  <a:ext uri="{FF2B5EF4-FFF2-40B4-BE49-F238E27FC236}">
                    <a16:creationId xmlns:a16="http://schemas.microsoft.com/office/drawing/2014/main" id="{18A95974-DAB2-4BF8-9192-96278D1744CD}"/>
                  </a:ext>
                </a:extLst>
              </p:cNvPr>
              <p:cNvSpPr/>
              <p:nvPr/>
            </p:nvSpPr>
            <p:spPr>
              <a:xfrm>
                <a:off x="5805714" y="609691"/>
                <a:ext cx="410553" cy="386869"/>
              </a:xfrm>
              <a:prstGeom prst="arc">
                <a:avLst>
                  <a:gd name="adj1" fmla="val 1083048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C97BDBFC-6DCF-4D05-9235-AF24FD08B7BA}"/>
                </a:ext>
              </a:extLst>
            </p:cNvPr>
            <p:cNvGrpSpPr/>
            <p:nvPr/>
          </p:nvGrpSpPr>
          <p:grpSpPr>
            <a:xfrm>
              <a:off x="5805714" y="1363642"/>
              <a:ext cx="580573" cy="386869"/>
              <a:chOff x="5805714" y="609691"/>
              <a:chExt cx="580573" cy="386869"/>
            </a:xfrm>
          </p:grpSpPr>
          <p:sp>
            <p:nvSpPr>
              <p:cNvPr id="88" name="Rectangle 87">
                <a:extLst>
                  <a:ext uri="{FF2B5EF4-FFF2-40B4-BE49-F238E27FC236}">
                    <a16:creationId xmlns:a16="http://schemas.microsoft.com/office/drawing/2014/main" id="{4AB8CE96-3DF3-4063-9F27-D4DB07BB75E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Arc 88">
                <a:extLst>
                  <a:ext uri="{FF2B5EF4-FFF2-40B4-BE49-F238E27FC236}">
                    <a16:creationId xmlns:a16="http://schemas.microsoft.com/office/drawing/2014/main" id="{309BD817-14B6-4AA7-A1F6-6EAEFBC3A86F}"/>
                  </a:ext>
                </a:extLst>
              </p:cNvPr>
              <p:cNvSpPr/>
              <p:nvPr/>
            </p:nvSpPr>
            <p:spPr>
              <a:xfrm>
                <a:off x="5805714" y="609691"/>
                <a:ext cx="410553" cy="386869"/>
              </a:xfrm>
              <a:prstGeom prst="arc">
                <a:avLst>
                  <a:gd name="adj1" fmla="val 1080965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C6951FED-2BD7-4859-B333-5B1CAEF8AB8D}"/>
                </a:ext>
              </a:extLst>
            </p:cNvPr>
            <p:cNvGrpSpPr/>
            <p:nvPr/>
          </p:nvGrpSpPr>
          <p:grpSpPr>
            <a:xfrm>
              <a:off x="5805714" y="1674665"/>
              <a:ext cx="580573" cy="386869"/>
              <a:chOff x="5805714" y="609691"/>
              <a:chExt cx="580573" cy="386869"/>
            </a:xfrm>
          </p:grpSpPr>
          <p:sp>
            <p:nvSpPr>
              <p:cNvPr id="91" name="Rectangle 90">
                <a:extLst>
                  <a:ext uri="{FF2B5EF4-FFF2-40B4-BE49-F238E27FC236}">
                    <a16:creationId xmlns:a16="http://schemas.microsoft.com/office/drawing/2014/main" id="{FE30C63D-F045-40E9-8C54-26DA5BDA0F4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Arc 91">
                <a:extLst>
                  <a:ext uri="{FF2B5EF4-FFF2-40B4-BE49-F238E27FC236}">
                    <a16:creationId xmlns:a16="http://schemas.microsoft.com/office/drawing/2014/main" id="{434A2720-2A66-40B1-AC7E-5C244C6E6EB9}"/>
                  </a:ext>
                </a:extLst>
              </p:cNvPr>
              <p:cNvSpPr/>
              <p:nvPr/>
            </p:nvSpPr>
            <p:spPr>
              <a:xfrm>
                <a:off x="5805714" y="609691"/>
                <a:ext cx="410553" cy="386869"/>
              </a:xfrm>
              <a:prstGeom prst="arc">
                <a:avLst>
                  <a:gd name="adj1" fmla="val 1087571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93" name="Group 92">
              <a:extLst>
                <a:ext uri="{FF2B5EF4-FFF2-40B4-BE49-F238E27FC236}">
                  <a16:creationId xmlns:a16="http://schemas.microsoft.com/office/drawing/2014/main" id="{3253887B-E245-4C89-84BB-C89576187B4D}"/>
                </a:ext>
              </a:extLst>
            </p:cNvPr>
            <p:cNvGrpSpPr/>
            <p:nvPr/>
          </p:nvGrpSpPr>
          <p:grpSpPr>
            <a:xfrm>
              <a:off x="5805714" y="1985688"/>
              <a:ext cx="580573" cy="386869"/>
              <a:chOff x="5805714" y="609691"/>
              <a:chExt cx="580573" cy="386869"/>
            </a:xfrm>
          </p:grpSpPr>
          <p:sp>
            <p:nvSpPr>
              <p:cNvPr id="94" name="Rectangle 93">
                <a:extLst>
                  <a:ext uri="{FF2B5EF4-FFF2-40B4-BE49-F238E27FC236}">
                    <a16:creationId xmlns:a16="http://schemas.microsoft.com/office/drawing/2014/main" id="{C2935527-C9EF-4950-89BB-EB1207B25E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Arc 94">
                <a:extLst>
                  <a:ext uri="{FF2B5EF4-FFF2-40B4-BE49-F238E27FC236}">
                    <a16:creationId xmlns:a16="http://schemas.microsoft.com/office/drawing/2014/main" id="{B885AD0D-2A97-4761-A7E2-81AE7730FF98}"/>
                  </a:ext>
                </a:extLst>
              </p:cNvPr>
              <p:cNvSpPr/>
              <p:nvPr/>
            </p:nvSpPr>
            <p:spPr>
              <a:xfrm>
                <a:off x="5805714" y="609691"/>
                <a:ext cx="410553" cy="386869"/>
              </a:xfrm>
              <a:prstGeom prst="arc">
                <a:avLst>
                  <a:gd name="adj1" fmla="val 1078249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B20895E6-FBAD-4249-90F9-43369FD2080F}"/>
                </a:ext>
              </a:extLst>
            </p:cNvPr>
            <p:cNvGrpSpPr/>
            <p:nvPr/>
          </p:nvGrpSpPr>
          <p:grpSpPr>
            <a:xfrm>
              <a:off x="5805714" y="2296711"/>
              <a:ext cx="580573" cy="386869"/>
              <a:chOff x="5805714" y="609691"/>
              <a:chExt cx="580573" cy="386869"/>
            </a:xfrm>
          </p:grpSpPr>
          <p:sp>
            <p:nvSpPr>
              <p:cNvPr id="97" name="Rectangle 96">
                <a:extLst>
                  <a:ext uri="{FF2B5EF4-FFF2-40B4-BE49-F238E27FC236}">
                    <a16:creationId xmlns:a16="http://schemas.microsoft.com/office/drawing/2014/main" id="{416F99E9-E132-4AB6-9501-719E390B295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Arc 97">
                <a:extLst>
                  <a:ext uri="{FF2B5EF4-FFF2-40B4-BE49-F238E27FC236}">
                    <a16:creationId xmlns:a16="http://schemas.microsoft.com/office/drawing/2014/main" id="{7BF41422-E1EF-4A49-906D-7C9E43200378}"/>
                  </a:ext>
                </a:extLst>
              </p:cNvPr>
              <p:cNvSpPr/>
              <p:nvPr/>
            </p:nvSpPr>
            <p:spPr>
              <a:xfrm>
                <a:off x="5805714" y="609691"/>
                <a:ext cx="410553" cy="386869"/>
              </a:xfrm>
              <a:prstGeom prst="arc">
                <a:avLst>
                  <a:gd name="adj1" fmla="val 108379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 name="Group 98">
              <a:extLst>
                <a:ext uri="{FF2B5EF4-FFF2-40B4-BE49-F238E27FC236}">
                  <a16:creationId xmlns:a16="http://schemas.microsoft.com/office/drawing/2014/main" id="{3A6C8FCE-3906-4A51-8C51-53A21458A79D}"/>
                </a:ext>
              </a:extLst>
            </p:cNvPr>
            <p:cNvGrpSpPr/>
            <p:nvPr/>
          </p:nvGrpSpPr>
          <p:grpSpPr>
            <a:xfrm>
              <a:off x="5805714" y="2607734"/>
              <a:ext cx="580573" cy="386869"/>
              <a:chOff x="5805714" y="609691"/>
              <a:chExt cx="580573" cy="386869"/>
            </a:xfrm>
          </p:grpSpPr>
          <p:sp>
            <p:nvSpPr>
              <p:cNvPr id="100" name="Rectangle 99">
                <a:extLst>
                  <a:ext uri="{FF2B5EF4-FFF2-40B4-BE49-F238E27FC236}">
                    <a16:creationId xmlns:a16="http://schemas.microsoft.com/office/drawing/2014/main" id="{01B7306C-C82A-4CBC-8810-B196E2B85FD9}"/>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Arc 100">
                <a:extLst>
                  <a:ext uri="{FF2B5EF4-FFF2-40B4-BE49-F238E27FC236}">
                    <a16:creationId xmlns:a16="http://schemas.microsoft.com/office/drawing/2014/main" id="{4309EB4B-A1C1-41B8-9E71-43E4632DE81A}"/>
                  </a:ext>
                </a:extLst>
              </p:cNvPr>
              <p:cNvSpPr/>
              <p:nvPr/>
            </p:nvSpPr>
            <p:spPr>
              <a:xfrm>
                <a:off x="5805714" y="609691"/>
                <a:ext cx="410553" cy="386869"/>
              </a:xfrm>
              <a:prstGeom prst="arc">
                <a:avLst>
                  <a:gd name="adj1" fmla="val 1081717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id="{C74B4894-B5D2-4362-964C-D4DC0546060A}"/>
                </a:ext>
              </a:extLst>
            </p:cNvPr>
            <p:cNvGrpSpPr/>
            <p:nvPr/>
          </p:nvGrpSpPr>
          <p:grpSpPr>
            <a:xfrm>
              <a:off x="5805714" y="2918757"/>
              <a:ext cx="580573" cy="386869"/>
              <a:chOff x="5805714" y="609691"/>
              <a:chExt cx="580573" cy="386869"/>
            </a:xfrm>
          </p:grpSpPr>
          <p:sp>
            <p:nvSpPr>
              <p:cNvPr id="103" name="Rectangle 102">
                <a:extLst>
                  <a:ext uri="{FF2B5EF4-FFF2-40B4-BE49-F238E27FC236}">
                    <a16:creationId xmlns:a16="http://schemas.microsoft.com/office/drawing/2014/main" id="{DA95D981-4D5B-4F4F-8A82-69838938508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Arc 103">
                <a:extLst>
                  <a:ext uri="{FF2B5EF4-FFF2-40B4-BE49-F238E27FC236}">
                    <a16:creationId xmlns:a16="http://schemas.microsoft.com/office/drawing/2014/main" id="{E4822634-A39A-4B0D-8399-883328FCA1EE}"/>
                  </a:ext>
                </a:extLst>
              </p:cNvPr>
              <p:cNvSpPr/>
              <p:nvPr/>
            </p:nvSpPr>
            <p:spPr>
              <a:xfrm>
                <a:off x="5805714" y="609691"/>
                <a:ext cx="410553" cy="386869"/>
              </a:xfrm>
              <a:prstGeom prst="arc">
                <a:avLst>
                  <a:gd name="adj1" fmla="val 1122047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5" name="Group 104">
              <a:extLst>
                <a:ext uri="{FF2B5EF4-FFF2-40B4-BE49-F238E27FC236}">
                  <a16:creationId xmlns:a16="http://schemas.microsoft.com/office/drawing/2014/main" id="{AC0C8900-7AAE-4DAD-9853-250BA8E46217}"/>
                </a:ext>
              </a:extLst>
            </p:cNvPr>
            <p:cNvGrpSpPr/>
            <p:nvPr/>
          </p:nvGrpSpPr>
          <p:grpSpPr>
            <a:xfrm>
              <a:off x="5805714" y="3229780"/>
              <a:ext cx="580573" cy="386869"/>
              <a:chOff x="5805714" y="609691"/>
              <a:chExt cx="580573" cy="386869"/>
            </a:xfrm>
          </p:grpSpPr>
          <p:sp>
            <p:nvSpPr>
              <p:cNvPr id="106" name="Rectangle 105">
                <a:extLst>
                  <a:ext uri="{FF2B5EF4-FFF2-40B4-BE49-F238E27FC236}">
                    <a16:creationId xmlns:a16="http://schemas.microsoft.com/office/drawing/2014/main" id="{8F16C3F5-5111-4385-95DB-684995C5DA9E}"/>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Arc 106">
                <a:extLst>
                  <a:ext uri="{FF2B5EF4-FFF2-40B4-BE49-F238E27FC236}">
                    <a16:creationId xmlns:a16="http://schemas.microsoft.com/office/drawing/2014/main" id="{C8E4EC42-A513-472E-AE69-66EF8F71937C}"/>
                  </a:ext>
                </a:extLst>
              </p:cNvPr>
              <p:cNvSpPr/>
              <p:nvPr/>
            </p:nvSpPr>
            <p:spPr>
              <a:xfrm>
                <a:off x="5805714" y="609691"/>
                <a:ext cx="410553" cy="386869"/>
              </a:xfrm>
              <a:prstGeom prst="arc">
                <a:avLst>
                  <a:gd name="adj1" fmla="val 106480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B9DF2A69-06AC-4DC9-B6C7-9A1B9D012585}"/>
                </a:ext>
              </a:extLst>
            </p:cNvPr>
            <p:cNvGrpSpPr/>
            <p:nvPr/>
          </p:nvGrpSpPr>
          <p:grpSpPr>
            <a:xfrm>
              <a:off x="5805714" y="3540803"/>
              <a:ext cx="580573" cy="386869"/>
              <a:chOff x="5805714" y="609691"/>
              <a:chExt cx="580573" cy="386869"/>
            </a:xfrm>
          </p:grpSpPr>
          <p:sp>
            <p:nvSpPr>
              <p:cNvPr id="109" name="Rectangle 108">
                <a:extLst>
                  <a:ext uri="{FF2B5EF4-FFF2-40B4-BE49-F238E27FC236}">
                    <a16:creationId xmlns:a16="http://schemas.microsoft.com/office/drawing/2014/main" id="{66D59475-186E-4F7A-A501-ABEDCC08DC9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55C929AA-C5D4-4A29-94FC-BF99C03F9430}"/>
                  </a:ext>
                </a:extLst>
              </p:cNvPr>
              <p:cNvSpPr/>
              <p:nvPr/>
            </p:nvSpPr>
            <p:spPr>
              <a:xfrm>
                <a:off x="5805714" y="609691"/>
                <a:ext cx="410553" cy="386869"/>
              </a:xfrm>
              <a:prstGeom prst="arc">
                <a:avLst>
                  <a:gd name="adj1" fmla="val 109014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26F5DDE8-77F1-4A19-9A73-FA16AD387091}"/>
                </a:ext>
              </a:extLst>
            </p:cNvPr>
            <p:cNvGrpSpPr/>
            <p:nvPr/>
          </p:nvGrpSpPr>
          <p:grpSpPr>
            <a:xfrm>
              <a:off x="5805714" y="3851826"/>
              <a:ext cx="580573" cy="386869"/>
              <a:chOff x="5805714" y="609691"/>
              <a:chExt cx="580573" cy="386869"/>
            </a:xfrm>
          </p:grpSpPr>
          <p:sp>
            <p:nvSpPr>
              <p:cNvPr id="112" name="Rectangle 111">
                <a:extLst>
                  <a:ext uri="{FF2B5EF4-FFF2-40B4-BE49-F238E27FC236}">
                    <a16:creationId xmlns:a16="http://schemas.microsoft.com/office/drawing/2014/main" id="{3975D25C-1E30-46E2-BA99-3037ADE3170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Arc 112">
                <a:extLst>
                  <a:ext uri="{FF2B5EF4-FFF2-40B4-BE49-F238E27FC236}">
                    <a16:creationId xmlns:a16="http://schemas.microsoft.com/office/drawing/2014/main" id="{5489E9B8-DC06-4350-B467-61A9DA0B02A7}"/>
                  </a:ext>
                </a:extLst>
              </p:cNvPr>
              <p:cNvSpPr/>
              <p:nvPr/>
            </p:nvSpPr>
            <p:spPr>
              <a:xfrm>
                <a:off x="5805714" y="609691"/>
                <a:ext cx="410553" cy="386869"/>
              </a:xfrm>
              <a:prstGeom prst="arc">
                <a:avLst>
                  <a:gd name="adj1" fmla="val 11023282"/>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4" name="Group 113">
              <a:extLst>
                <a:ext uri="{FF2B5EF4-FFF2-40B4-BE49-F238E27FC236}">
                  <a16:creationId xmlns:a16="http://schemas.microsoft.com/office/drawing/2014/main" id="{0375CE18-5EC1-4881-8142-DC1BC91AD094}"/>
                </a:ext>
              </a:extLst>
            </p:cNvPr>
            <p:cNvGrpSpPr/>
            <p:nvPr/>
          </p:nvGrpSpPr>
          <p:grpSpPr>
            <a:xfrm>
              <a:off x="5805714" y="4162849"/>
              <a:ext cx="580573" cy="386869"/>
              <a:chOff x="5805714" y="609691"/>
              <a:chExt cx="580573" cy="386869"/>
            </a:xfrm>
          </p:grpSpPr>
          <p:sp>
            <p:nvSpPr>
              <p:cNvPr id="115" name="Rectangle 114">
                <a:extLst>
                  <a:ext uri="{FF2B5EF4-FFF2-40B4-BE49-F238E27FC236}">
                    <a16:creationId xmlns:a16="http://schemas.microsoft.com/office/drawing/2014/main" id="{10A76D25-919A-40D9-9554-EFE2D3956BE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Arc 115">
                <a:extLst>
                  <a:ext uri="{FF2B5EF4-FFF2-40B4-BE49-F238E27FC236}">
                    <a16:creationId xmlns:a16="http://schemas.microsoft.com/office/drawing/2014/main" id="{F541D253-66CC-4C59-909C-302800ABEEFC}"/>
                  </a:ext>
                </a:extLst>
              </p:cNvPr>
              <p:cNvSpPr/>
              <p:nvPr/>
            </p:nvSpPr>
            <p:spPr>
              <a:xfrm>
                <a:off x="5805714" y="609691"/>
                <a:ext cx="410553" cy="386869"/>
              </a:xfrm>
              <a:prstGeom prst="arc">
                <a:avLst>
                  <a:gd name="adj1" fmla="val 11168103"/>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7" name="Group 116">
              <a:extLst>
                <a:ext uri="{FF2B5EF4-FFF2-40B4-BE49-F238E27FC236}">
                  <a16:creationId xmlns:a16="http://schemas.microsoft.com/office/drawing/2014/main" id="{D86A99F9-8CBA-4BBB-88F7-14582E27C64C}"/>
                </a:ext>
              </a:extLst>
            </p:cNvPr>
            <p:cNvGrpSpPr/>
            <p:nvPr/>
          </p:nvGrpSpPr>
          <p:grpSpPr>
            <a:xfrm>
              <a:off x="5805714" y="4473872"/>
              <a:ext cx="580573" cy="386869"/>
              <a:chOff x="5805714" y="609691"/>
              <a:chExt cx="580573" cy="386869"/>
            </a:xfrm>
          </p:grpSpPr>
          <p:sp>
            <p:nvSpPr>
              <p:cNvPr id="118" name="Rectangle 117">
                <a:extLst>
                  <a:ext uri="{FF2B5EF4-FFF2-40B4-BE49-F238E27FC236}">
                    <a16:creationId xmlns:a16="http://schemas.microsoft.com/office/drawing/2014/main" id="{16259704-CA38-4525-8489-D1FECD12BDB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Arc 118">
                <a:extLst>
                  <a:ext uri="{FF2B5EF4-FFF2-40B4-BE49-F238E27FC236}">
                    <a16:creationId xmlns:a16="http://schemas.microsoft.com/office/drawing/2014/main" id="{40F4FCA1-5992-49D0-8CE6-8488CF6BAF04}"/>
                  </a:ext>
                </a:extLst>
              </p:cNvPr>
              <p:cNvSpPr/>
              <p:nvPr/>
            </p:nvSpPr>
            <p:spPr>
              <a:xfrm>
                <a:off x="5805714" y="609691"/>
                <a:ext cx="410553" cy="386869"/>
              </a:xfrm>
              <a:prstGeom prst="arc">
                <a:avLst>
                  <a:gd name="adj1" fmla="val 11188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F5C59377-7214-4209-BA16-86D5D1DAE2B0}"/>
                </a:ext>
              </a:extLst>
            </p:cNvPr>
            <p:cNvGrpSpPr/>
            <p:nvPr/>
          </p:nvGrpSpPr>
          <p:grpSpPr>
            <a:xfrm>
              <a:off x="5805714" y="4784895"/>
              <a:ext cx="580573" cy="386869"/>
              <a:chOff x="5805714" y="609691"/>
              <a:chExt cx="580573" cy="386869"/>
            </a:xfrm>
          </p:grpSpPr>
          <p:sp>
            <p:nvSpPr>
              <p:cNvPr id="121" name="Rectangle 120">
                <a:extLst>
                  <a:ext uri="{FF2B5EF4-FFF2-40B4-BE49-F238E27FC236}">
                    <a16:creationId xmlns:a16="http://schemas.microsoft.com/office/drawing/2014/main" id="{959A5D35-C7AE-458F-BBB5-71CD3A3F97F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Arc 121">
                <a:extLst>
                  <a:ext uri="{FF2B5EF4-FFF2-40B4-BE49-F238E27FC236}">
                    <a16:creationId xmlns:a16="http://schemas.microsoft.com/office/drawing/2014/main" id="{F490A229-65A6-4DFF-870F-4B92A114A66A}"/>
                  </a:ext>
                </a:extLst>
              </p:cNvPr>
              <p:cNvSpPr/>
              <p:nvPr/>
            </p:nvSpPr>
            <p:spPr>
              <a:xfrm>
                <a:off x="5805714" y="609691"/>
                <a:ext cx="410553" cy="386869"/>
              </a:xfrm>
              <a:prstGeom prst="arc">
                <a:avLst>
                  <a:gd name="adj1" fmla="val 1114643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3" name="Group 122">
              <a:extLst>
                <a:ext uri="{FF2B5EF4-FFF2-40B4-BE49-F238E27FC236}">
                  <a16:creationId xmlns:a16="http://schemas.microsoft.com/office/drawing/2014/main" id="{9EC6FFFF-2006-4366-8566-0113AD9F036A}"/>
                </a:ext>
              </a:extLst>
            </p:cNvPr>
            <p:cNvGrpSpPr/>
            <p:nvPr/>
          </p:nvGrpSpPr>
          <p:grpSpPr>
            <a:xfrm>
              <a:off x="5805714" y="5095918"/>
              <a:ext cx="580573" cy="386869"/>
              <a:chOff x="5805714" y="609691"/>
              <a:chExt cx="580573" cy="386869"/>
            </a:xfrm>
          </p:grpSpPr>
          <p:sp>
            <p:nvSpPr>
              <p:cNvPr id="124" name="Rectangle 123">
                <a:extLst>
                  <a:ext uri="{FF2B5EF4-FFF2-40B4-BE49-F238E27FC236}">
                    <a16:creationId xmlns:a16="http://schemas.microsoft.com/office/drawing/2014/main" id="{595E399E-0521-4D5B-914F-29C3ADDF2B72}"/>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Arc 124">
                <a:extLst>
                  <a:ext uri="{FF2B5EF4-FFF2-40B4-BE49-F238E27FC236}">
                    <a16:creationId xmlns:a16="http://schemas.microsoft.com/office/drawing/2014/main" id="{14739334-2472-4756-B880-7780C40DA407}"/>
                  </a:ext>
                </a:extLst>
              </p:cNvPr>
              <p:cNvSpPr/>
              <p:nvPr/>
            </p:nvSpPr>
            <p:spPr>
              <a:xfrm>
                <a:off x="5805714" y="609691"/>
                <a:ext cx="410553" cy="386869"/>
              </a:xfrm>
              <a:prstGeom prst="arc">
                <a:avLst>
                  <a:gd name="adj1" fmla="val 111225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6D7FEFCF-F5E2-48A4-8DA2-466E3FA530E8}"/>
                </a:ext>
              </a:extLst>
            </p:cNvPr>
            <p:cNvGrpSpPr/>
            <p:nvPr/>
          </p:nvGrpSpPr>
          <p:grpSpPr>
            <a:xfrm>
              <a:off x="5805714" y="5406941"/>
              <a:ext cx="580573" cy="386869"/>
              <a:chOff x="5805714" y="609691"/>
              <a:chExt cx="580573" cy="386869"/>
            </a:xfrm>
          </p:grpSpPr>
          <p:sp>
            <p:nvSpPr>
              <p:cNvPr id="127" name="Rectangle 126">
                <a:extLst>
                  <a:ext uri="{FF2B5EF4-FFF2-40B4-BE49-F238E27FC236}">
                    <a16:creationId xmlns:a16="http://schemas.microsoft.com/office/drawing/2014/main" id="{5B8C7798-2FB8-447C-BA5C-ECB75C74E5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Arc 127">
                <a:extLst>
                  <a:ext uri="{FF2B5EF4-FFF2-40B4-BE49-F238E27FC236}">
                    <a16:creationId xmlns:a16="http://schemas.microsoft.com/office/drawing/2014/main" id="{DDFE7CA2-AC7D-4CF0-A779-1F7EC6161969}"/>
                  </a:ext>
                </a:extLst>
              </p:cNvPr>
              <p:cNvSpPr/>
              <p:nvPr/>
            </p:nvSpPr>
            <p:spPr>
              <a:xfrm>
                <a:off x="5805714" y="609691"/>
                <a:ext cx="410553" cy="386869"/>
              </a:xfrm>
              <a:prstGeom prst="arc">
                <a:avLst>
                  <a:gd name="adj1" fmla="val 108791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9" name="Group 128">
              <a:extLst>
                <a:ext uri="{FF2B5EF4-FFF2-40B4-BE49-F238E27FC236}">
                  <a16:creationId xmlns:a16="http://schemas.microsoft.com/office/drawing/2014/main" id="{EF6B5FAD-EB1F-43DC-8B99-11CAD21D64C9}"/>
                </a:ext>
              </a:extLst>
            </p:cNvPr>
            <p:cNvGrpSpPr/>
            <p:nvPr/>
          </p:nvGrpSpPr>
          <p:grpSpPr>
            <a:xfrm>
              <a:off x="5805714" y="5717964"/>
              <a:ext cx="580573" cy="386869"/>
              <a:chOff x="5805714" y="609691"/>
              <a:chExt cx="580573" cy="386869"/>
            </a:xfrm>
          </p:grpSpPr>
          <p:sp>
            <p:nvSpPr>
              <p:cNvPr id="130" name="Rectangle 129">
                <a:extLst>
                  <a:ext uri="{FF2B5EF4-FFF2-40B4-BE49-F238E27FC236}">
                    <a16:creationId xmlns:a16="http://schemas.microsoft.com/office/drawing/2014/main" id="{B817890A-729D-4FBB-8EF7-DAFD6F73427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Arc 130">
                <a:extLst>
                  <a:ext uri="{FF2B5EF4-FFF2-40B4-BE49-F238E27FC236}">
                    <a16:creationId xmlns:a16="http://schemas.microsoft.com/office/drawing/2014/main" id="{EAD6132E-2435-4771-A3CC-CCE94E7A9600}"/>
                  </a:ext>
                </a:extLst>
              </p:cNvPr>
              <p:cNvSpPr/>
              <p:nvPr/>
            </p:nvSpPr>
            <p:spPr>
              <a:xfrm>
                <a:off x="5805714" y="609691"/>
                <a:ext cx="410553" cy="386869"/>
              </a:xfrm>
              <a:prstGeom prst="arc">
                <a:avLst>
                  <a:gd name="adj1" fmla="val 109924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 name="Group 131">
              <a:extLst>
                <a:ext uri="{FF2B5EF4-FFF2-40B4-BE49-F238E27FC236}">
                  <a16:creationId xmlns:a16="http://schemas.microsoft.com/office/drawing/2014/main" id="{2B7006E1-B188-46BA-BAA5-15A960905F4C}"/>
                </a:ext>
              </a:extLst>
            </p:cNvPr>
            <p:cNvGrpSpPr/>
            <p:nvPr/>
          </p:nvGrpSpPr>
          <p:grpSpPr>
            <a:xfrm>
              <a:off x="5805714" y="6028987"/>
              <a:ext cx="580573" cy="386869"/>
              <a:chOff x="5805714" y="609691"/>
              <a:chExt cx="580573" cy="386869"/>
            </a:xfrm>
          </p:grpSpPr>
          <p:sp>
            <p:nvSpPr>
              <p:cNvPr id="133" name="Rectangle 132">
                <a:extLst>
                  <a:ext uri="{FF2B5EF4-FFF2-40B4-BE49-F238E27FC236}">
                    <a16:creationId xmlns:a16="http://schemas.microsoft.com/office/drawing/2014/main" id="{D01250CF-AFA1-4A19-B3C7-7F163609380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Arc 133">
                <a:extLst>
                  <a:ext uri="{FF2B5EF4-FFF2-40B4-BE49-F238E27FC236}">
                    <a16:creationId xmlns:a16="http://schemas.microsoft.com/office/drawing/2014/main" id="{1014BA5C-C370-44EB-84DA-2D69E36CE6C3}"/>
                  </a:ext>
                </a:extLst>
              </p:cNvPr>
              <p:cNvSpPr/>
              <p:nvPr/>
            </p:nvSpPr>
            <p:spPr>
              <a:xfrm>
                <a:off x="5805714" y="609691"/>
                <a:ext cx="410553" cy="386869"/>
              </a:xfrm>
              <a:prstGeom prst="arc">
                <a:avLst>
                  <a:gd name="adj1" fmla="val 1119721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5" name="Group 134">
              <a:extLst>
                <a:ext uri="{FF2B5EF4-FFF2-40B4-BE49-F238E27FC236}">
                  <a16:creationId xmlns:a16="http://schemas.microsoft.com/office/drawing/2014/main" id="{AD8CB7E5-EBC4-4791-B93B-D0B41B862B83}"/>
                </a:ext>
              </a:extLst>
            </p:cNvPr>
            <p:cNvGrpSpPr/>
            <p:nvPr/>
          </p:nvGrpSpPr>
          <p:grpSpPr>
            <a:xfrm>
              <a:off x="5805714" y="6340004"/>
              <a:ext cx="580573" cy="386869"/>
              <a:chOff x="5805714" y="609691"/>
              <a:chExt cx="580573" cy="386869"/>
            </a:xfrm>
          </p:grpSpPr>
          <p:sp>
            <p:nvSpPr>
              <p:cNvPr id="136" name="Rectangle 135">
                <a:extLst>
                  <a:ext uri="{FF2B5EF4-FFF2-40B4-BE49-F238E27FC236}">
                    <a16:creationId xmlns:a16="http://schemas.microsoft.com/office/drawing/2014/main" id="{CF456FF3-391C-4C8E-A128-A413BDBBB225}"/>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Arc 136">
                <a:extLst>
                  <a:ext uri="{FF2B5EF4-FFF2-40B4-BE49-F238E27FC236}">
                    <a16:creationId xmlns:a16="http://schemas.microsoft.com/office/drawing/2014/main" id="{8838FE2A-04D7-44E3-97C3-54338832CB9A}"/>
                  </a:ext>
                </a:extLst>
              </p:cNvPr>
              <p:cNvSpPr/>
              <p:nvPr/>
            </p:nvSpPr>
            <p:spPr>
              <a:xfrm>
                <a:off x="5805714" y="609691"/>
                <a:ext cx="410553" cy="386869"/>
              </a:xfrm>
              <a:prstGeom prst="arc">
                <a:avLst>
                  <a:gd name="adj1" fmla="val 1112980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158" name="TextBox 157">
            <a:extLst>
              <a:ext uri="{FF2B5EF4-FFF2-40B4-BE49-F238E27FC236}">
                <a16:creationId xmlns:a16="http://schemas.microsoft.com/office/drawing/2014/main" id="{0FE8E5C4-999B-4416-A4F0-DC3BC2BF79AA}"/>
              </a:ext>
            </a:extLst>
          </p:cNvPr>
          <p:cNvSpPr txBox="1"/>
          <p:nvPr/>
        </p:nvSpPr>
        <p:spPr>
          <a:xfrm>
            <a:off x="667966" y="269531"/>
            <a:ext cx="4440558" cy="461665"/>
          </a:xfrm>
          <a:prstGeom prst="rect">
            <a:avLst/>
          </a:prstGeom>
          <a:noFill/>
        </p:spPr>
        <p:txBody>
          <a:bodyPr wrap="square" rtlCol="0">
            <a:spAutoFit/>
          </a:bodyPr>
          <a:lstStyle/>
          <a:p>
            <a:r>
              <a:rPr lang="en-US" sz="2400" dirty="0">
                <a:solidFill>
                  <a:schemeClr val="accent2">
                    <a:lumMod val="50000"/>
                  </a:schemeClr>
                </a:solidFill>
                <a:effectLst>
                  <a:outerShdw blurRad="38100" dist="38100" dir="2700000" algn="tl">
                    <a:srgbClr val="000000">
                      <a:alpha val="43137"/>
                    </a:srgbClr>
                  </a:outerShdw>
                </a:effectLst>
                <a:latin typeface="MV Boli" panose="02000500030200090000" pitchFamily="2" charset="0"/>
                <a:ea typeface="Hand Of Sean" panose="02000500000000000000" pitchFamily="2" charset="-128"/>
                <a:cs typeface="MV Boli" panose="02000500030200090000" pitchFamily="2" charset="0"/>
              </a:rPr>
              <a:t>Pronator teres syndrome</a:t>
            </a:r>
          </a:p>
        </p:txBody>
      </p:sp>
      <p:sp>
        <p:nvSpPr>
          <p:cNvPr id="164" name="TextBox 163">
            <a:extLst>
              <a:ext uri="{FF2B5EF4-FFF2-40B4-BE49-F238E27FC236}">
                <a16:creationId xmlns:a16="http://schemas.microsoft.com/office/drawing/2014/main" id="{96EA629F-80F6-4386-8C35-13BCB38A58D4}"/>
              </a:ext>
            </a:extLst>
          </p:cNvPr>
          <p:cNvSpPr txBox="1"/>
          <p:nvPr/>
        </p:nvSpPr>
        <p:spPr>
          <a:xfrm>
            <a:off x="6457174" y="4076445"/>
            <a:ext cx="4598762" cy="1681229"/>
          </a:xfrm>
          <a:prstGeom prst="rect">
            <a:avLst/>
          </a:prstGeom>
          <a:noFill/>
        </p:spPr>
        <p:txBody>
          <a:bodyPr wrap="square">
            <a:spAutoFit/>
          </a:bodyPr>
          <a:lstStyle/>
          <a:p>
            <a:pPr>
              <a:lnSpc>
                <a:spcPct val="150000"/>
              </a:lnSpc>
            </a:pPr>
            <a:r>
              <a:rPr lang="en-US" sz="1400" dirty="0">
                <a:latin typeface="MV Boli" panose="02000500030200090000" pitchFamily="2" charset="0"/>
                <a:cs typeface="MV Boli" panose="02000500030200090000" pitchFamily="2" charset="0"/>
              </a:rPr>
              <a:t>With lumbricals I &amp; II paralyzed, trying to make a fist leaves the index &amp; middle fingers extended. The thumb is kept in an extended/adducted position. (MOTOR &gt; SENSORY).</a:t>
            </a:r>
          </a:p>
          <a:p>
            <a:pPr>
              <a:lnSpc>
                <a:spcPct val="150000"/>
              </a:lnSpc>
            </a:pPr>
            <a:endParaRPr lang="en-US" sz="1400" dirty="0">
              <a:latin typeface="MV Boli" panose="02000500030200090000" pitchFamily="2" charset="0"/>
              <a:cs typeface="MV Boli" panose="02000500030200090000" pitchFamily="2" charset="0"/>
            </a:endParaRPr>
          </a:p>
        </p:txBody>
      </p:sp>
      <p:sp>
        <p:nvSpPr>
          <p:cNvPr id="152" name="TextBox 151">
            <a:extLst>
              <a:ext uri="{FF2B5EF4-FFF2-40B4-BE49-F238E27FC236}">
                <a16:creationId xmlns:a16="http://schemas.microsoft.com/office/drawing/2014/main" id="{F6029E26-4356-4C79-B908-1AA4A295FB9E}"/>
              </a:ext>
            </a:extLst>
          </p:cNvPr>
          <p:cNvSpPr txBox="1"/>
          <p:nvPr/>
        </p:nvSpPr>
        <p:spPr>
          <a:xfrm>
            <a:off x="989413" y="3936498"/>
            <a:ext cx="4676762" cy="2708434"/>
          </a:xfrm>
          <a:prstGeom prst="rect">
            <a:avLst/>
          </a:prstGeom>
          <a:noFill/>
        </p:spPr>
        <p:txBody>
          <a:bodyPr wrap="square">
            <a:spAutoFit/>
          </a:bodyPr>
          <a:lstStyle/>
          <a:p>
            <a:pPr>
              <a:lnSpc>
                <a:spcPct val="150000"/>
              </a:lnSpc>
            </a:pPr>
            <a:r>
              <a:rPr lang="en-US" sz="1400" dirty="0">
                <a:latin typeface="MV Boli" panose="02000500030200090000" pitchFamily="2" charset="0"/>
                <a:cs typeface="MV Boli" panose="02000500030200090000" pitchFamily="2" charset="0"/>
              </a:rPr>
              <a:t>Repeated pronation compresses the nerve between the heads of the pronator teres. Patients complains of pain and tenderness in the proximal aspect of the anterior forearm aggravated by resisted pronation, and paresthesia of palmar aspects of the lat. 3 ½ fingers &amp; lat. 2/3 of the palm. </a:t>
            </a:r>
          </a:p>
          <a:p>
            <a:pPr algn="ctr">
              <a:lnSpc>
                <a:spcPct val="150000"/>
              </a:lnSpc>
            </a:pPr>
            <a:r>
              <a:rPr lang="en-US" dirty="0">
                <a:latin typeface="MV Boli" panose="02000500030200090000" pitchFamily="2" charset="0"/>
                <a:cs typeface="MV Boli" panose="02000500030200090000" pitchFamily="2" charset="0"/>
              </a:rPr>
              <a:t>SENSORY </a:t>
            </a:r>
            <a:r>
              <a:rPr lang="en-US" sz="3200" dirty="0">
                <a:latin typeface="MV Boli" panose="02000500030200090000" pitchFamily="2" charset="0"/>
                <a:cs typeface="MV Boli" panose="02000500030200090000" pitchFamily="2" charset="0"/>
              </a:rPr>
              <a:t>&gt;</a:t>
            </a:r>
            <a:r>
              <a:rPr lang="en-US" dirty="0">
                <a:latin typeface="MV Boli" panose="02000500030200090000" pitchFamily="2" charset="0"/>
                <a:cs typeface="MV Boli" panose="02000500030200090000" pitchFamily="2" charset="0"/>
              </a:rPr>
              <a:t> MOTOR</a:t>
            </a:r>
            <a:endParaRPr lang="en-US" dirty="0">
              <a:latin typeface="MV Boli" panose="02000500030200090000" pitchFamily="2" charset="0"/>
              <a:cs typeface="MV Boli" panose="02000500030200090000" pitchFamily="2" charset="0"/>
              <a:sym typeface="Wingdings" panose="05000000000000000000" pitchFamily="2" charset="2"/>
            </a:endParaRPr>
          </a:p>
        </p:txBody>
      </p:sp>
      <p:sp>
        <p:nvSpPr>
          <p:cNvPr id="153" name="TextBox 152">
            <a:extLst>
              <a:ext uri="{FF2B5EF4-FFF2-40B4-BE49-F238E27FC236}">
                <a16:creationId xmlns:a16="http://schemas.microsoft.com/office/drawing/2014/main" id="{93B3B329-7009-4575-95E5-D5BC3242DF95}"/>
              </a:ext>
            </a:extLst>
          </p:cNvPr>
          <p:cNvSpPr txBox="1"/>
          <p:nvPr/>
        </p:nvSpPr>
        <p:spPr>
          <a:xfrm>
            <a:off x="6601950" y="336084"/>
            <a:ext cx="4440558" cy="461665"/>
          </a:xfrm>
          <a:prstGeom prst="rect">
            <a:avLst/>
          </a:prstGeom>
          <a:noFill/>
        </p:spPr>
        <p:txBody>
          <a:bodyPr wrap="square" rtlCol="0">
            <a:spAutoFit/>
          </a:bodyPr>
          <a:lstStyle/>
          <a:p>
            <a:r>
              <a:rPr lang="en-US" sz="2400" dirty="0">
                <a:solidFill>
                  <a:schemeClr val="accent2">
                    <a:lumMod val="50000"/>
                  </a:schemeClr>
                </a:solidFill>
                <a:effectLst>
                  <a:outerShdw blurRad="38100" dist="38100" dir="2700000" algn="tl">
                    <a:srgbClr val="000000">
                      <a:alpha val="43137"/>
                    </a:srgbClr>
                  </a:outerShdw>
                </a:effectLst>
                <a:latin typeface="MV Boli" panose="02000500030200090000" pitchFamily="2" charset="0"/>
                <a:ea typeface="Hand Of Sean" panose="02000500000000000000" pitchFamily="2" charset="-128"/>
                <a:cs typeface="MV Boli" panose="02000500030200090000" pitchFamily="2" charset="0"/>
              </a:rPr>
              <a:t>Proximal cut</a:t>
            </a:r>
          </a:p>
        </p:txBody>
      </p:sp>
      <p:pic>
        <p:nvPicPr>
          <p:cNvPr id="150" name="Picture 149">
            <a:extLst>
              <a:ext uri="{FF2B5EF4-FFF2-40B4-BE49-F238E27FC236}">
                <a16:creationId xmlns:a16="http://schemas.microsoft.com/office/drawing/2014/main" id="{5DE9BA36-D60D-469D-B565-8EB8BDCD5C16}"/>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6517151" y="765323"/>
            <a:ext cx="4661208" cy="3182201"/>
          </a:xfrm>
          <a:prstGeom prst="rect">
            <a:avLst/>
          </a:prstGeom>
        </p:spPr>
      </p:pic>
      <p:pic>
        <p:nvPicPr>
          <p:cNvPr id="4" name="Picture 3" descr="Diagram&#10;&#10;Description automatically generated">
            <a:extLst>
              <a:ext uri="{FF2B5EF4-FFF2-40B4-BE49-F238E27FC236}">
                <a16:creationId xmlns:a16="http://schemas.microsoft.com/office/drawing/2014/main" id="{7712FBC2-6668-4176-8157-2CD970A20DBB}"/>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1042338" y="814168"/>
            <a:ext cx="4190936" cy="3027939"/>
          </a:xfrm>
          <a:prstGeom prst="rect">
            <a:avLst/>
          </a:prstGeom>
        </p:spPr>
      </p:pic>
      <p:grpSp>
        <p:nvGrpSpPr>
          <p:cNvPr id="11" name="Group 10">
            <a:extLst>
              <a:ext uri="{FF2B5EF4-FFF2-40B4-BE49-F238E27FC236}">
                <a16:creationId xmlns:a16="http://schemas.microsoft.com/office/drawing/2014/main" id="{18AB444E-DADC-46F0-91CE-1F301D0C7725}"/>
              </a:ext>
            </a:extLst>
          </p:cNvPr>
          <p:cNvGrpSpPr/>
          <p:nvPr/>
        </p:nvGrpSpPr>
        <p:grpSpPr>
          <a:xfrm>
            <a:off x="5574535" y="5377333"/>
            <a:ext cx="6096000" cy="1227892"/>
            <a:chOff x="5574535" y="5377333"/>
            <a:chExt cx="6096000" cy="1227892"/>
          </a:xfrm>
        </p:grpSpPr>
        <p:pic>
          <p:nvPicPr>
            <p:cNvPr id="7" name="Picture 6" descr="A picture containing linedrawing&#10;&#10;Description automatically generated">
              <a:extLst>
                <a:ext uri="{FF2B5EF4-FFF2-40B4-BE49-F238E27FC236}">
                  <a16:creationId xmlns:a16="http://schemas.microsoft.com/office/drawing/2014/main" id="{35BEA507-FA68-420B-9E32-5B5A32B20714}"/>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0106023" y="5406258"/>
              <a:ext cx="751195" cy="1198967"/>
            </a:xfrm>
            <a:prstGeom prst="rect">
              <a:avLst/>
            </a:prstGeom>
          </p:spPr>
        </p:pic>
        <p:pic>
          <p:nvPicPr>
            <p:cNvPr id="151" name="Picture 150" descr="A picture containing linedrawing&#10;&#10;Description automatically generated">
              <a:extLst>
                <a:ext uri="{FF2B5EF4-FFF2-40B4-BE49-F238E27FC236}">
                  <a16:creationId xmlns:a16="http://schemas.microsoft.com/office/drawing/2014/main" id="{72F8C60C-90C5-485B-85D7-E97363A99708}"/>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flipH="1">
              <a:off x="6633645" y="5377333"/>
              <a:ext cx="751195" cy="1198967"/>
            </a:xfrm>
            <a:prstGeom prst="rect">
              <a:avLst/>
            </a:prstGeom>
          </p:spPr>
        </p:pic>
        <p:sp>
          <p:nvSpPr>
            <p:cNvPr id="155" name="TextBox 154">
              <a:extLst>
                <a:ext uri="{FF2B5EF4-FFF2-40B4-BE49-F238E27FC236}">
                  <a16:creationId xmlns:a16="http://schemas.microsoft.com/office/drawing/2014/main" id="{D4BB4F6F-3FC2-4920-BD12-8EE4161D66FF}"/>
                </a:ext>
              </a:extLst>
            </p:cNvPr>
            <p:cNvSpPr txBox="1"/>
            <p:nvPr/>
          </p:nvSpPr>
          <p:spPr>
            <a:xfrm>
              <a:off x="5574535" y="5832201"/>
              <a:ext cx="6096000" cy="684803"/>
            </a:xfrm>
            <a:prstGeom prst="rect">
              <a:avLst/>
            </a:prstGeom>
            <a:noFill/>
          </p:spPr>
          <p:txBody>
            <a:bodyPr wrap="square">
              <a:spAutoFit/>
            </a:bodyPr>
            <a:lstStyle/>
            <a:p>
              <a:pPr algn="ctr">
                <a:lnSpc>
                  <a:spcPct val="150000"/>
                </a:lnSpc>
              </a:pPr>
              <a:r>
                <a:rPr lang="en-US" sz="2800" dirty="0">
                  <a:latin typeface="MV Boli" panose="02000500030200090000" pitchFamily="2" charset="0"/>
                  <a:cs typeface="MV Boli" panose="02000500030200090000" pitchFamily="2" charset="0"/>
                </a:rPr>
                <a:t>Benediction Sign </a:t>
              </a:r>
              <a:endParaRPr lang="en-US" sz="2800" dirty="0">
                <a:latin typeface="MV Boli" panose="02000500030200090000" pitchFamily="2" charset="0"/>
                <a:cs typeface="MV Boli" panose="02000500030200090000" pitchFamily="2" charset="0"/>
                <a:sym typeface="Wingdings" panose="05000000000000000000" pitchFamily="2" charset="2"/>
              </a:endParaRPr>
            </a:p>
          </p:txBody>
        </p:sp>
      </p:grpSp>
    </p:spTree>
    <p:extLst>
      <p:ext uri="{BB962C8B-B14F-4D97-AF65-F5344CB8AC3E}">
        <p14:creationId xmlns:p14="http://schemas.microsoft.com/office/powerpoint/2010/main" val="23811263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Rectangle 147">
            <a:extLst>
              <a:ext uri="{FF2B5EF4-FFF2-40B4-BE49-F238E27FC236}">
                <a16:creationId xmlns:a16="http://schemas.microsoft.com/office/drawing/2014/main" id="{55C089E3-40F2-48EE-94AD-97A50E3AC6F8}"/>
              </a:ext>
            </a:extLst>
          </p:cNvPr>
          <p:cNvSpPr/>
          <p:nvPr/>
        </p:nvSpPr>
        <p:spPr>
          <a:xfrm>
            <a:off x="6096000" y="0"/>
            <a:ext cx="5660571" cy="6858000"/>
          </a:xfrm>
          <a:prstGeom prst="rect">
            <a:avLst/>
          </a:prstGeom>
          <a:blipFill>
            <a:blip r:embed="rId2">
              <a:extLst>
                <a:ext uri="{28A0092B-C50C-407E-A947-70E740481C1C}">
                  <a14:useLocalDpi xmlns:a14="http://schemas.microsoft.com/office/drawing/2010/main" val="0"/>
                </a:ext>
              </a:extLst>
            </a:blip>
            <a:stretch>
              <a:fillRect/>
            </a:stretch>
          </a:blipFill>
          <a:ln>
            <a:noFill/>
          </a:ln>
          <a:effectLst>
            <a:outerShdw blurRad="50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C03955BB-E41C-4E77-BB48-325360470229}"/>
              </a:ext>
            </a:extLst>
          </p:cNvPr>
          <p:cNvSpPr/>
          <p:nvPr/>
        </p:nvSpPr>
        <p:spPr>
          <a:xfrm>
            <a:off x="275044" y="-5786"/>
            <a:ext cx="5681417" cy="6858000"/>
          </a:xfrm>
          <a:prstGeom prst="rect">
            <a:avLst/>
          </a:prstGeom>
          <a:blipFill>
            <a:blip r:embed="rId2">
              <a:extLst>
                <a:ext uri="{28A0092B-C50C-407E-A947-70E740481C1C}">
                  <a14:useLocalDpi xmlns:a14="http://schemas.microsoft.com/office/drawing/2010/main" val="0"/>
                </a:ext>
              </a:extLst>
            </a:blip>
            <a:stretch>
              <a:fillRect/>
            </a:stretch>
          </a:blipFill>
          <a:ln>
            <a:noFill/>
          </a:ln>
          <a:effectLst>
            <a:outerShdw blurRad="50800" dist="889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0" name="Group 189">
            <a:extLst>
              <a:ext uri="{FF2B5EF4-FFF2-40B4-BE49-F238E27FC236}">
                <a16:creationId xmlns:a16="http://schemas.microsoft.com/office/drawing/2014/main" id="{B1C4F1B1-18D1-4F24-A7B4-A913BFFF45E6}"/>
              </a:ext>
            </a:extLst>
          </p:cNvPr>
          <p:cNvGrpSpPr/>
          <p:nvPr/>
        </p:nvGrpSpPr>
        <p:grpSpPr>
          <a:xfrm>
            <a:off x="6096000" y="119550"/>
            <a:ext cx="5574535" cy="6617862"/>
            <a:chOff x="6096000" y="119550"/>
            <a:chExt cx="5574535" cy="6617862"/>
          </a:xfrm>
        </p:grpSpPr>
        <p:sp>
          <p:nvSpPr>
            <p:cNvPr id="191" name="Right">
              <a:extLst>
                <a:ext uri="{FF2B5EF4-FFF2-40B4-BE49-F238E27FC236}">
                  <a16:creationId xmlns:a16="http://schemas.microsoft.com/office/drawing/2014/main" id="{479DEB60-7570-45B4-8336-36827F8A3ED2}"/>
                </a:ext>
              </a:extLst>
            </p:cNvPr>
            <p:cNvSpPr/>
            <p:nvPr/>
          </p:nvSpPr>
          <p:spPr>
            <a:xfrm>
              <a:off x="11148331" y="4069452"/>
              <a:ext cx="522204" cy="2657736"/>
            </a:xfrm>
            <a:prstGeom prst="rect">
              <a:avLst/>
            </a:prstGeom>
            <a:solidFill>
              <a:srgbClr val="FFCC00"/>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2" name="Freeform: Shape 191">
              <a:extLst>
                <a:ext uri="{FF2B5EF4-FFF2-40B4-BE49-F238E27FC236}">
                  <a16:creationId xmlns:a16="http://schemas.microsoft.com/office/drawing/2014/main" id="{1F0B4A1C-B94A-47CE-AED1-2D2A4BE4CFF9}"/>
                </a:ext>
              </a:extLst>
            </p:cNvPr>
            <p:cNvSpPr/>
            <p:nvPr/>
          </p:nvSpPr>
          <p:spPr>
            <a:xfrm>
              <a:off x="6128872" y="119550"/>
              <a:ext cx="5395162" cy="6607323"/>
            </a:xfrm>
            <a:custGeom>
              <a:avLst/>
              <a:gdLst>
                <a:gd name="connsiteX0" fmla="*/ 0 w 5395162"/>
                <a:gd name="connsiteY0" fmla="*/ 0 h 6607323"/>
                <a:gd name="connsiteX1" fmla="*/ 5395162 w 5395162"/>
                <a:gd name="connsiteY1" fmla="*/ 0 h 6607323"/>
                <a:gd name="connsiteX2" fmla="*/ 5395162 w 5395162"/>
                <a:gd name="connsiteY2" fmla="*/ 3949902 h 6607323"/>
                <a:gd name="connsiteX3" fmla="*/ 5230980 w 5395162"/>
                <a:gd name="connsiteY3" fmla="*/ 3949902 h 6607323"/>
                <a:gd name="connsiteX4" fmla="*/ 5032614 w 5395162"/>
                <a:gd name="connsiteY4" fmla="*/ 4148268 h 6607323"/>
                <a:gd name="connsiteX5" fmla="*/ 5032614 w 5395162"/>
                <a:gd name="connsiteY5" fmla="*/ 6607209 h 6607323"/>
                <a:gd name="connsiteX6" fmla="*/ 5032625 w 5395162"/>
                <a:gd name="connsiteY6" fmla="*/ 6607323 h 6607323"/>
                <a:gd name="connsiteX7" fmla="*/ 0 w 5395162"/>
                <a:gd name="connsiteY7" fmla="*/ 6607323 h 660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5162" h="6607323">
                  <a:moveTo>
                    <a:pt x="0" y="0"/>
                  </a:moveTo>
                  <a:lnTo>
                    <a:pt x="5395162" y="0"/>
                  </a:lnTo>
                  <a:lnTo>
                    <a:pt x="5395162" y="3949902"/>
                  </a:lnTo>
                  <a:lnTo>
                    <a:pt x="5230980" y="3949902"/>
                  </a:lnTo>
                  <a:cubicBezTo>
                    <a:pt x="5121425" y="3949902"/>
                    <a:pt x="5032614" y="4038713"/>
                    <a:pt x="5032614" y="4148268"/>
                  </a:cubicBezTo>
                  <a:lnTo>
                    <a:pt x="5032614" y="6607209"/>
                  </a:lnTo>
                  <a:lnTo>
                    <a:pt x="5032625" y="6607323"/>
                  </a:lnTo>
                  <a:lnTo>
                    <a:pt x="0" y="6607323"/>
                  </a:lnTo>
                  <a:close/>
                </a:path>
              </a:pathLst>
            </a:custGeom>
            <a:solidFill>
              <a:srgbClr val="FDFDFD"/>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3" name="Straight Connector 192">
              <a:extLst>
                <a:ext uri="{FF2B5EF4-FFF2-40B4-BE49-F238E27FC236}">
                  <a16:creationId xmlns:a16="http://schemas.microsoft.com/office/drawing/2014/main" id="{59162A81-0D26-49D5-9C3D-AF1145F70A57}"/>
                </a:ext>
              </a:extLst>
            </p:cNvPr>
            <p:cNvCxnSpPr>
              <a:cxnSpLocks/>
            </p:cNvCxnSpPr>
            <p:nvPr/>
          </p:nvCxnSpPr>
          <p:spPr>
            <a:xfrm>
              <a:off x="6096000" y="909390"/>
              <a:ext cx="5428034"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9DC12B9C-03BA-4147-9B14-30D86730F24B}"/>
                </a:ext>
              </a:extLst>
            </p:cNvPr>
            <p:cNvCxnSpPr>
              <a:cxnSpLocks/>
            </p:cNvCxnSpPr>
            <p:nvPr/>
          </p:nvCxnSpPr>
          <p:spPr>
            <a:xfrm>
              <a:off x="6126481" y="137418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6DCDD4C6-51F4-4E17-AD53-489FD1F39D5F}"/>
                </a:ext>
              </a:extLst>
            </p:cNvPr>
            <p:cNvCxnSpPr>
              <a:cxnSpLocks/>
            </p:cNvCxnSpPr>
            <p:nvPr/>
          </p:nvCxnSpPr>
          <p:spPr>
            <a:xfrm>
              <a:off x="6126481" y="1864456"/>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22656D87-BB85-4C46-9209-8C9140CFF071}"/>
                </a:ext>
              </a:extLst>
            </p:cNvPr>
            <p:cNvCxnSpPr>
              <a:cxnSpLocks/>
            </p:cNvCxnSpPr>
            <p:nvPr/>
          </p:nvCxnSpPr>
          <p:spPr>
            <a:xfrm>
              <a:off x="6126481" y="2354732"/>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B8516F6C-3E8F-41F1-85A7-8235F4B1C824}"/>
                </a:ext>
              </a:extLst>
            </p:cNvPr>
            <p:cNvCxnSpPr>
              <a:cxnSpLocks/>
            </p:cNvCxnSpPr>
            <p:nvPr/>
          </p:nvCxnSpPr>
          <p:spPr>
            <a:xfrm>
              <a:off x="6126481" y="2845008"/>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989266B4-BC34-4ABF-A425-A7DC3F37E571}"/>
                </a:ext>
              </a:extLst>
            </p:cNvPr>
            <p:cNvCxnSpPr>
              <a:cxnSpLocks/>
            </p:cNvCxnSpPr>
            <p:nvPr/>
          </p:nvCxnSpPr>
          <p:spPr>
            <a:xfrm>
              <a:off x="6126481" y="3335284"/>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6FBF9DB6-3F78-4FB6-A1C7-279765773246}"/>
                </a:ext>
              </a:extLst>
            </p:cNvPr>
            <p:cNvCxnSpPr>
              <a:cxnSpLocks/>
            </p:cNvCxnSpPr>
            <p:nvPr/>
          </p:nvCxnSpPr>
          <p:spPr>
            <a:xfrm>
              <a:off x="6126481" y="382556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87FF3BCF-0219-48EC-8281-6991C30C1636}"/>
                </a:ext>
              </a:extLst>
            </p:cNvPr>
            <p:cNvCxnSpPr>
              <a:cxnSpLocks/>
            </p:cNvCxnSpPr>
            <p:nvPr/>
          </p:nvCxnSpPr>
          <p:spPr>
            <a:xfrm>
              <a:off x="6126481" y="4315836"/>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66E6F99E-140E-42F7-9CD9-520ABBCB79FF}"/>
                </a:ext>
              </a:extLst>
            </p:cNvPr>
            <p:cNvCxnSpPr>
              <a:cxnSpLocks/>
            </p:cNvCxnSpPr>
            <p:nvPr/>
          </p:nvCxnSpPr>
          <p:spPr>
            <a:xfrm>
              <a:off x="6126481" y="4806112"/>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FD4DA134-0BBC-4EEA-B046-D144F8362963}"/>
                </a:ext>
              </a:extLst>
            </p:cNvPr>
            <p:cNvCxnSpPr>
              <a:cxnSpLocks/>
            </p:cNvCxnSpPr>
            <p:nvPr/>
          </p:nvCxnSpPr>
          <p:spPr>
            <a:xfrm>
              <a:off x="6126481" y="5296388"/>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D81023F8-3930-4E86-AADD-C34248F41F99}"/>
                </a:ext>
              </a:extLst>
            </p:cNvPr>
            <p:cNvCxnSpPr>
              <a:cxnSpLocks/>
            </p:cNvCxnSpPr>
            <p:nvPr/>
          </p:nvCxnSpPr>
          <p:spPr>
            <a:xfrm>
              <a:off x="6126481" y="5786664"/>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AB4022E9-383B-473B-A517-D6A80C1B6F12}"/>
                </a:ext>
              </a:extLst>
            </p:cNvPr>
            <p:cNvCxnSpPr>
              <a:cxnSpLocks/>
            </p:cNvCxnSpPr>
            <p:nvPr/>
          </p:nvCxnSpPr>
          <p:spPr>
            <a:xfrm>
              <a:off x="6126481" y="6276940"/>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sp>
          <p:nvSpPr>
            <p:cNvPr id="205" name="TextBox 204">
              <a:extLst>
                <a:ext uri="{FF2B5EF4-FFF2-40B4-BE49-F238E27FC236}">
                  <a16:creationId xmlns:a16="http://schemas.microsoft.com/office/drawing/2014/main" id="{B1FBF4D5-CE44-480D-BC29-B88EB2D96005}"/>
                </a:ext>
              </a:extLst>
            </p:cNvPr>
            <p:cNvSpPr txBox="1"/>
            <p:nvPr/>
          </p:nvSpPr>
          <p:spPr>
            <a:xfrm>
              <a:off x="11176000" y="4639204"/>
              <a:ext cx="461665" cy="2098208"/>
            </a:xfrm>
            <a:prstGeom prst="rect">
              <a:avLst/>
            </a:prstGeom>
            <a:noFill/>
          </p:spPr>
          <p:txBody>
            <a:bodyPr vert="vert270" wrap="square" rtlCol="0">
              <a:spAutoFit/>
            </a:bodyPr>
            <a:lstStyle/>
            <a:p>
              <a:pPr algn="ctr"/>
              <a:r>
                <a:rPr lang="en-US" b="1" dirty="0"/>
                <a:t>Where? How?</a:t>
              </a:r>
            </a:p>
          </p:txBody>
        </p:sp>
      </p:grpSp>
      <p:grpSp>
        <p:nvGrpSpPr>
          <p:cNvPr id="174" name="Group 173">
            <a:extLst>
              <a:ext uri="{FF2B5EF4-FFF2-40B4-BE49-F238E27FC236}">
                <a16:creationId xmlns:a16="http://schemas.microsoft.com/office/drawing/2014/main" id="{4D3EC6F6-41B8-42EA-9450-9660D30297B3}"/>
              </a:ext>
            </a:extLst>
          </p:cNvPr>
          <p:cNvGrpSpPr/>
          <p:nvPr/>
        </p:nvGrpSpPr>
        <p:grpSpPr>
          <a:xfrm flipH="1">
            <a:off x="351445" y="89189"/>
            <a:ext cx="5574535" cy="6778316"/>
            <a:chOff x="6096000" y="119550"/>
            <a:chExt cx="5574535" cy="6778316"/>
          </a:xfrm>
        </p:grpSpPr>
        <p:sp>
          <p:nvSpPr>
            <p:cNvPr id="175" name="Left">
              <a:extLst>
                <a:ext uri="{FF2B5EF4-FFF2-40B4-BE49-F238E27FC236}">
                  <a16:creationId xmlns:a16="http://schemas.microsoft.com/office/drawing/2014/main" id="{BC45525F-CA64-4D1D-A75E-E6290B229999}"/>
                </a:ext>
              </a:extLst>
            </p:cNvPr>
            <p:cNvSpPr/>
            <p:nvPr/>
          </p:nvSpPr>
          <p:spPr>
            <a:xfrm>
              <a:off x="11148331" y="4069452"/>
              <a:ext cx="522204" cy="2657736"/>
            </a:xfrm>
            <a:prstGeom prst="rect">
              <a:avLst/>
            </a:prstGeom>
            <a:solidFill>
              <a:srgbClr val="FF0066"/>
            </a:solidFill>
            <a:ln>
              <a:noFill/>
            </a:ln>
            <a:effectLst>
              <a:outerShdw blurRad="50800" dist="635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6" name="Freeform: Shape 175">
              <a:extLst>
                <a:ext uri="{FF2B5EF4-FFF2-40B4-BE49-F238E27FC236}">
                  <a16:creationId xmlns:a16="http://schemas.microsoft.com/office/drawing/2014/main" id="{4CCDAA36-0014-487F-9FC8-FB18AD79A536}"/>
                </a:ext>
              </a:extLst>
            </p:cNvPr>
            <p:cNvSpPr/>
            <p:nvPr/>
          </p:nvSpPr>
          <p:spPr>
            <a:xfrm>
              <a:off x="6128872" y="119550"/>
              <a:ext cx="5395162" cy="6607323"/>
            </a:xfrm>
            <a:custGeom>
              <a:avLst/>
              <a:gdLst>
                <a:gd name="connsiteX0" fmla="*/ 0 w 5395162"/>
                <a:gd name="connsiteY0" fmla="*/ 0 h 6607323"/>
                <a:gd name="connsiteX1" fmla="*/ 5395162 w 5395162"/>
                <a:gd name="connsiteY1" fmla="*/ 0 h 6607323"/>
                <a:gd name="connsiteX2" fmla="*/ 5395162 w 5395162"/>
                <a:gd name="connsiteY2" fmla="*/ 3949902 h 6607323"/>
                <a:gd name="connsiteX3" fmla="*/ 5230980 w 5395162"/>
                <a:gd name="connsiteY3" fmla="*/ 3949902 h 6607323"/>
                <a:gd name="connsiteX4" fmla="*/ 5032614 w 5395162"/>
                <a:gd name="connsiteY4" fmla="*/ 4148268 h 6607323"/>
                <a:gd name="connsiteX5" fmla="*/ 5032614 w 5395162"/>
                <a:gd name="connsiteY5" fmla="*/ 6607209 h 6607323"/>
                <a:gd name="connsiteX6" fmla="*/ 5032625 w 5395162"/>
                <a:gd name="connsiteY6" fmla="*/ 6607323 h 6607323"/>
                <a:gd name="connsiteX7" fmla="*/ 0 w 5395162"/>
                <a:gd name="connsiteY7" fmla="*/ 6607323 h 660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5162" h="6607323">
                  <a:moveTo>
                    <a:pt x="0" y="0"/>
                  </a:moveTo>
                  <a:lnTo>
                    <a:pt x="5395162" y="0"/>
                  </a:lnTo>
                  <a:lnTo>
                    <a:pt x="5395162" y="3949902"/>
                  </a:lnTo>
                  <a:lnTo>
                    <a:pt x="5230980" y="3949902"/>
                  </a:lnTo>
                  <a:cubicBezTo>
                    <a:pt x="5121425" y="3949902"/>
                    <a:pt x="5032614" y="4038713"/>
                    <a:pt x="5032614" y="4148268"/>
                  </a:cubicBezTo>
                  <a:lnTo>
                    <a:pt x="5032614" y="6607209"/>
                  </a:lnTo>
                  <a:lnTo>
                    <a:pt x="5032625" y="6607323"/>
                  </a:lnTo>
                  <a:lnTo>
                    <a:pt x="0" y="6607323"/>
                  </a:lnTo>
                  <a:close/>
                </a:path>
              </a:pathLst>
            </a:custGeom>
            <a:solidFill>
              <a:srgbClr val="FDFDFD"/>
            </a:solidFill>
            <a:ln>
              <a:noFill/>
            </a:ln>
            <a:effectLst>
              <a:outerShdw blurRad="50800" dist="762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a:extLst>
                <a:ext uri="{FF2B5EF4-FFF2-40B4-BE49-F238E27FC236}">
                  <a16:creationId xmlns:a16="http://schemas.microsoft.com/office/drawing/2014/main" id="{0B012414-9764-48F5-B4C3-0A5037F0BBA5}"/>
                </a:ext>
              </a:extLst>
            </p:cNvPr>
            <p:cNvCxnSpPr>
              <a:cxnSpLocks/>
            </p:cNvCxnSpPr>
            <p:nvPr/>
          </p:nvCxnSpPr>
          <p:spPr>
            <a:xfrm>
              <a:off x="6096000" y="909390"/>
              <a:ext cx="5428034"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8DF96C4D-F51B-418E-8313-05C072401FE4}"/>
                </a:ext>
              </a:extLst>
            </p:cNvPr>
            <p:cNvCxnSpPr>
              <a:cxnSpLocks/>
            </p:cNvCxnSpPr>
            <p:nvPr/>
          </p:nvCxnSpPr>
          <p:spPr>
            <a:xfrm>
              <a:off x="6126481" y="137418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6F483CB6-CDC5-4A02-B30E-322036DDF0A0}"/>
                </a:ext>
              </a:extLst>
            </p:cNvPr>
            <p:cNvCxnSpPr>
              <a:cxnSpLocks/>
            </p:cNvCxnSpPr>
            <p:nvPr/>
          </p:nvCxnSpPr>
          <p:spPr>
            <a:xfrm>
              <a:off x="6126481" y="1864456"/>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13494356-E55D-4653-AB9F-7E1E2BF06D76}"/>
                </a:ext>
              </a:extLst>
            </p:cNvPr>
            <p:cNvCxnSpPr>
              <a:cxnSpLocks/>
            </p:cNvCxnSpPr>
            <p:nvPr/>
          </p:nvCxnSpPr>
          <p:spPr>
            <a:xfrm>
              <a:off x="6126481" y="2354732"/>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8C8F38DD-49EA-469F-9EDB-E9462B811FC0}"/>
                </a:ext>
              </a:extLst>
            </p:cNvPr>
            <p:cNvCxnSpPr>
              <a:cxnSpLocks/>
            </p:cNvCxnSpPr>
            <p:nvPr/>
          </p:nvCxnSpPr>
          <p:spPr>
            <a:xfrm>
              <a:off x="6126481" y="2845008"/>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BB0A9595-A092-4E25-932A-2B7A43E3DF75}"/>
                </a:ext>
              </a:extLst>
            </p:cNvPr>
            <p:cNvCxnSpPr>
              <a:cxnSpLocks/>
            </p:cNvCxnSpPr>
            <p:nvPr/>
          </p:nvCxnSpPr>
          <p:spPr>
            <a:xfrm>
              <a:off x="6126481" y="3335284"/>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D2DB5BD7-B26C-4609-AADA-D1F73B39D441}"/>
                </a:ext>
              </a:extLst>
            </p:cNvPr>
            <p:cNvCxnSpPr>
              <a:cxnSpLocks/>
            </p:cNvCxnSpPr>
            <p:nvPr/>
          </p:nvCxnSpPr>
          <p:spPr>
            <a:xfrm>
              <a:off x="6126481" y="382556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5992E529-F71B-461A-B57E-330E3C813F2E}"/>
                </a:ext>
              </a:extLst>
            </p:cNvPr>
            <p:cNvCxnSpPr>
              <a:cxnSpLocks/>
            </p:cNvCxnSpPr>
            <p:nvPr/>
          </p:nvCxnSpPr>
          <p:spPr>
            <a:xfrm>
              <a:off x="6126481" y="4315836"/>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64CEBAD4-44F2-4C60-80AE-1704869E5043}"/>
                </a:ext>
              </a:extLst>
            </p:cNvPr>
            <p:cNvCxnSpPr>
              <a:cxnSpLocks/>
            </p:cNvCxnSpPr>
            <p:nvPr/>
          </p:nvCxnSpPr>
          <p:spPr>
            <a:xfrm>
              <a:off x="6126481" y="4806112"/>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B6B6DA8F-39DA-425E-B4FF-5A599863202A}"/>
                </a:ext>
              </a:extLst>
            </p:cNvPr>
            <p:cNvCxnSpPr>
              <a:cxnSpLocks/>
            </p:cNvCxnSpPr>
            <p:nvPr/>
          </p:nvCxnSpPr>
          <p:spPr>
            <a:xfrm>
              <a:off x="6126481" y="5296388"/>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7CBD5B22-00BF-4EDD-976C-E876BF6A92CB}"/>
                </a:ext>
              </a:extLst>
            </p:cNvPr>
            <p:cNvCxnSpPr>
              <a:cxnSpLocks/>
            </p:cNvCxnSpPr>
            <p:nvPr/>
          </p:nvCxnSpPr>
          <p:spPr>
            <a:xfrm>
              <a:off x="6126481" y="5786664"/>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D0984BC2-397F-487F-B4C3-639E88CD5B95}"/>
                </a:ext>
              </a:extLst>
            </p:cNvPr>
            <p:cNvCxnSpPr>
              <a:cxnSpLocks/>
            </p:cNvCxnSpPr>
            <p:nvPr/>
          </p:nvCxnSpPr>
          <p:spPr>
            <a:xfrm>
              <a:off x="6126481" y="6276940"/>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sp>
          <p:nvSpPr>
            <p:cNvPr id="189" name="TextBox 188">
              <a:extLst>
                <a:ext uri="{FF2B5EF4-FFF2-40B4-BE49-F238E27FC236}">
                  <a16:creationId xmlns:a16="http://schemas.microsoft.com/office/drawing/2014/main" id="{028D77CE-26CC-48A3-92E2-0D112FD9E9FA}"/>
                </a:ext>
              </a:extLst>
            </p:cNvPr>
            <p:cNvSpPr txBox="1"/>
            <p:nvPr/>
          </p:nvSpPr>
          <p:spPr>
            <a:xfrm>
              <a:off x="11176000" y="4492110"/>
              <a:ext cx="461665" cy="2405756"/>
            </a:xfrm>
            <a:prstGeom prst="rect">
              <a:avLst/>
            </a:prstGeom>
            <a:noFill/>
          </p:spPr>
          <p:txBody>
            <a:bodyPr vert="vert270" wrap="square" rtlCol="0">
              <a:spAutoFit/>
            </a:bodyPr>
            <a:lstStyle/>
            <a:p>
              <a:pPr algn="ctr"/>
              <a:r>
                <a:rPr lang="en-US" b="1" dirty="0">
                  <a:solidFill>
                    <a:schemeClr val="bg1"/>
                  </a:solidFill>
                </a:rPr>
                <a:t>Nerve review</a:t>
              </a:r>
            </a:p>
          </p:txBody>
        </p:sp>
      </p:grpSp>
      <p:grpSp>
        <p:nvGrpSpPr>
          <p:cNvPr id="3" name="Group 2">
            <a:extLst>
              <a:ext uri="{FF2B5EF4-FFF2-40B4-BE49-F238E27FC236}">
                <a16:creationId xmlns:a16="http://schemas.microsoft.com/office/drawing/2014/main" id="{0F1A4B53-3DA8-4B08-87F6-99E2B5780CCB}"/>
              </a:ext>
            </a:extLst>
          </p:cNvPr>
          <p:cNvGrpSpPr/>
          <p:nvPr/>
        </p:nvGrpSpPr>
        <p:grpSpPr>
          <a:xfrm>
            <a:off x="5604611" y="119550"/>
            <a:ext cx="781676" cy="6607323"/>
            <a:chOff x="5604611" y="119550"/>
            <a:chExt cx="781676" cy="6607323"/>
          </a:xfrm>
        </p:grpSpPr>
        <p:sp>
          <p:nvSpPr>
            <p:cNvPr id="67" name="Rectangle 66">
              <a:extLst>
                <a:ext uri="{FF2B5EF4-FFF2-40B4-BE49-F238E27FC236}">
                  <a16:creationId xmlns:a16="http://schemas.microsoft.com/office/drawing/2014/main" id="{D119F2DB-0E38-4A31-831F-2BAF295D2A25}"/>
                </a:ext>
              </a:extLst>
            </p:cNvPr>
            <p:cNvSpPr/>
            <p:nvPr/>
          </p:nvSpPr>
          <p:spPr>
            <a:xfrm>
              <a:off x="5635694" y="20253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AEE5042A-E067-4FB7-BCFF-00BB33BFEDEC}"/>
                </a:ext>
              </a:extLst>
            </p:cNvPr>
            <p:cNvGrpSpPr/>
            <p:nvPr/>
          </p:nvGrpSpPr>
          <p:grpSpPr>
            <a:xfrm>
              <a:off x="5805714" y="119550"/>
              <a:ext cx="580573" cy="386869"/>
              <a:chOff x="5805714" y="609691"/>
              <a:chExt cx="580573" cy="386869"/>
            </a:xfrm>
          </p:grpSpPr>
          <p:sp>
            <p:nvSpPr>
              <p:cNvPr id="5" name="Rectangle 4">
                <a:extLst>
                  <a:ext uri="{FF2B5EF4-FFF2-40B4-BE49-F238E27FC236}">
                    <a16:creationId xmlns:a16="http://schemas.microsoft.com/office/drawing/2014/main" id="{9ECC8D50-758B-45D1-9832-058DA749338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a:extLst>
                  <a:ext uri="{FF2B5EF4-FFF2-40B4-BE49-F238E27FC236}">
                    <a16:creationId xmlns:a16="http://schemas.microsoft.com/office/drawing/2014/main" id="{FC783E55-1922-4926-8D97-EC60526709F7}"/>
                  </a:ext>
                </a:extLst>
              </p:cNvPr>
              <p:cNvSpPr/>
              <p:nvPr/>
            </p:nvSpPr>
            <p:spPr>
              <a:xfrm>
                <a:off x="5805714" y="609691"/>
                <a:ext cx="410553" cy="386869"/>
              </a:xfrm>
              <a:prstGeom prst="arc">
                <a:avLst>
                  <a:gd name="adj1" fmla="val 10333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8" name="Rectangle 67">
              <a:extLst>
                <a:ext uri="{FF2B5EF4-FFF2-40B4-BE49-F238E27FC236}">
                  <a16:creationId xmlns:a16="http://schemas.microsoft.com/office/drawing/2014/main" id="{FCB92E0C-F05E-4602-8A6C-A561815032EC}"/>
                </a:ext>
              </a:extLst>
            </p:cNvPr>
            <p:cNvSpPr/>
            <p:nvPr/>
          </p:nvSpPr>
          <p:spPr>
            <a:xfrm>
              <a:off x="5632035" y="503041"/>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78" name="Group 77">
              <a:extLst>
                <a:ext uri="{FF2B5EF4-FFF2-40B4-BE49-F238E27FC236}">
                  <a16:creationId xmlns:a16="http://schemas.microsoft.com/office/drawing/2014/main" id="{E48E30C9-A74F-4C52-AD04-FC9A5CBD8258}"/>
                </a:ext>
              </a:extLst>
            </p:cNvPr>
            <p:cNvGrpSpPr/>
            <p:nvPr/>
          </p:nvGrpSpPr>
          <p:grpSpPr>
            <a:xfrm>
              <a:off x="5805714" y="430573"/>
              <a:ext cx="580573" cy="386869"/>
              <a:chOff x="5805714" y="609691"/>
              <a:chExt cx="580573" cy="386869"/>
            </a:xfrm>
          </p:grpSpPr>
          <p:sp>
            <p:nvSpPr>
              <p:cNvPr id="79" name="Rectangle 78">
                <a:extLst>
                  <a:ext uri="{FF2B5EF4-FFF2-40B4-BE49-F238E27FC236}">
                    <a16:creationId xmlns:a16="http://schemas.microsoft.com/office/drawing/2014/main" id="{9D80A7DB-810E-4588-BE25-E9F7C34D3DB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c 79">
                <a:extLst>
                  <a:ext uri="{FF2B5EF4-FFF2-40B4-BE49-F238E27FC236}">
                    <a16:creationId xmlns:a16="http://schemas.microsoft.com/office/drawing/2014/main" id="{0CEE252C-3F6B-425D-A974-8C322FD62AA8}"/>
                  </a:ext>
                </a:extLst>
              </p:cNvPr>
              <p:cNvSpPr/>
              <p:nvPr/>
            </p:nvSpPr>
            <p:spPr>
              <a:xfrm>
                <a:off x="5805714" y="609691"/>
                <a:ext cx="410553" cy="386869"/>
              </a:xfrm>
              <a:prstGeom prst="arc">
                <a:avLst>
                  <a:gd name="adj1" fmla="val 10604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9" name="Rectangle 68">
              <a:extLst>
                <a:ext uri="{FF2B5EF4-FFF2-40B4-BE49-F238E27FC236}">
                  <a16:creationId xmlns:a16="http://schemas.microsoft.com/office/drawing/2014/main" id="{A4620A41-830E-412F-B7F4-82B17531460F}"/>
                </a:ext>
              </a:extLst>
            </p:cNvPr>
            <p:cNvSpPr/>
            <p:nvPr/>
          </p:nvSpPr>
          <p:spPr>
            <a:xfrm>
              <a:off x="5635694" y="81748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Rectangle 69">
              <a:extLst>
                <a:ext uri="{FF2B5EF4-FFF2-40B4-BE49-F238E27FC236}">
                  <a16:creationId xmlns:a16="http://schemas.microsoft.com/office/drawing/2014/main" id="{B8C591D4-C50C-4B67-805A-961945693BE6}"/>
                </a:ext>
              </a:extLst>
            </p:cNvPr>
            <p:cNvSpPr/>
            <p:nvPr/>
          </p:nvSpPr>
          <p:spPr>
            <a:xfrm>
              <a:off x="5636493" y="112392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a:extLst>
                <a:ext uri="{FF2B5EF4-FFF2-40B4-BE49-F238E27FC236}">
                  <a16:creationId xmlns:a16="http://schemas.microsoft.com/office/drawing/2014/main" id="{461F08B5-15BF-4C63-B54C-7D2001EDCAD3}"/>
                </a:ext>
              </a:extLst>
            </p:cNvPr>
            <p:cNvSpPr/>
            <p:nvPr/>
          </p:nvSpPr>
          <p:spPr>
            <a:xfrm>
              <a:off x="5633303" y="144082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a:extLst>
                <a:ext uri="{FF2B5EF4-FFF2-40B4-BE49-F238E27FC236}">
                  <a16:creationId xmlns:a16="http://schemas.microsoft.com/office/drawing/2014/main" id="{D12C5631-8C0A-4256-BD3E-88D081A7321B}"/>
                </a:ext>
              </a:extLst>
            </p:cNvPr>
            <p:cNvSpPr/>
            <p:nvPr/>
          </p:nvSpPr>
          <p:spPr>
            <a:xfrm>
              <a:off x="5641689" y="174238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Rectangle 72">
              <a:extLst>
                <a:ext uri="{FF2B5EF4-FFF2-40B4-BE49-F238E27FC236}">
                  <a16:creationId xmlns:a16="http://schemas.microsoft.com/office/drawing/2014/main" id="{D3030D9B-44CF-4F4E-A86E-18A79322376D}"/>
                </a:ext>
              </a:extLst>
            </p:cNvPr>
            <p:cNvSpPr/>
            <p:nvPr/>
          </p:nvSpPr>
          <p:spPr>
            <a:xfrm>
              <a:off x="5626130" y="206495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Rectangle 73">
              <a:extLst>
                <a:ext uri="{FF2B5EF4-FFF2-40B4-BE49-F238E27FC236}">
                  <a16:creationId xmlns:a16="http://schemas.microsoft.com/office/drawing/2014/main" id="{0E9F8D11-58D9-4493-A410-DACB43B5E48F}"/>
                </a:ext>
              </a:extLst>
            </p:cNvPr>
            <p:cNvSpPr/>
            <p:nvPr/>
          </p:nvSpPr>
          <p:spPr>
            <a:xfrm>
              <a:off x="5626130" y="237211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a:extLst>
                <a:ext uri="{FF2B5EF4-FFF2-40B4-BE49-F238E27FC236}">
                  <a16:creationId xmlns:a16="http://schemas.microsoft.com/office/drawing/2014/main" id="{880FA994-AF36-4890-A98D-4750B71B3C59}"/>
                </a:ext>
              </a:extLst>
            </p:cNvPr>
            <p:cNvSpPr/>
            <p:nvPr/>
          </p:nvSpPr>
          <p:spPr>
            <a:xfrm>
              <a:off x="5633303" y="268452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Rectangle 75">
              <a:extLst>
                <a:ext uri="{FF2B5EF4-FFF2-40B4-BE49-F238E27FC236}">
                  <a16:creationId xmlns:a16="http://schemas.microsoft.com/office/drawing/2014/main" id="{9E5C2FB6-992A-4537-B467-2FCB0FDBDB9F}"/>
                </a:ext>
              </a:extLst>
            </p:cNvPr>
            <p:cNvSpPr/>
            <p:nvPr/>
          </p:nvSpPr>
          <p:spPr>
            <a:xfrm>
              <a:off x="5633303" y="298598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Rectangle 76">
              <a:extLst>
                <a:ext uri="{FF2B5EF4-FFF2-40B4-BE49-F238E27FC236}">
                  <a16:creationId xmlns:a16="http://schemas.microsoft.com/office/drawing/2014/main" id="{73193785-12A4-408F-9E7C-27DDBEAFA7BD}"/>
                </a:ext>
              </a:extLst>
            </p:cNvPr>
            <p:cNvSpPr/>
            <p:nvPr/>
          </p:nvSpPr>
          <p:spPr>
            <a:xfrm>
              <a:off x="5626130" y="330818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8" name="Rectangle 137">
              <a:extLst>
                <a:ext uri="{FF2B5EF4-FFF2-40B4-BE49-F238E27FC236}">
                  <a16:creationId xmlns:a16="http://schemas.microsoft.com/office/drawing/2014/main" id="{FF68EA0C-3323-4279-9322-583E0496C340}"/>
                </a:ext>
              </a:extLst>
            </p:cNvPr>
            <p:cNvSpPr/>
            <p:nvPr/>
          </p:nvSpPr>
          <p:spPr>
            <a:xfrm>
              <a:off x="5618957" y="361510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9" name="Rectangle 138">
              <a:extLst>
                <a:ext uri="{FF2B5EF4-FFF2-40B4-BE49-F238E27FC236}">
                  <a16:creationId xmlns:a16="http://schemas.microsoft.com/office/drawing/2014/main" id="{DA8F7F98-A2C1-4622-86E7-4F2038831BBE}"/>
                </a:ext>
              </a:extLst>
            </p:cNvPr>
            <p:cNvSpPr/>
            <p:nvPr/>
          </p:nvSpPr>
          <p:spPr>
            <a:xfrm>
              <a:off x="5604611" y="392724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0" name="Rectangle 139">
              <a:extLst>
                <a:ext uri="{FF2B5EF4-FFF2-40B4-BE49-F238E27FC236}">
                  <a16:creationId xmlns:a16="http://schemas.microsoft.com/office/drawing/2014/main" id="{0A05E640-BFCE-401E-8E58-B95F9FAC8DFA}"/>
                </a:ext>
              </a:extLst>
            </p:cNvPr>
            <p:cNvSpPr/>
            <p:nvPr/>
          </p:nvSpPr>
          <p:spPr>
            <a:xfrm>
              <a:off x="5611784" y="423914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1" name="Rectangle 140">
              <a:extLst>
                <a:ext uri="{FF2B5EF4-FFF2-40B4-BE49-F238E27FC236}">
                  <a16:creationId xmlns:a16="http://schemas.microsoft.com/office/drawing/2014/main" id="{E054FE0A-3727-4A81-B405-7B2AD3CF46C1}"/>
                </a:ext>
              </a:extLst>
            </p:cNvPr>
            <p:cNvSpPr/>
            <p:nvPr/>
          </p:nvSpPr>
          <p:spPr>
            <a:xfrm>
              <a:off x="5604611" y="4546182"/>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2" name="Rectangle 141">
              <a:extLst>
                <a:ext uri="{FF2B5EF4-FFF2-40B4-BE49-F238E27FC236}">
                  <a16:creationId xmlns:a16="http://schemas.microsoft.com/office/drawing/2014/main" id="{181F776C-2AF8-48ED-A45F-6043E45954BF}"/>
                </a:ext>
              </a:extLst>
            </p:cNvPr>
            <p:cNvSpPr/>
            <p:nvPr/>
          </p:nvSpPr>
          <p:spPr>
            <a:xfrm>
              <a:off x="5609779" y="485746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3" name="Rectangle 142">
              <a:extLst>
                <a:ext uri="{FF2B5EF4-FFF2-40B4-BE49-F238E27FC236}">
                  <a16:creationId xmlns:a16="http://schemas.microsoft.com/office/drawing/2014/main" id="{F411B93B-64DC-40ED-8351-A38502F83EC2}"/>
                </a:ext>
              </a:extLst>
            </p:cNvPr>
            <p:cNvSpPr/>
            <p:nvPr/>
          </p:nvSpPr>
          <p:spPr>
            <a:xfrm>
              <a:off x="5618957" y="517189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4" name="Rectangle 143">
              <a:extLst>
                <a:ext uri="{FF2B5EF4-FFF2-40B4-BE49-F238E27FC236}">
                  <a16:creationId xmlns:a16="http://schemas.microsoft.com/office/drawing/2014/main" id="{6D4EF766-AAA1-4FD1-9EB8-BC7CCAF80F4C}"/>
                </a:ext>
              </a:extLst>
            </p:cNvPr>
            <p:cNvSpPr/>
            <p:nvPr/>
          </p:nvSpPr>
          <p:spPr>
            <a:xfrm>
              <a:off x="5611784" y="550314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5" name="Rectangle 144">
              <a:extLst>
                <a:ext uri="{FF2B5EF4-FFF2-40B4-BE49-F238E27FC236}">
                  <a16:creationId xmlns:a16="http://schemas.microsoft.com/office/drawing/2014/main" id="{CA3BC80A-A5C7-4031-AE04-E1DBB065F990}"/>
                </a:ext>
              </a:extLst>
            </p:cNvPr>
            <p:cNvSpPr/>
            <p:nvPr/>
          </p:nvSpPr>
          <p:spPr>
            <a:xfrm>
              <a:off x="5604611" y="5797854"/>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6" name="Rectangle 145">
              <a:extLst>
                <a:ext uri="{FF2B5EF4-FFF2-40B4-BE49-F238E27FC236}">
                  <a16:creationId xmlns:a16="http://schemas.microsoft.com/office/drawing/2014/main" id="{B2C4E260-0390-4C3C-B29D-AB4732D5F312}"/>
                </a:ext>
              </a:extLst>
            </p:cNvPr>
            <p:cNvSpPr/>
            <p:nvPr/>
          </p:nvSpPr>
          <p:spPr>
            <a:xfrm>
              <a:off x="5604611" y="609721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7" name="Rectangle 146">
              <a:extLst>
                <a:ext uri="{FF2B5EF4-FFF2-40B4-BE49-F238E27FC236}">
                  <a16:creationId xmlns:a16="http://schemas.microsoft.com/office/drawing/2014/main" id="{9CF30D03-0768-4F4A-876B-4064ADC4B962}"/>
                </a:ext>
              </a:extLst>
            </p:cNvPr>
            <p:cNvSpPr/>
            <p:nvPr/>
          </p:nvSpPr>
          <p:spPr>
            <a:xfrm>
              <a:off x="5611784" y="641257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81" name="Group 80">
              <a:extLst>
                <a:ext uri="{FF2B5EF4-FFF2-40B4-BE49-F238E27FC236}">
                  <a16:creationId xmlns:a16="http://schemas.microsoft.com/office/drawing/2014/main" id="{BDE4CAF1-67FB-4A00-A957-F84932EF37EA}"/>
                </a:ext>
              </a:extLst>
            </p:cNvPr>
            <p:cNvGrpSpPr/>
            <p:nvPr/>
          </p:nvGrpSpPr>
          <p:grpSpPr>
            <a:xfrm>
              <a:off x="5805714" y="741596"/>
              <a:ext cx="580573" cy="386869"/>
              <a:chOff x="5805714" y="609691"/>
              <a:chExt cx="580573" cy="386869"/>
            </a:xfrm>
          </p:grpSpPr>
          <p:sp>
            <p:nvSpPr>
              <p:cNvPr id="82" name="Rectangle 81">
                <a:extLst>
                  <a:ext uri="{FF2B5EF4-FFF2-40B4-BE49-F238E27FC236}">
                    <a16:creationId xmlns:a16="http://schemas.microsoft.com/office/drawing/2014/main" id="{74C944AF-D50A-425E-A441-BD46E8CB9783}"/>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Arc 82">
                <a:extLst>
                  <a:ext uri="{FF2B5EF4-FFF2-40B4-BE49-F238E27FC236}">
                    <a16:creationId xmlns:a16="http://schemas.microsoft.com/office/drawing/2014/main" id="{AE95EC9D-DB78-417E-AF31-C543DE84C1EE}"/>
                  </a:ext>
                </a:extLst>
              </p:cNvPr>
              <p:cNvSpPr/>
              <p:nvPr/>
            </p:nvSpPr>
            <p:spPr>
              <a:xfrm>
                <a:off x="5805714" y="609691"/>
                <a:ext cx="410553" cy="386869"/>
              </a:xfrm>
              <a:prstGeom prst="arc">
                <a:avLst>
                  <a:gd name="adj1" fmla="val 107575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EC3E0684-8AE8-4214-BF7B-4AAB6B86F600}"/>
                </a:ext>
              </a:extLst>
            </p:cNvPr>
            <p:cNvGrpSpPr/>
            <p:nvPr/>
          </p:nvGrpSpPr>
          <p:grpSpPr>
            <a:xfrm>
              <a:off x="5805714" y="1052619"/>
              <a:ext cx="580573" cy="386869"/>
              <a:chOff x="5805714" y="609691"/>
              <a:chExt cx="580573" cy="386869"/>
            </a:xfrm>
          </p:grpSpPr>
          <p:sp>
            <p:nvSpPr>
              <p:cNvPr id="85" name="Rectangle 84">
                <a:extLst>
                  <a:ext uri="{FF2B5EF4-FFF2-40B4-BE49-F238E27FC236}">
                    <a16:creationId xmlns:a16="http://schemas.microsoft.com/office/drawing/2014/main" id="{CF8E04A3-B6B4-4F3C-BB6B-AF9929DDA237}"/>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Arc 85">
                <a:extLst>
                  <a:ext uri="{FF2B5EF4-FFF2-40B4-BE49-F238E27FC236}">
                    <a16:creationId xmlns:a16="http://schemas.microsoft.com/office/drawing/2014/main" id="{18A95974-DAB2-4BF8-9192-96278D1744CD}"/>
                  </a:ext>
                </a:extLst>
              </p:cNvPr>
              <p:cNvSpPr/>
              <p:nvPr/>
            </p:nvSpPr>
            <p:spPr>
              <a:xfrm>
                <a:off x="5805714" y="609691"/>
                <a:ext cx="410553" cy="386869"/>
              </a:xfrm>
              <a:prstGeom prst="arc">
                <a:avLst>
                  <a:gd name="adj1" fmla="val 1083048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C97BDBFC-6DCF-4D05-9235-AF24FD08B7BA}"/>
                </a:ext>
              </a:extLst>
            </p:cNvPr>
            <p:cNvGrpSpPr/>
            <p:nvPr/>
          </p:nvGrpSpPr>
          <p:grpSpPr>
            <a:xfrm>
              <a:off x="5805714" y="1363642"/>
              <a:ext cx="580573" cy="386869"/>
              <a:chOff x="5805714" y="609691"/>
              <a:chExt cx="580573" cy="386869"/>
            </a:xfrm>
          </p:grpSpPr>
          <p:sp>
            <p:nvSpPr>
              <p:cNvPr id="88" name="Rectangle 87">
                <a:extLst>
                  <a:ext uri="{FF2B5EF4-FFF2-40B4-BE49-F238E27FC236}">
                    <a16:creationId xmlns:a16="http://schemas.microsoft.com/office/drawing/2014/main" id="{4AB8CE96-3DF3-4063-9F27-D4DB07BB75E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Arc 88">
                <a:extLst>
                  <a:ext uri="{FF2B5EF4-FFF2-40B4-BE49-F238E27FC236}">
                    <a16:creationId xmlns:a16="http://schemas.microsoft.com/office/drawing/2014/main" id="{309BD817-14B6-4AA7-A1F6-6EAEFBC3A86F}"/>
                  </a:ext>
                </a:extLst>
              </p:cNvPr>
              <p:cNvSpPr/>
              <p:nvPr/>
            </p:nvSpPr>
            <p:spPr>
              <a:xfrm>
                <a:off x="5805714" y="609691"/>
                <a:ext cx="410553" cy="386869"/>
              </a:xfrm>
              <a:prstGeom prst="arc">
                <a:avLst>
                  <a:gd name="adj1" fmla="val 1080965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C6951FED-2BD7-4859-B333-5B1CAEF8AB8D}"/>
                </a:ext>
              </a:extLst>
            </p:cNvPr>
            <p:cNvGrpSpPr/>
            <p:nvPr/>
          </p:nvGrpSpPr>
          <p:grpSpPr>
            <a:xfrm>
              <a:off x="5805714" y="1674665"/>
              <a:ext cx="580573" cy="386869"/>
              <a:chOff x="5805714" y="609691"/>
              <a:chExt cx="580573" cy="386869"/>
            </a:xfrm>
          </p:grpSpPr>
          <p:sp>
            <p:nvSpPr>
              <p:cNvPr id="91" name="Rectangle 90">
                <a:extLst>
                  <a:ext uri="{FF2B5EF4-FFF2-40B4-BE49-F238E27FC236}">
                    <a16:creationId xmlns:a16="http://schemas.microsoft.com/office/drawing/2014/main" id="{FE30C63D-F045-40E9-8C54-26DA5BDA0F4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Arc 91">
                <a:extLst>
                  <a:ext uri="{FF2B5EF4-FFF2-40B4-BE49-F238E27FC236}">
                    <a16:creationId xmlns:a16="http://schemas.microsoft.com/office/drawing/2014/main" id="{434A2720-2A66-40B1-AC7E-5C244C6E6EB9}"/>
                  </a:ext>
                </a:extLst>
              </p:cNvPr>
              <p:cNvSpPr/>
              <p:nvPr/>
            </p:nvSpPr>
            <p:spPr>
              <a:xfrm>
                <a:off x="5805714" y="609691"/>
                <a:ext cx="410553" cy="386869"/>
              </a:xfrm>
              <a:prstGeom prst="arc">
                <a:avLst>
                  <a:gd name="adj1" fmla="val 1087571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93" name="Group 92">
              <a:extLst>
                <a:ext uri="{FF2B5EF4-FFF2-40B4-BE49-F238E27FC236}">
                  <a16:creationId xmlns:a16="http://schemas.microsoft.com/office/drawing/2014/main" id="{3253887B-E245-4C89-84BB-C89576187B4D}"/>
                </a:ext>
              </a:extLst>
            </p:cNvPr>
            <p:cNvGrpSpPr/>
            <p:nvPr/>
          </p:nvGrpSpPr>
          <p:grpSpPr>
            <a:xfrm>
              <a:off x="5805714" y="1985688"/>
              <a:ext cx="580573" cy="386869"/>
              <a:chOff x="5805714" y="609691"/>
              <a:chExt cx="580573" cy="386869"/>
            </a:xfrm>
          </p:grpSpPr>
          <p:sp>
            <p:nvSpPr>
              <p:cNvPr id="94" name="Rectangle 93">
                <a:extLst>
                  <a:ext uri="{FF2B5EF4-FFF2-40B4-BE49-F238E27FC236}">
                    <a16:creationId xmlns:a16="http://schemas.microsoft.com/office/drawing/2014/main" id="{C2935527-C9EF-4950-89BB-EB1207B25E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Arc 94">
                <a:extLst>
                  <a:ext uri="{FF2B5EF4-FFF2-40B4-BE49-F238E27FC236}">
                    <a16:creationId xmlns:a16="http://schemas.microsoft.com/office/drawing/2014/main" id="{B885AD0D-2A97-4761-A7E2-81AE7730FF98}"/>
                  </a:ext>
                </a:extLst>
              </p:cNvPr>
              <p:cNvSpPr/>
              <p:nvPr/>
            </p:nvSpPr>
            <p:spPr>
              <a:xfrm>
                <a:off x="5805714" y="609691"/>
                <a:ext cx="410553" cy="386869"/>
              </a:xfrm>
              <a:prstGeom prst="arc">
                <a:avLst>
                  <a:gd name="adj1" fmla="val 1078249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B20895E6-FBAD-4249-90F9-43369FD2080F}"/>
                </a:ext>
              </a:extLst>
            </p:cNvPr>
            <p:cNvGrpSpPr/>
            <p:nvPr/>
          </p:nvGrpSpPr>
          <p:grpSpPr>
            <a:xfrm>
              <a:off x="5805714" y="2296711"/>
              <a:ext cx="580573" cy="386869"/>
              <a:chOff x="5805714" y="609691"/>
              <a:chExt cx="580573" cy="386869"/>
            </a:xfrm>
          </p:grpSpPr>
          <p:sp>
            <p:nvSpPr>
              <p:cNvPr id="97" name="Rectangle 96">
                <a:extLst>
                  <a:ext uri="{FF2B5EF4-FFF2-40B4-BE49-F238E27FC236}">
                    <a16:creationId xmlns:a16="http://schemas.microsoft.com/office/drawing/2014/main" id="{416F99E9-E132-4AB6-9501-719E390B295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Arc 97">
                <a:extLst>
                  <a:ext uri="{FF2B5EF4-FFF2-40B4-BE49-F238E27FC236}">
                    <a16:creationId xmlns:a16="http://schemas.microsoft.com/office/drawing/2014/main" id="{7BF41422-E1EF-4A49-906D-7C9E43200378}"/>
                  </a:ext>
                </a:extLst>
              </p:cNvPr>
              <p:cNvSpPr/>
              <p:nvPr/>
            </p:nvSpPr>
            <p:spPr>
              <a:xfrm>
                <a:off x="5805714" y="609691"/>
                <a:ext cx="410553" cy="386869"/>
              </a:xfrm>
              <a:prstGeom prst="arc">
                <a:avLst>
                  <a:gd name="adj1" fmla="val 108379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 name="Group 98">
              <a:extLst>
                <a:ext uri="{FF2B5EF4-FFF2-40B4-BE49-F238E27FC236}">
                  <a16:creationId xmlns:a16="http://schemas.microsoft.com/office/drawing/2014/main" id="{3A6C8FCE-3906-4A51-8C51-53A21458A79D}"/>
                </a:ext>
              </a:extLst>
            </p:cNvPr>
            <p:cNvGrpSpPr/>
            <p:nvPr/>
          </p:nvGrpSpPr>
          <p:grpSpPr>
            <a:xfrm>
              <a:off x="5805714" y="2607734"/>
              <a:ext cx="580573" cy="386869"/>
              <a:chOff x="5805714" y="609691"/>
              <a:chExt cx="580573" cy="386869"/>
            </a:xfrm>
          </p:grpSpPr>
          <p:sp>
            <p:nvSpPr>
              <p:cNvPr id="100" name="Rectangle 99">
                <a:extLst>
                  <a:ext uri="{FF2B5EF4-FFF2-40B4-BE49-F238E27FC236}">
                    <a16:creationId xmlns:a16="http://schemas.microsoft.com/office/drawing/2014/main" id="{01B7306C-C82A-4CBC-8810-B196E2B85FD9}"/>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Arc 100">
                <a:extLst>
                  <a:ext uri="{FF2B5EF4-FFF2-40B4-BE49-F238E27FC236}">
                    <a16:creationId xmlns:a16="http://schemas.microsoft.com/office/drawing/2014/main" id="{4309EB4B-A1C1-41B8-9E71-43E4632DE81A}"/>
                  </a:ext>
                </a:extLst>
              </p:cNvPr>
              <p:cNvSpPr/>
              <p:nvPr/>
            </p:nvSpPr>
            <p:spPr>
              <a:xfrm>
                <a:off x="5805714" y="609691"/>
                <a:ext cx="410553" cy="386869"/>
              </a:xfrm>
              <a:prstGeom prst="arc">
                <a:avLst>
                  <a:gd name="adj1" fmla="val 1081717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id="{C74B4894-B5D2-4362-964C-D4DC0546060A}"/>
                </a:ext>
              </a:extLst>
            </p:cNvPr>
            <p:cNvGrpSpPr/>
            <p:nvPr/>
          </p:nvGrpSpPr>
          <p:grpSpPr>
            <a:xfrm>
              <a:off x="5805714" y="2918757"/>
              <a:ext cx="580573" cy="386869"/>
              <a:chOff x="5805714" y="609691"/>
              <a:chExt cx="580573" cy="386869"/>
            </a:xfrm>
          </p:grpSpPr>
          <p:sp>
            <p:nvSpPr>
              <p:cNvPr id="103" name="Rectangle 102">
                <a:extLst>
                  <a:ext uri="{FF2B5EF4-FFF2-40B4-BE49-F238E27FC236}">
                    <a16:creationId xmlns:a16="http://schemas.microsoft.com/office/drawing/2014/main" id="{DA95D981-4D5B-4F4F-8A82-69838938508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Arc 103">
                <a:extLst>
                  <a:ext uri="{FF2B5EF4-FFF2-40B4-BE49-F238E27FC236}">
                    <a16:creationId xmlns:a16="http://schemas.microsoft.com/office/drawing/2014/main" id="{E4822634-A39A-4B0D-8399-883328FCA1EE}"/>
                  </a:ext>
                </a:extLst>
              </p:cNvPr>
              <p:cNvSpPr/>
              <p:nvPr/>
            </p:nvSpPr>
            <p:spPr>
              <a:xfrm>
                <a:off x="5805714" y="609691"/>
                <a:ext cx="410553" cy="386869"/>
              </a:xfrm>
              <a:prstGeom prst="arc">
                <a:avLst>
                  <a:gd name="adj1" fmla="val 1122047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5" name="Group 104">
              <a:extLst>
                <a:ext uri="{FF2B5EF4-FFF2-40B4-BE49-F238E27FC236}">
                  <a16:creationId xmlns:a16="http://schemas.microsoft.com/office/drawing/2014/main" id="{AC0C8900-7AAE-4DAD-9853-250BA8E46217}"/>
                </a:ext>
              </a:extLst>
            </p:cNvPr>
            <p:cNvGrpSpPr/>
            <p:nvPr/>
          </p:nvGrpSpPr>
          <p:grpSpPr>
            <a:xfrm>
              <a:off x="5805714" y="3229780"/>
              <a:ext cx="580573" cy="386869"/>
              <a:chOff x="5805714" y="609691"/>
              <a:chExt cx="580573" cy="386869"/>
            </a:xfrm>
          </p:grpSpPr>
          <p:sp>
            <p:nvSpPr>
              <p:cNvPr id="106" name="Rectangle 105">
                <a:extLst>
                  <a:ext uri="{FF2B5EF4-FFF2-40B4-BE49-F238E27FC236}">
                    <a16:creationId xmlns:a16="http://schemas.microsoft.com/office/drawing/2014/main" id="{8F16C3F5-5111-4385-95DB-684995C5DA9E}"/>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Arc 106">
                <a:extLst>
                  <a:ext uri="{FF2B5EF4-FFF2-40B4-BE49-F238E27FC236}">
                    <a16:creationId xmlns:a16="http://schemas.microsoft.com/office/drawing/2014/main" id="{C8E4EC42-A513-472E-AE69-66EF8F71937C}"/>
                  </a:ext>
                </a:extLst>
              </p:cNvPr>
              <p:cNvSpPr/>
              <p:nvPr/>
            </p:nvSpPr>
            <p:spPr>
              <a:xfrm>
                <a:off x="5805714" y="609691"/>
                <a:ext cx="410553" cy="386869"/>
              </a:xfrm>
              <a:prstGeom prst="arc">
                <a:avLst>
                  <a:gd name="adj1" fmla="val 106480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B9DF2A69-06AC-4DC9-B6C7-9A1B9D012585}"/>
                </a:ext>
              </a:extLst>
            </p:cNvPr>
            <p:cNvGrpSpPr/>
            <p:nvPr/>
          </p:nvGrpSpPr>
          <p:grpSpPr>
            <a:xfrm>
              <a:off x="5805714" y="3540803"/>
              <a:ext cx="580573" cy="386869"/>
              <a:chOff x="5805714" y="609691"/>
              <a:chExt cx="580573" cy="386869"/>
            </a:xfrm>
          </p:grpSpPr>
          <p:sp>
            <p:nvSpPr>
              <p:cNvPr id="109" name="Rectangle 108">
                <a:extLst>
                  <a:ext uri="{FF2B5EF4-FFF2-40B4-BE49-F238E27FC236}">
                    <a16:creationId xmlns:a16="http://schemas.microsoft.com/office/drawing/2014/main" id="{66D59475-186E-4F7A-A501-ABEDCC08DC9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55C929AA-C5D4-4A29-94FC-BF99C03F9430}"/>
                  </a:ext>
                </a:extLst>
              </p:cNvPr>
              <p:cNvSpPr/>
              <p:nvPr/>
            </p:nvSpPr>
            <p:spPr>
              <a:xfrm>
                <a:off x="5805714" y="609691"/>
                <a:ext cx="410553" cy="386869"/>
              </a:xfrm>
              <a:prstGeom prst="arc">
                <a:avLst>
                  <a:gd name="adj1" fmla="val 109014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26F5DDE8-77F1-4A19-9A73-FA16AD387091}"/>
                </a:ext>
              </a:extLst>
            </p:cNvPr>
            <p:cNvGrpSpPr/>
            <p:nvPr/>
          </p:nvGrpSpPr>
          <p:grpSpPr>
            <a:xfrm>
              <a:off x="5805714" y="3851826"/>
              <a:ext cx="580573" cy="386869"/>
              <a:chOff x="5805714" y="609691"/>
              <a:chExt cx="580573" cy="386869"/>
            </a:xfrm>
          </p:grpSpPr>
          <p:sp>
            <p:nvSpPr>
              <p:cNvPr id="112" name="Rectangle 111">
                <a:extLst>
                  <a:ext uri="{FF2B5EF4-FFF2-40B4-BE49-F238E27FC236}">
                    <a16:creationId xmlns:a16="http://schemas.microsoft.com/office/drawing/2014/main" id="{3975D25C-1E30-46E2-BA99-3037ADE3170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Arc 112">
                <a:extLst>
                  <a:ext uri="{FF2B5EF4-FFF2-40B4-BE49-F238E27FC236}">
                    <a16:creationId xmlns:a16="http://schemas.microsoft.com/office/drawing/2014/main" id="{5489E9B8-DC06-4350-B467-61A9DA0B02A7}"/>
                  </a:ext>
                </a:extLst>
              </p:cNvPr>
              <p:cNvSpPr/>
              <p:nvPr/>
            </p:nvSpPr>
            <p:spPr>
              <a:xfrm>
                <a:off x="5805714" y="609691"/>
                <a:ext cx="410553" cy="386869"/>
              </a:xfrm>
              <a:prstGeom prst="arc">
                <a:avLst>
                  <a:gd name="adj1" fmla="val 11023282"/>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4" name="Group 113">
              <a:extLst>
                <a:ext uri="{FF2B5EF4-FFF2-40B4-BE49-F238E27FC236}">
                  <a16:creationId xmlns:a16="http://schemas.microsoft.com/office/drawing/2014/main" id="{0375CE18-5EC1-4881-8142-DC1BC91AD094}"/>
                </a:ext>
              </a:extLst>
            </p:cNvPr>
            <p:cNvGrpSpPr/>
            <p:nvPr/>
          </p:nvGrpSpPr>
          <p:grpSpPr>
            <a:xfrm>
              <a:off x="5805714" y="4162849"/>
              <a:ext cx="580573" cy="386869"/>
              <a:chOff x="5805714" y="609691"/>
              <a:chExt cx="580573" cy="386869"/>
            </a:xfrm>
          </p:grpSpPr>
          <p:sp>
            <p:nvSpPr>
              <p:cNvPr id="115" name="Rectangle 114">
                <a:extLst>
                  <a:ext uri="{FF2B5EF4-FFF2-40B4-BE49-F238E27FC236}">
                    <a16:creationId xmlns:a16="http://schemas.microsoft.com/office/drawing/2014/main" id="{10A76D25-919A-40D9-9554-EFE2D3956BE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Arc 115">
                <a:extLst>
                  <a:ext uri="{FF2B5EF4-FFF2-40B4-BE49-F238E27FC236}">
                    <a16:creationId xmlns:a16="http://schemas.microsoft.com/office/drawing/2014/main" id="{F541D253-66CC-4C59-909C-302800ABEEFC}"/>
                  </a:ext>
                </a:extLst>
              </p:cNvPr>
              <p:cNvSpPr/>
              <p:nvPr/>
            </p:nvSpPr>
            <p:spPr>
              <a:xfrm>
                <a:off x="5805714" y="609691"/>
                <a:ext cx="410553" cy="386869"/>
              </a:xfrm>
              <a:prstGeom prst="arc">
                <a:avLst>
                  <a:gd name="adj1" fmla="val 11168103"/>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7" name="Group 116">
              <a:extLst>
                <a:ext uri="{FF2B5EF4-FFF2-40B4-BE49-F238E27FC236}">
                  <a16:creationId xmlns:a16="http://schemas.microsoft.com/office/drawing/2014/main" id="{D86A99F9-8CBA-4BBB-88F7-14582E27C64C}"/>
                </a:ext>
              </a:extLst>
            </p:cNvPr>
            <p:cNvGrpSpPr/>
            <p:nvPr/>
          </p:nvGrpSpPr>
          <p:grpSpPr>
            <a:xfrm>
              <a:off x="5805714" y="4473872"/>
              <a:ext cx="580573" cy="386869"/>
              <a:chOff x="5805714" y="609691"/>
              <a:chExt cx="580573" cy="386869"/>
            </a:xfrm>
          </p:grpSpPr>
          <p:sp>
            <p:nvSpPr>
              <p:cNvPr id="118" name="Rectangle 117">
                <a:extLst>
                  <a:ext uri="{FF2B5EF4-FFF2-40B4-BE49-F238E27FC236}">
                    <a16:creationId xmlns:a16="http://schemas.microsoft.com/office/drawing/2014/main" id="{16259704-CA38-4525-8489-D1FECD12BDB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Arc 118">
                <a:extLst>
                  <a:ext uri="{FF2B5EF4-FFF2-40B4-BE49-F238E27FC236}">
                    <a16:creationId xmlns:a16="http://schemas.microsoft.com/office/drawing/2014/main" id="{40F4FCA1-5992-49D0-8CE6-8488CF6BAF04}"/>
                  </a:ext>
                </a:extLst>
              </p:cNvPr>
              <p:cNvSpPr/>
              <p:nvPr/>
            </p:nvSpPr>
            <p:spPr>
              <a:xfrm>
                <a:off x="5805714" y="609691"/>
                <a:ext cx="410553" cy="386869"/>
              </a:xfrm>
              <a:prstGeom prst="arc">
                <a:avLst>
                  <a:gd name="adj1" fmla="val 11188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F5C59377-7214-4209-BA16-86D5D1DAE2B0}"/>
                </a:ext>
              </a:extLst>
            </p:cNvPr>
            <p:cNvGrpSpPr/>
            <p:nvPr/>
          </p:nvGrpSpPr>
          <p:grpSpPr>
            <a:xfrm>
              <a:off x="5805714" y="4784895"/>
              <a:ext cx="580573" cy="386869"/>
              <a:chOff x="5805714" y="609691"/>
              <a:chExt cx="580573" cy="386869"/>
            </a:xfrm>
          </p:grpSpPr>
          <p:sp>
            <p:nvSpPr>
              <p:cNvPr id="121" name="Rectangle 120">
                <a:extLst>
                  <a:ext uri="{FF2B5EF4-FFF2-40B4-BE49-F238E27FC236}">
                    <a16:creationId xmlns:a16="http://schemas.microsoft.com/office/drawing/2014/main" id="{959A5D35-C7AE-458F-BBB5-71CD3A3F97F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Arc 121">
                <a:extLst>
                  <a:ext uri="{FF2B5EF4-FFF2-40B4-BE49-F238E27FC236}">
                    <a16:creationId xmlns:a16="http://schemas.microsoft.com/office/drawing/2014/main" id="{F490A229-65A6-4DFF-870F-4B92A114A66A}"/>
                  </a:ext>
                </a:extLst>
              </p:cNvPr>
              <p:cNvSpPr/>
              <p:nvPr/>
            </p:nvSpPr>
            <p:spPr>
              <a:xfrm>
                <a:off x="5805714" y="609691"/>
                <a:ext cx="410553" cy="386869"/>
              </a:xfrm>
              <a:prstGeom prst="arc">
                <a:avLst>
                  <a:gd name="adj1" fmla="val 1114643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3" name="Group 122">
              <a:extLst>
                <a:ext uri="{FF2B5EF4-FFF2-40B4-BE49-F238E27FC236}">
                  <a16:creationId xmlns:a16="http://schemas.microsoft.com/office/drawing/2014/main" id="{9EC6FFFF-2006-4366-8566-0113AD9F036A}"/>
                </a:ext>
              </a:extLst>
            </p:cNvPr>
            <p:cNvGrpSpPr/>
            <p:nvPr/>
          </p:nvGrpSpPr>
          <p:grpSpPr>
            <a:xfrm>
              <a:off x="5805714" y="5095918"/>
              <a:ext cx="580573" cy="386869"/>
              <a:chOff x="5805714" y="609691"/>
              <a:chExt cx="580573" cy="386869"/>
            </a:xfrm>
          </p:grpSpPr>
          <p:sp>
            <p:nvSpPr>
              <p:cNvPr id="124" name="Rectangle 123">
                <a:extLst>
                  <a:ext uri="{FF2B5EF4-FFF2-40B4-BE49-F238E27FC236}">
                    <a16:creationId xmlns:a16="http://schemas.microsoft.com/office/drawing/2014/main" id="{595E399E-0521-4D5B-914F-29C3ADDF2B72}"/>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Arc 124">
                <a:extLst>
                  <a:ext uri="{FF2B5EF4-FFF2-40B4-BE49-F238E27FC236}">
                    <a16:creationId xmlns:a16="http://schemas.microsoft.com/office/drawing/2014/main" id="{14739334-2472-4756-B880-7780C40DA407}"/>
                  </a:ext>
                </a:extLst>
              </p:cNvPr>
              <p:cNvSpPr/>
              <p:nvPr/>
            </p:nvSpPr>
            <p:spPr>
              <a:xfrm>
                <a:off x="5805714" y="609691"/>
                <a:ext cx="410553" cy="386869"/>
              </a:xfrm>
              <a:prstGeom prst="arc">
                <a:avLst>
                  <a:gd name="adj1" fmla="val 111225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6D7FEFCF-F5E2-48A4-8DA2-466E3FA530E8}"/>
                </a:ext>
              </a:extLst>
            </p:cNvPr>
            <p:cNvGrpSpPr/>
            <p:nvPr/>
          </p:nvGrpSpPr>
          <p:grpSpPr>
            <a:xfrm>
              <a:off x="5805714" y="5406941"/>
              <a:ext cx="580573" cy="386869"/>
              <a:chOff x="5805714" y="609691"/>
              <a:chExt cx="580573" cy="386869"/>
            </a:xfrm>
          </p:grpSpPr>
          <p:sp>
            <p:nvSpPr>
              <p:cNvPr id="127" name="Rectangle 126">
                <a:extLst>
                  <a:ext uri="{FF2B5EF4-FFF2-40B4-BE49-F238E27FC236}">
                    <a16:creationId xmlns:a16="http://schemas.microsoft.com/office/drawing/2014/main" id="{5B8C7798-2FB8-447C-BA5C-ECB75C74E5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Arc 127">
                <a:extLst>
                  <a:ext uri="{FF2B5EF4-FFF2-40B4-BE49-F238E27FC236}">
                    <a16:creationId xmlns:a16="http://schemas.microsoft.com/office/drawing/2014/main" id="{DDFE7CA2-AC7D-4CF0-A779-1F7EC6161969}"/>
                  </a:ext>
                </a:extLst>
              </p:cNvPr>
              <p:cNvSpPr/>
              <p:nvPr/>
            </p:nvSpPr>
            <p:spPr>
              <a:xfrm>
                <a:off x="5805714" y="609691"/>
                <a:ext cx="410553" cy="386869"/>
              </a:xfrm>
              <a:prstGeom prst="arc">
                <a:avLst>
                  <a:gd name="adj1" fmla="val 108791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9" name="Group 128">
              <a:extLst>
                <a:ext uri="{FF2B5EF4-FFF2-40B4-BE49-F238E27FC236}">
                  <a16:creationId xmlns:a16="http://schemas.microsoft.com/office/drawing/2014/main" id="{EF6B5FAD-EB1F-43DC-8B99-11CAD21D64C9}"/>
                </a:ext>
              </a:extLst>
            </p:cNvPr>
            <p:cNvGrpSpPr/>
            <p:nvPr/>
          </p:nvGrpSpPr>
          <p:grpSpPr>
            <a:xfrm>
              <a:off x="5805714" y="5717964"/>
              <a:ext cx="580573" cy="386869"/>
              <a:chOff x="5805714" y="609691"/>
              <a:chExt cx="580573" cy="386869"/>
            </a:xfrm>
          </p:grpSpPr>
          <p:sp>
            <p:nvSpPr>
              <p:cNvPr id="130" name="Rectangle 129">
                <a:extLst>
                  <a:ext uri="{FF2B5EF4-FFF2-40B4-BE49-F238E27FC236}">
                    <a16:creationId xmlns:a16="http://schemas.microsoft.com/office/drawing/2014/main" id="{B817890A-729D-4FBB-8EF7-DAFD6F73427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Arc 130">
                <a:extLst>
                  <a:ext uri="{FF2B5EF4-FFF2-40B4-BE49-F238E27FC236}">
                    <a16:creationId xmlns:a16="http://schemas.microsoft.com/office/drawing/2014/main" id="{EAD6132E-2435-4771-A3CC-CCE94E7A9600}"/>
                  </a:ext>
                </a:extLst>
              </p:cNvPr>
              <p:cNvSpPr/>
              <p:nvPr/>
            </p:nvSpPr>
            <p:spPr>
              <a:xfrm>
                <a:off x="5805714" y="609691"/>
                <a:ext cx="410553" cy="386869"/>
              </a:xfrm>
              <a:prstGeom prst="arc">
                <a:avLst>
                  <a:gd name="adj1" fmla="val 109924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 name="Group 131">
              <a:extLst>
                <a:ext uri="{FF2B5EF4-FFF2-40B4-BE49-F238E27FC236}">
                  <a16:creationId xmlns:a16="http://schemas.microsoft.com/office/drawing/2014/main" id="{2B7006E1-B188-46BA-BAA5-15A960905F4C}"/>
                </a:ext>
              </a:extLst>
            </p:cNvPr>
            <p:cNvGrpSpPr/>
            <p:nvPr/>
          </p:nvGrpSpPr>
          <p:grpSpPr>
            <a:xfrm>
              <a:off x="5805714" y="6028987"/>
              <a:ext cx="580573" cy="386869"/>
              <a:chOff x="5805714" y="609691"/>
              <a:chExt cx="580573" cy="386869"/>
            </a:xfrm>
          </p:grpSpPr>
          <p:sp>
            <p:nvSpPr>
              <p:cNvPr id="133" name="Rectangle 132">
                <a:extLst>
                  <a:ext uri="{FF2B5EF4-FFF2-40B4-BE49-F238E27FC236}">
                    <a16:creationId xmlns:a16="http://schemas.microsoft.com/office/drawing/2014/main" id="{D01250CF-AFA1-4A19-B3C7-7F163609380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Arc 133">
                <a:extLst>
                  <a:ext uri="{FF2B5EF4-FFF2-40B4-BE49-F238E27FC236}">
                    <a16:creationId xmlns:a16="http://schemas.microsoft.com/office/drawing/2014/main" id="{1014BA5C-C370-44EB-84DA-2D69E36CE6C3}"/>
                  </a:ext>
                </a:extLst>
              </p:cNvPr>
              <p:cNvSpPr/>
              <p:nvPr/>
            </p:nvSpPr>
            <p:spPr>
              <a:xfrm>
                <a:off x="5805714" y="609691"/>
                <a:ext cx="410553" cy="386869"/>
              </a:xfrm>
              <a:prstGeom prst="arc">
                <a:avLst>
                  <a:gd name="adj1" fmla="val 1119721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5" name="Group 134">
              <a:extLst>
                <a:ext uri="{FF2B5EF4-FFF2-40B4-BE49-F238E27FC236}">
                  <a16:creationId xmlns:a16="http://schemas.microsoft.com/office/drawing/2014/main" id="{AD8CB7E5-EBC4-4791-B93B-D0B41B862B83}"/>
                </a:ext>
              </a:extLst>
            </p:cNvPr>
            <p:cNvGrpSpPr/>
            <p:nvPr/>
          </p:nvGrpSpPr>
          <p:grpSpPr>
            <a:xfrm>
              <a:off x="5805714" y="6340004"/>
              <a:ext cx="580573" cy="386869"/>
              <a:chOff x="5805714" y="609691"/>
              <a:chExt cx="580573" cy="386869"/>
            </a:xfrm>
          </p:grpSpPr>
          <p:sp>
            <p:nvSpPr>
              <p:cNvPr id="136" name="Rectangle 135">
                <a:extLst>
                  <a:ext uri="{FF2B5EF4-FFF2-40B4-BE49-F238E27FC236}">
                    <a16:creationId xmlns:a16="http://schemas.microsoft.com/office/drawing/2014/main" id="{CF456FF3-391C-4C8E-A128-A413BDBBB225}"/>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Arc 136">
                <a:extLst>
                  <a:ext uri="{FF2B5EF4-FFF2-40B4-BE49-F238E27FC236}">
                    <a16:creationId xmlns:a16="http://schemas.microsoft.com/office/drawing/2014/main" id="{8838FE2A-04D7-44E3-97C3-54338832CB9A}"/>
                  </a:ext>
                </a:extLst>
              </p:cNvPr>
              <p:cNvSpPr/>
              <p:nvPr/>
            </p:nvSpPr>
            <p:spPr>
              <a:xfrm>
                <a:off x="5805714" y="609691"/>
                <a:ext cx="410553" cy="386869"/>
              </a:xfrm>
              <a:prstGeom prst="arc">
                <a:avLst>
                  <a:gd name="adj1" fmla="val 1112980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158" name="TextBox 157">
            <a:extLst>
              <a:ext uri="{FF2B5EF4-FFF2-40B4-BE49-F238E27FC236}">
                <a16:creationId xmlns:a16="http://schemas.microsoft.com/office/drawing/2014/main" id="{0FE8E5C4-999B-4416-A4F0-DC3BC2BF79AA}"/>
              </a:ext>
            </a:extLst>
          </p:cNvPr>
          <p:cNvSpPr txBox="1"/>
          <p:nvPr/>
        </p:nvSpPr>
        <p:spPr>
          <a:xfrm>
            <a:off x="667966" y="458168"/>
            <a:ext cx="4440558" cy="461665"/>
          </a:xfrm>
          <a:prstGeom prst="rect">
            <a:avLst/>
          </a:prstGeom>
          <a:noFill/>
        </p:spPr>
        <p:txBody>
          <a:bodyPr wrap="square" rtlCol="0">
            <a:spAutoFit/>
          </a:bodyPr>
          <a:lstStyle/>
          <a:p>
            <a:r>
              <a:rPr lang="en-US" sz="2400" dirty="0">
                <a:solidFill>
                  <a:schemeClr val="accent2">
                    <a:lumMod val="50000"/>
                  </a:schemeClr>
                </a:solidFill>
                <a:effectLst>
                  <a:outerShdw blurRad="38100" dist="38100" dir="2700000" algn="tl">
                    <a:srgbClr val="000000">
                      <a:alpha val="43137"/>
                    </a:srgbClr>
                  </a:outerShdw>
                </a:effectLst>
                <a:latin typeface="MV Boli" panose="02000500030200090000" pitchFamily="2" charset="0"/>
                <a:ea typeface="Hand Of Sean" panose="02000500000000000000" pitchFamily="2" charset="-128"/>
                <a:cs typeface="MV Boli" panose="02000500030200090000" pitchFamily="2" charset="0"/>
              </a:rPr>
              <a:t>Ulnar nerve injury</a:t>
            </a:r>
          </a:p>
        </p:txBody>
      </p:sp>
      <p:sp>
        <p:nvSpPr>
          <p:cNvPr id="164" name="TextBox 163">
            <a:extLst>
              <a:ext uri="{FF2B5EF4-FFF2-40B4-BE49-F238E27FC236}">
                <a16:creationId xmlns:a16="http://schemas.microsoft.com/office/drawing/2014/main" id="{96EA629F-80F6-4386-8C35-13BCB38A58D4}"/>
              </a:ext>
            </a:extLst>
          </p:cNvPr>
          <p:cNvSpPr txBox="1"/>
          <p:nvPr/>
        </p:nvSpPr>
        <p:spPr>
          <a:xfrm>
            <a:off x="6577237" y="3766214"/>
            <a:ext cx="4598762" cy="2004395"/>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sz="1400" dirty="0">
                <a:latin typeface="MV Boli" panose="02000500030200090000" pitchFamily="2" charset="0"/>
                <a:cs typeface="MV Boli" panose="02000500030200090000" pitchFamily="2" charset="0"/>
              </a:rPr>
              <a:t>The nerve is most commonly cut by a fracture of the medial epicondyle.</a:t>
            </a:r>
            <a:endParaRPr lang="en-US" sz="1400" dirty="0">
              <a:latin typeface="MV Boli" panose="02000500030200090000" pitchFamily="2" charset="0"/>
              <a:cs typeface="MV Boli" panose="02000500030200090000" pitchFamily="2" charset="0"/>
              <a:sym typeface="Wingdings" panose="05000000000000000000" pitchFamily="2" charset="2"/>
            </a:endParaRPr>
          </a:p>
          <a:p>
            <a:pPr marL="285750" indent="-285750">
              <a:lnSpc>
                <a:spcPct val="150000"/>
              </a:lnSpc>
              <a:buFont typeface="Arial" panose="020B0604020202020204" pitchFamily="34" charset="0"/>
              <a:buChar char="•"/>
            </a:pPr>
            <a:r>
              <a:rPr lang="en-US" sz="1400" dirty="0">
                <a:latin typeface="MV Boli" panose="02000500030200090000" pitchFamily="2" charset="0"/>
                <a:cs typeface="MV Boli" panose="02000500030200090000" pitchFamily="2" charset="0"/>
                <a:sym typeface="Wingdings" panose="05000000000000000000" pitchFamily="2" charset="2"/>
              </a:rPr>
              <a:t>It may be less commonly compressed as it passes anterior to the flexor retinaculum.</a:t>
            </a:r>
          </a:p>
          <a:p>
            <a:pPr marL="285750" indent="-285750">
              <a:lnSpc>
                <a:spcPct val="150000"/>
              </a:lnSpc>
              <a:buFont typeface="Arial" panose="020B0604020202020204" pitchFamily="34" charset="0"/>
              <a:buChar char="•"/>
            </a:pPr>
            <a:r>
              <a:rPr lang="en-US" sz="1400" dirty="0">
                <a:latin typeface="MV Boli" panose="02000500030200090000" pitchFamily="2" charset="0"/>
                <a:cs typeface="MV Boli" panose="02000500030200090000" pitchFamily="2" charset="0"/>
                <a:sym typeface="Wingdings" panose="05000000000000000000" pitchFamily="2" charset="2"/>
              </a:rPr>
              <a:t>Rarely, it is compressed at the axilla or by FCU.</a:t>
            </a:r>
          </a:p>
        </p:txBody>
      </p:sp>
      <p:pic>
        <p:nvPicPr>
          <p:cNvPr id="149" name="Picture 148">
            <a:extLst>
              <a:ext uri="{FF2B5EF4-FFF2-40B4-BE49-F238E27FC236}">
                <a16:creationId xmlns:a16="http://schemas.microsoft.com/office/drawing/2014/main" id="{9CBA8035-861B-4137-8EBD-210B8D03EBBE}"/>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1096551" y="888716"/>
            <a:ext cx="4099306" cy="5712384"/>
          </a:xfrm>
          <a:prstGeom prst="rect">
            <a:avLst/>
          </a:prstGeom>
        </p:spPr>
      </p:pic>
      <p:pic>
        <p:nvPicPr>
          <p:cNvPr id="152" name="Picture 151">
            <a:extLst>
              <a:ext uri="{FF2B5EF4-FFF2-40B4-BE49-F238E27FC236}">
                <a16:creationId xmlns:a16="http://schemas.microsoft.com/office/drawing/2014/main" id="{C4E106A4-0B0C-429B-A125-F98EAF5626E0}"/>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r="-121"/>
          <a:stretch/>
        </p:blipFill>
        <p:spPr>
          <a:xfrm>
            <a:off x="6595186" y="182894"/>
            <a:ext cx="4871101" cy="3518018"/>
          </a:xfrm>
          <a:prstGeom prst="rect">
            <a:avLst/>
          </a:prstGeom>
        </p:spPr>
      </p:pic>
    </p:spTree>
    <p:extLst>
      <p:ext uri="{BB962C8B-B14F-4D97-AF65-F5344CB8AC3E}">
        <p14:creationId xmlns:p14="http://schemas.microsoft.com/office/powerpoint/2010/main" val="39935023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Rectangle 147">
            <a:extLst>
              <a:ext uri="{FF2B5EF4-FFF2-40B4-BE49-F238E27FC236}">
                <a16:creationId xmlns:a16="http://schemas.microsoft.com/office/drawing/2014/main" id="{55C089E3-40F2-48EE-94AD-97A50E3AC6F8}"/>
              </a:ext>
            </a:extLst>
          </p:cNvPr>
          <p:cNvSpPr/>
          <p:nvPr/>
        </p:nvSpPr>
        <p:spPr>
          <a:xfrm>
            <a:off x="6096000" y="0"/>
            <a:ext cx="5660571" cy="6858000"/>
          </a:xfrm>
          <a:prstGeom prst="rect">
            <a:avLst/>
          </a:prstGeom>
          <a:blipFill>
            <a:blip r:embed="rId2">
              <a:extLst>
                <a:ext uri="{28A0092B-C50C-407E-A947-70E740481C1C}">
                  <a14:useLocalDpi xmlns:a14="http://schemas.microsoft.com/office/drawing/2010/main" val="0"/>
                </a:ext>
              </a:extLst>
            </a:blip>
            <a:stretch>
              <a:fillRect/>
            </a:stretch>
          </a:blipFill>
          <a:ln>
            <a:noFill/>
          </a:ln>
          <a:effectLst>
            <a:outerShdw blurRad="50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C03955BB-E41C-4E77-BB48-325360470229}"/>
              </a:ext>
            </a:extLst>
          </p:cNvPr>
          <p:cNvSpPr/>
          <p:nvPr/>
        </p:nvSpPr>
        <p:spPr>
          <a:xfrm>
            <a:off x="275044" y="-5786"/>
            <a:ext cx="5681417" cy="6858000"/>
          </a:xfrm>
          <a:prstGeom prst="rect">
            <a:avLst/>
          </a:prstGeom>
          <a:blipFill>
            <a:blip r:embed="rId2">
              <a:extLst>
                <a:ext uri="{28A0092B-C50C-407E-A947-70E740481C1C}">
                  <a14:useLocalDpi xmlns:a14="http://schemas.microsoft.com/office/drawing/2010/main" val="0"/>
                </a:ext>
              </a:extLst>
            </a:blip>
            <a:stretch>
              <a:fillRect/>
            </a:stretch>
          </a:blipFill>
          <a:ln>
            <a:noFill/>
          </a:ln>
          <a:effectLst>
            <a:outerShdw blurRad="50800" dist="889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0" name="Group 189">
            <a:extLst>
              <a:ext uri="{FF2B5EF4-FFF2-40B4-BE49-F238E27FC236}">
                <a16:creationId xmlns:a16="http://schemas.microsoft.com/office/drawing/2014/main" id="{B1C4F1B1-18D1-4F24-A7B4-A913BFFF45E6}"/>
              </a:ext>
            </a:extLst>
          </p:cNvPr>
          <p:cNvGrpSpPr/>
          <p:nvPr/>
        </p:nvGrpSpPr>
        <p:grpSpPr>
          <a:xfrm>
            <a:off x="6096000" y="119550"/>
            <a:ext cx="5574535" cy="6607638"/>
            <a:chOff x="6096000" y="119550"/>
            <a:chExt cx="5574535" cy="6607638"/>
          </a:xfrm>
        </p:grpSpPr>
        <p:sp>
          <p:nvSpPr>
            <p:cNvPr id="191" name="Right">
              <a:extLst>
                <a:ext uri="{FF2B5EF4-FFF2-40B4-BE49-F238E27FC236}">
                  <a16:creationId xmlns:a16="http://schemas.microsoft.com/office/drawing/2014/main" id="{479DEB60-7570-45B4-8336-36827F8A3ED2}"/>
                </a:ext>
              </a:extLst>
            </p:cNvPr>
            <p:cNvSpPr/>
            <p:nvPr/>
          </p:nvSpPr>
          <p:spPr>
            <a:xfrm>
              <a:off x="11148331" y="4069452"/>
              <a:ext cx="522204" cy="2657736"/>
            </a:xfrm>
            <a:prstGeom prst="rect">
              <a:avLst/>
            </a:prstGeom>
            <a:solidFill>
              <a:srgbClr val="00B0F0"/>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2" name="Freeform: Shape 191">
              <a:extLst>
                <a:ext uri="{FF2B5EF4-FFF2-40B4-BE49-F238E27FC236}">
                  <a16:creationId xmlns:a16="http://schemas.microsoft.com/office/drawing/2014/main" id="{1F0B4A1C-B94A-47CE-AED1-2D2A4BE4CFF9}"/>
                </a:ext>
              </a:extLst>
            </p:cNvPr>
            <p:cNvSpPr/>
            <p:nvPr/>
          </p:nvSpPr>
          <p:spPr>
            <a:xfrm>
              <a:off x="6128872" y="119550"/>
              <a:ext cx="5395162" cy="6607323"/>
            </a:xfrm>
            <a:custGeom>
              <a:avLst/>
              <a:gdLst>
                <a:gd name="connsiteX0" fmla="*/ 0 w 5395162"/>
                <a:gd name="connsiteY0" fmla="*/ 0 h 6607323"/>
                <a:gd name="connsiteX1" fmla="*/ 5395162 w 5395162"/>
                <a:gd name="connsiteY1" fmla="*/ 0 h 6607323"/>
                <a:gd name="connsiteX2" fmla="*/ 5395162 w 5395162"/>
                <a:gd name="connsiteY2" fmla="*/ 3949902 h 6607323"/>
                <a:gd name="connsiteX3" fmla="*/ 5230980 w 5395162"/>
                <a:gd name="connsiteY3" fmla="*/ 3949902 h 6607323"/>
                <a:gd name="connsiteX4" fmla="*/ 5032614 w 5395162"/>
                <a:gd name="connsiteY4" fmla="*/ 4148268 h 6607323"/>
                <a:gd name="connsiteX5" fmla="*/ 5032614 w 5395162"/>
                <a:gd name="connsiteY5" fmla="*/ 6607209 h 6607323"/>
                <a:gd name="connsiteX6" fmla="*/ 5032625 w 5395162"/>
                <a:gd name="connsiteY6" fmla="*/ 6607323 h 6607323"/>
                <a:gd name="connsiteX7" fmla="*/ 0 w 5395162"/>
                <a:gd name="connsiteY7" fmla="*/ 6607323 h 660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5162" h="6607323">
                  <a:moveTo>
                    <a:pt x="0" y="0"/>
                  </a:moveTo>
                  <a:lnTo>
                    <a:pt x="5395162" y="0"/>
                  </a:lnTo>
                  <a:lnTo>
                    <a:pt x="5395162" y="3949902"/>
                  </a:lnTo>
                  <a:lnTo>
                    <a:pt x="5230980" y="3949902"/>
                  </a:lnTo>
                  <a:cubicBezTo>
                    <a:pt x="5121425" y="3949902"/>
                    <a:pt x="5032614" y="4038713"/>
                    <a:pt x="5032614" y="4148268"/>
                  </a:cubicBezTo>
                  <a:lnTo>
                    <a:pt x="5032614" y="6607209"/>
                  </a:lnTo>
                  <a:lnTo>
                    <a:pt x="5032625" y="6607323"/>
                  </a:lnTo>
                  <a:lnTo>
                    <a:pt x="0" y="6607323"/>
                  </a:lnTo>
                  <a:close/>
                </a:path>
              </a:pathLst>
            </a:custGeom>
            <a:solidFill>
              <a:srgbClr val="FDFDFD"/>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3" name="Straight Connector 192">
              <a:extLst>
                <a:ext uri="{FF2B5EF4-FFF2-40B4-BE49-F238E27FC236}">
                  <a16:creationId xmlns:a16="http://schemas.microsoft.com/office/drawing/2014/main" id="{59162A81-0D26-49D5-9C3D-AF1145F70A57}"/>
                </a:ext>
              </a:extLst>
            </p:cNvPr>
            <p:cNvCxnSpPr>
              <a:cxnSpLocks/>
            </p:cNvCxnSpPr>
            <p:nvPr/>
          </p:nvCxnSpPr>
          <p:spPr>
            <a:xfrm>
              <a:off x="6096000" y="909390"/>
              <a:ext cx="5428034"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9DC12B9C-03BA-4147-9B14-30D86730F24B}"/>
                </a:ext>
              </a:extLst>
            </p:cNvPr>
            <p:cNvCxnSpPr>
              <a:cxnSpLocks/>
            </p:cNvCxnSpPr>
            <p:nvPr/>
          </p:nvCxnSpPr>
          <p:spPr>
            <a:xfrm>
              <a:off x="6126481" y="137418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6DCDD4C6-51F4-4E17-AD53-489FD1F39D5F}"/>
                </a:ext>
              </a:extLst>
            </p:cNvPr>
            <p:cNvCxnSpPr>
              <a:cxnSpLocks/>
            </p:cNvCxnSpPr>
            <p:nvPr/>
          </p:nvCxnSpPr>
          <p:spPr>
            <a:xfrm>
              <a:off x="6126481" y="1864456"/>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22656D87-BB85-4C46-9209-8C9140CFF071}"/>
                </a:ext>
              </a:extLst>
            </p:cNvPr>
            <p:cNvCxnSpPr>
              <a:cxnSpLocks/>
            </p:cNvCxnSpPr>
            <p:nvPr/>
          </p:nvCxnSpPr>
          <p:spPr>
            <a:xfrm>
              <a:off x="6126481" y="2354732"/>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B8516F6C-3E8F-41F1-85A7-8235F4B1C824}"/>
                </a:ext>
              </a:extLst>
            </p:cNvPr>
            <p:cNvCxnSpPr>
              <a:cxnSpLocks/>
            </p:cNvCxnSpPr>
            <p:nvPr/>
          </p:nvCxnSpPr>
          <p:spPr>
            <a:xfrm>
              <a:off x="6126481" y="2845008"/>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989266B4-BC34-4ABF-A425-A7DC3F37E571}"/>
                </a:ext>
              </a:extLst>
            </p:cNvPr>
            <p:cNvCxnSpPr>
              <a:cxnSpLocks/>
            </p:cNvCxnSpPr>
            <p:nvPr/>
          </p:nvCxnSpPr>
          <p:spPr>
            <a:xfrm>
              <a:off x="6126481" y="3335284"/>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6FBF9DB6-3F78-4FB6-A1C7-279765773246}"/>
                </a:ext>
              </a:extLst>
            </p:cNvPr>
            <p:cNvCxnSpPr>
              <a:cxnSpLocks/>
            </p:cNvCxnSpPr>
            <p:nvPr/>
          </p:nvCxnSpPr>
          <p:spPr>
            <a:xfrm>
              <a:off x="6126481" y="382556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87FF3BCF-0219-48EC-8281-6991C30C1636}"/>
                </a:ext>
              </a:extLst>
            </p:cNvPr>
            <p:cNvCxnSpPr>
              <a:cxnSpLocks/>
            </p:cNvCxnSpPr>
            <p:nvPr/>
          </p:nvCxnSpPr>
          <p:spPr>
            <a:xfrm>
              <a:off x="6126481" y="4315836"/>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66E6F99E-140E-42F7-9CD9-520ABBCB79FF}"/>
                </a:ext>
              </a:extLst>
            </p:cNvPr>
            <p:cNvCxnSpPr>
              <a:cxnSpLocks/>
            </p:cNvCxnSpPr>
            <p:nvPr/>
          </p:nvCxnSpPr>
          <p:spPr>
            <a:xfrm>
              <a:off x="6126481" y="4806112"/>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FD4DA134-0BBC-4EEA-B046-D144F8362963}"/>
                </a:ext>
              </a:extLst>
            </p:cNvPr>
            <p:cNvCxnSpPr>
              <a:cxnSpLocks/>
            </p:cNvCxnSpPr>
            <p:nvPr/>
          </p:nvCxnSpPr>
          <p:spPr>
            <a:xfrm>
              <a:off x="6126481" y="5296388"/>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D81023F8-3930-4E86-AADD-C34248F41F99}"/>
                </a:ext>
              </a:extLst>
            </p:cNvPr>
            <p:cNvCxnSpPr>
              <a:cxnSpLocks/>
            </p:cNvCxnSpPr>
            <p:nvPr/>
          </p:nvCxnSpPr>
          <p:spPr>
            <a:xfrm>
              <a:off x="6126481" y="5786664"/>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AB4022E9-383B-473B-A517-D6A80C1B6F12}"/>
                </a:ext>
              </a:extLst>
            </p:cNvPr>
            <p:cNvCxnSpPr>
              <a:cxnSpLocks/>
            </p:cNvCxnSpPr>
            <p:nvPr/>
          </p:nvCxnSpPr>
          <p:spPr>
            <a:xfrm>
              <a:off x="6126481" y="6276940"/>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sp>
          <p:nvSpPr>
            <p:cNvPr id="205" name="TextBox 204">
              <a:extLst>
                <a:ext uri="{FF2B5EF4-FFF2-40B4-BE49-F238E27FC236}">
                  <a16:creationId xmlns:a16="http://schemas.microsoft.com/office/drawing/2014/main" id="{B1FBF4D5-CE44-480D-BC29-B88EB2D96005}"/>
                </a:ext>
              </a:extLst>
            </p:cNvPr>
            <p:cNvSpPr txBox="1"/>
            <p:nvPr/>
          </p:nvSpPr>
          <p:spPr>
            <a:xfrm>
              <a:off x="11176409" y="4544506"/>
              <a:ext cx="461665" cy="2098208"/>
            </a:xfrm>
            <a:prstGeom prst="rect">
              <a:avLst/>
            </a:prstGeom>
            <a:noFill/>
          </p:spPr>
          <p:txBody>
            <a:bodyPr vert="vert270" wrap="square" rtlCol="0">
              <a:spAutoFit/>
            </a:bodyPr>
            <a:lstStyle/>
            <a:p>
              <a:pPr algn="ctr"/>
              <a:r>
                <a:rPr lang="en-US" b="1" dirty="0"/>
                <a:t>Cut &gt;&gt; Compression</a:t>
              </a:r>
            </a:p>
          </p:txBody>
        </p:sp>
      </p:grpSp>
      <p:grpSp>
        <p:nvGrpSpPr>
          <p:cNvPr id="174" name="Group 173">
            <a:extLst>
              <a:ext uri="{FF2B5EF4-FFF2-40B4-BE49-F238E27FC236}">
                <a16:creationId xmlns:a16="http://schemas.microsoft.com/office/drawing/2014/main" id="{4D3EC6F6-41B8-42EA-9450-9660D30297B3}"/>
              </a:ext>
            </a:extLst>
          </p:cNvPr>
          <p:cNvGrpSpPr/>
          <p:nvPr/>
        </p:nvGrpSpPr>
        <p:grpSpPr>
          <a:xfrm flipH="1">
            <a:off x="315130" y="89189"/>
            <a:ext cx="5610850" cy="6607638"/>
            <a:chOff x="6096000" y="119550"/>
            <a:chExt cx="5610850" cy="6607638"/>
          </a:xfrm>
        </p:grpSpPr>
        <p:sp>
          <p:nvSpPr>
            <p:cNvPr id="175" name="Left">
              <a:extLst>
                <a:ext uri="{FF2B5EF4-FFF2-40B4-BE49-F238E27FC236}">
                  <a16:creationId xmlns:a16="http://schemas.microsoft.com/office/drawing/2014/main" id="{BC45525F-CA64-4D1D-A75E-E6290B229999}"/>
                </a:ext>
              </a:extLst>
            </p:cNvPr>
            <p:cNvSpPr/>
            <p:nvPr/>
          </p:nvSpPr>
          <p:spPr>
            <a:xfrm>
              <a:off x="11148331" y="4069452"/>
              <a:ext cx="522204" cy="2657736"/>
            </a:xfrm>
            <a:prstGeom prst="rect">
              <a:avLst/>
            </a:prstGeom>
            <a:solidFill>
              <a:srgbClr val="002060"/>
            </a:solidFill>
            <a:ln>
              <a:noFill/>
            </a:ln>
            <a:effectLst>
              <a:outerShdw blurRad="50800" dist="635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6" name="Freeform: Shape 175">
              <a:extLst>
                <a:ext uri="{FF2B5EF4-FFF2-40B4-BE49-F238E27FC236}">
                  <a16:creationId xmlns:a16="http://schemas.microsoft.com/office/drawing/2014/main" id="{4CCDAA36-0014-487F-9FC8-FB18AD79A536}"/>
                </a:ext>
              </a:extLst>
            </p:cNvPr>
            <p:cNvSpPr/>
            <p:nvPr/>
          </p:nvSpPr>
          <p:spPr>
            <a:xfrm>
              <a:off x="6128872" y="119550"/>
              <a:ext cx="5395162" cy="6607323"/>
            </a:xfrm>
            <a:custGeom>
              <a:avLst/>
              <a:gdLst>
                <a:gd name="connsiteX0" fmla="*/ 0 w 5395162"/>
                <a:gd name="connsiteY0" fmla="*/ 0 h 6607323"/>
                <a:gd name="connsiteX1" fmla="*/ 5395162 w 5395162"/>
                <a:gd name="connsiteY1" fmla="*/ 0 h 6607323"/>
                <a:gd name="connsiteX2" fmla="*/ 5395162 w 5395162"/>
                <a:gd name="connsiteY2" fmla="*/ 3949902 h 6607323"/>
                <a:gd name="connsiteX3" fmla="*/ 5230980 w 5395162"/>
                <a:gd name="connsiteY3" fmla="*/ 3949902 h 6607323"/>
                <a:gd name="connsiteX4" fmla="*/ 5032614 w 5395162"/>
                <a:gd name="connsiteY4" fmla="*/ 4148268 h 6607323"/>
                <a:gd name="connsiteX5" fmla="*/ 5032614 w 5395162"/>
                <a:gd name="connsiteY5" fmla="*/ 6607209 h 6607323"/>
                <a:gd name="connsiteX6" fmla="*/ 5032625 w 5395162"/>
                <a:gd name="connsiteY6" fmla="*/ 6607323 h 6607323"/>
                <a:gd name="connsiteX7" fmla="*/ 0 w 5395162"/>
                <a:gd name="connsiteY7" fmla="*/ 6607323 h 660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5162" h="6607323">
                  <a:moveTo>
                    <a:pt x="0" y="0"/>
                  </a:moveTo>
                  <a:lnTo>
                    <a:pt x="5395162" y="0"/>
                  </a:lnTo>
                  <a:lnTo>
                    <a:pt x="5395162" y="3949902"/>
                  </a:lnTo>
                  <a:lnTo>
                    <a:pt x="5230980" y="3949902"/>
                  </a:lnTo>
                  <a:cubicBezTo>
                    <a:pt x="5121425" y="3949902"/>
                    <a:pt x="5032614" y="4038713"/>
                    <a:pt x="5032614" y="4148268"/>
                  </a:cubicBezTo>
                  <a:lnTo>
                    <a:pt x="5032614" y="6607209"/>
                  </a:lnTo>
                  <a:lnTo>
                    <a:pt x="5032625" y="6607323"/>
                  </a:lnTo>
                  <a:lnTo>
                    <a:pt x="0" y="6607323"/>
                  </a:lnTo>
                  <a:close/>
                </a:path>
              </a:pathLst>
            </a:custGeom>
            <a:solidFill>
              <a:srgbClr val="FDFDFD"/>
            </a:solidFill>
            <a:ln>
              <a:noFill/>
            </a:ln>
            <a:effectLst>
              <a:outerShdw blurRad="50800" dist="762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a:extLst>
                <a:ext uri="{FF2B5EF4-FFF2-40B4-BE49-F238E27FC236}">
                  <a16:creationId xmlns:a16="http://schemas.microsoft.com/office/drawing/2014/main" id="{0B012414-9764-48F5-B4C3-0A5037F0BBA5}"/>
                </a:ext>
              </a:extLst>
            </p:cNvPr>
            <p:cNvCxnSpPr>
              <a:cxnSpLocks/>
            </p:cNvCxnSpPr>
            <p:nvPr/>
          </p:nvCxnSpPr>
          <p:spPr>
            <a:xfrm>
              <a:off x="6096000" y="909390"/>
              <a:ext cx="5428034"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8DF96C4D-F51B-418E-8313-05C072401FE4}"/>
                </a:ext>
              </a:extLst>
            </p:cNvPr>
            <p:cNvCxnSpPr>
              <a:cxnSpLocks/>
            </p:cNvCxnSpPr>
            <p:nvPr/>
          </p:nvCxnSpPr>
          <p:spPr>
            <a:xfrm>
              <a:off x="6126481" y="137418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6F483CB6-CDC5-4A02-B30E-322036DDF0A0}"/>
                </a:ext>
              </a:extLst>
            </p:cNvPr>
            <p:cNvCxnSpPr>
              <a:cxnSpLocks/>
            </p:cNvCxnSpPr>
            <p:nvPr/>
          </p:nvCxnSpPr>
          <p:spPr>
            <a:xfrm>
              <a:off x="6126481" y="1864456"/>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13494356-E55D-4653-AB9F-7E1E2BF06D76}"/>
                </a:ext>
              </a:extLst>
            </p:cNvPr>
            <p:cNvCxnSpPr>
              <a:cxnSpLocks/>
            </p:cNvCxnSpPr>
            <p:nvPr/>
          </p:nvCxnSpPr>
          <p:spPr>
            <a:xfrm>
              <a:off x="6126481" y="2354732"/>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8C8F38DD-49EA-469F-9EDB-E9462B811FC0}"/>
                </a:ext>
              </a:extLst>
            </p:cNvPr>
            <p:cNvCxnSpPr>
              <a:cxnSpLocks/>
            </p:cNvCxnSpPr>
            <p:nvPr/>
          </p:nvCxnSpPr>
          <p:spPr>
            <a:xfrm>
              <a:off x="6126481" y="2845008"/>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BB0A9595-A092-4E25-932A-2B7A43E3DF75}"/>
                </a:ext>
              </a:extLst>
            </p:cNvPr>
            <p:cNvCxnSpPr>
              <a:cxnSpLocks/>
            </p:cNvCxnSpPr>
            <p:nvPr/>
          </p:nvCxnSpPr>
          <p:spPr>
            <a:xfrm>
              <a:off x="6126481" y="3335284"/>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D2DB5BD7-B26C-4609-AADA-D1F73B39D441}"/>
                </a:ext>
              </a:extLst>
            </p:cNvPr>
            <p:cNvCxnSpPr>
              <a:cxnSpLocks/>
            </p:cNvCxnSpPr>
            <p:nvPr/>
          </p:nvCxnSpPr>
          <p:spPr>
            <a:xfrm>
              <a:off x="6126481" y="382556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5992E529-F71B-461A-B57E-330E3C813F2E}"/>
                </a:ext>
              </a:extLst>
            </p:cNvPr>
            <p:cNvCxnSpPr>
              <a:cxnSpLocks/>
            </p:cNvCxnSpPr>
            <p:nvPr/>
          </p:nvCxnSpPr>
          <p:spPr>
            <a:xfrm>
              <a:off x="6126481" y="4315836"/>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64CEBAD4-44F2-4C60-80AE-1704869E5043}"/>
                </a:ext>
              </a:extLst>
            </p:cNvPr>
            <p:cNvCxnSpPr>
              <a:cxnSpLocks/>
            </p:cNvCxnSpPr>
            <p:nvPr/>
          </p:nvCxnSpPr>
          <p:spPr>
            <a:xfrm>
              <a:off x="6126481" y="4806112"/>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B6B6DA8F-39DA-425E-B4FF-5A599863202A}"/>
                </a:ext>
              </a:extLst>
            </p:cNvPr>
            <p:cNvCxnSpPr>
              <a:cxnSpLocks/>
            </p:cNvCxnSpPr>
            <p:nvPr/>
          </p:nvCxnSpPr>
          <p:spPr>
            <a:xfrm>
              <a:off x="6126481" y="5296388"/>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7CBD5B22-00BF-4EDD-976C-E876BF6A92CB}"/>
                </a:ext>
              </a:extLst>
            </p:cNvPr>
            <p:cNvCxnSpPr>
              <a:cxnSpLocks/>
            </p:cNvCxnSpPr>
            <p:nvPr/>
          </p:nvCxnSpPr>
          <p:spPr>
            <a:xfrm>
              <a:off x="6126481" y="5786664"/>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D0984BC2-397F-487F-B4C3-639E88CD5B95}"/>
                </a:ext>
              </a:extLst>
            </p:cNvPr>
            <p:cNvCxnSpPr>
              <a:cxnSpLocks/>
            </p:cNvCxnSpPr>
            <p:nvPr/>
          </p:nvCxnSpPr>
          <p:spPr>
            <a:xfrm>
              <a:off x="6126481" y="6276940"/>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sp>
          <p:nvSpPr>
            <p:cNvPr id="189" name="TextBox 188">
              <a:extLst>
                <a:ext uri="{FF2B5EF4-FFF2-40B4-BE49-F238E27FC236}">
                  <a16:creationId xmlns:a16="http://schemas.microsoft.com/office/drawing/2014/main" id="{028D77CE-26CC-48A3-92E2-0D112FD9E9FA}"/>
                </a:ext>
              </a:extLst>
            </p:cNvPr>
            <p:cNvSpPr txBox="1"/>
            <p:nvPr/>
          </p:nvSpPr>
          <p:spPr>
            <a:xfrm>
              <a:off x="11245185" y="4315836"/>
              <a:ext cx="461665" cy="2405756"/>
            </a:xfrm>
            <a:prstGeom prst="rect">
              <a:avLst/>
            </a:prstGeom>
            <a:noFill/>
          </p:spPr>
          <p:txBody>
            <a:bodyPr vert="vert270" wrap="square" rtlCol="0">
              <a:spAutoFit/>
            </a:bodyPr>
            <a:lstStyle/>
            <a:p>
              <a:pPr algn="ctr"/>
              <a:r>
                <a:rPr lang="en-US" b="1" dirty="0">
                  <a:solidFill>
                    <a:schemeClr val="bg1"/>
                  </a:solidFill>
                </a:rPr>
                <a:t>Guyon’s (ulnar) canal</a:t>
              </a:r>
            </a:p>
          </p:txBody>
        </p:sp>
      </p:grpSp>
      <p:grpSp>
        <p:nvGrpSpPr>
          <p:cNvPr id="3" name="Group 2">
            <a:extLst>
              <a:ext uri="{FF2B5EF4-FFF2-40B4-BE49-F238E27FC236}">
                <a16:creationId xmlns:a16="http://schemas.microsoft.com/office/drawing/2014/main" id="{0F1A4B53-3DA8-4B08-87F6-99E2B5780CCB}"/>
              </a:ext>
            </a:extLst>
          </p:cNvPr>
          <p:cNvGrpSpPr/>
          <p:nvPr/>
        </p:nvGrpSpPr>
        <p:grpSpPr>
          <a:xfrm>
            <a:off x="5604611" y="119550"/>
            <a:ext cx="781676" cy="6607323"/>
            <a:chOff x="5604611" y="119550"/>
            <a:chExt cx="781676" cy="6607323"/>
          </a:xfrm>
        </p:grpSpPr>
        <p:sp>
          <p:nvSpPr>
            <p:cNvPr id="67" name="Rectangle 66">
              <a:extLst>
                <a:ext uri="{FF2B5EF4-FFF2-40B4-BE49-F238E27FC236}">
                  <a16:creationId xmlns:a16="http://schemas.microsoft.com/office/drawing/2014/main" id="{D119F2DB-0E38-4A31-831F-2BAF295D2A25}"/>
                </a:ext>
              </a:extLst>
            </p:cNvPr>
            <p:cNvSpPr/>
            <p:nvPr/>
          </p:nvSpPr>
          <p:spPr>
            <a:xfrm>
              <a:off x="5635694" y="20253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AEE5042A-E067-4FB7-BCFF-00BB33BFEDEC}"/>
                </a:ext>
              </a:extLst>
            </p:cNvPr>
            <p:cNvGrpSpPr/>
            <p:nvPr/>
          </p:nvGrpSpPr>
          <p:grpSpPr>
            <a:xfrm>
              <a:off x="5805714" y="119550"/>
              <a:ext cx="580573" cy="386869"/>
              <a:chOff x="5805714" y="609691"/>
              <a:chExt cx="580573" cy="386869"/>
            </a:xfrm>
          </p:grpSpPr>
          <p:sp>
            <p:nvSpPr>
              <p:cNvPr id="5" name="Rectangle 4">
                <a:extLst>
                  <a:ext uri="{FF2B5EF4-FFF2-40B4-BE49-F238E27FC236}">
                    <a16:creationId xmlns:a16="http://schemas.microsoft.com/office/drawing/2014/main" id="{9ECC8D50-758B-45D1-9832-058DA749338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a:extLst>
                  <a:ext uri="{FF2B5EF4-FFF2-40B4-BE49-F238E27FC236}">
                    <a16:creationId xmlns:a16="http://schemas.microsoft.com/office/drawing/2014/main" id="{FC783E55-1922-4926-8D97-EC60526709F7}"/>
                  </a:ext>
                </a:extLst>
              </p:cNvPr>
              <p:cNvSpPr/>
              <p:nvPr/>
            </p:nvSpPr>
            <p:spPr>
              <a:xfrm>
                <a:off x="5805714" y="609691"/>
                <a:ext cx="410553" cy="386869"/>
              </a:xfrm>
              <a:prstGeom prst="arc">
                <a:avLst>
                  <a:gd name="adj1" fmla="val 10333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8" name="Rectangle 67">
              <a:extLst>
                <a:ext uri="{FF2B5EF4-FFF2-40B4-BE49-F238E27FC236}">
                  <a16:creationId xmlns:a16="http://schemas.microsoft.com/office/drawing/2014/main" id="{FCB92E0C-F05E-4602-8A6C-A561815032EC}"/>
                </a:ext>
              </a:extLst>
            </p:cNvPr>
            <p:cNvSpPr/>
            <p:nvPr/>
          </p:nvSpPr>
          <p:spPr>
            <a:xfrm>
              <a:off x="5632035" y="503041"/>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78" name="Group 77">
              <a:extLst>
                <a:ext uri="{FF2B5EF4-FFF2-40B4-BE49-F238E27FC236}">
                  <a16:creationId xmlns:a16="http://schemas.microsoft.com/office/drawing/2014/main" id="{E48E30C9-A74F-4C52-AD04-FC9A5CBD8258}"/>
                </a:ext>
              </a:extLst>
            </p:cNvPr>
            <p:cNvGrpSpPr/>
            <p:nvPr/>
          </p:nvGrpSpPr>
          <p:grpSpPr>
            <a:xfrm>
              <a:off x="5805714" y="430573"/>
              <a:ext cx="580573" cy="386869"/>
              <a:chOff x="5805714" y="609691"/>
              <a:chExt cx="580573" cy="386869"/>
            </a:xfrm>
          </p:grpSpPr>
          <p:sp>
            <p:nvSpPr>
              <p:cNvPr id="79" name="Rectangle 78">
                <a:extLst>
                  <a:ext uri="{FF2B5EF4-FFF2-40B4-BE49-F238E27FC236}">
                    <a16:creationId xmlns:a16="http://schemas.microsoft.com/office/drawing/2014/main" id="{9D80A7DB-810E-4588-BE25-E9F7C34D3DB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c 79">
                <a:extLst>
                  <a:ext uri="{FF2B5EF4-FFF2-40B4-BE49-F238E27FC236}">
                    <a16:creationId xmlns:a16="http://schemas.microsoft.com/office/drawing/2014/main" id="{0CEE252C-3F6B-425D-A974-8C322FD62AA8}"/>
                  </a:ext>
                </a:extLst>
              </p:cNvPr>
              <p:cNvSpPr/>
              <p:nvPr/>
            </p:nvSpPr>
            <p:spPr>
              <a:xfrm>
                <a:off x="5805714" y="609691"/>
                <a:ext cx="410553" cy="386869"/>
              </a:xfrm>
              <a:prstGeom prst="arc">
                <a:avLst>
                  <a:gd name="adj1" fmla="val 10604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9" name="Rectangle 68">
              <a:extLst>
                <a:ext uri="{FF2B5EF4-FFF2-40B4-BE49-F238E27FC236}">
                  <a16:creationId xmlns:a16="http://schemas.microsoft.com/office/drawing/2014/main" id="{A4620A41-830E-412F-B7F4-82B17531460F}"/>
                </a:ext>
              </a:extLst>
            </p:cNvPr>
            <p:cNvSpPr/>
            <p:nvPr/>
          </p:nvSpPr>
          <p:spPr>
            <a:xfrm>
              <a:off x="5635694" y="81748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Rectangle 69">
              <a:extLst>
                <a:ext uri="{FF2B5EF4-FFF2-40B4-BE49-F238E27FC236}">
                  <a16:creationId xmlns:a16="http://schemas.microsoft.com/office/drawing/2014/main" id="{B8C591D4-C50C-4B67-805A-961945693BE6}"/>
                </a:ext>
              </a:extLst>
            </p:cNvPr>
            <p:cNvSpPr/>
            <p:nvPr/>
          </p:nvSpPr>
          <p:spPr>
            <a:xfrm>
              <a:off x="5636493" y="112392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a:extLst>
                <a:ext uri="{FF2B5EF4-FFF2-40B4-BE49-F238E27FC236}">
                  <a16:creationId xmlns:a16="http://schemas.microsoft.com/office/drawing/2014/main" id="{461F08B5-15BF-4C63-B54C-7D2001EDCAD3}"/>
                </a:ext>
              </a:extLst>
            </p:cNvPr>
            <p:cNvSpPr/>
            <p:nvPr/>
          </p:nvSpPr>
          <p:spPr>
            <a:xfrm>
              <a:off x="5633303" y="144082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a:extLst>
                <a:ext uri="{FF2B5EF4-FFF2-40B4-BE49-F238E27FC236}">
                  <a16:creationId xmlns:a16="http://schemas.microsoft.com/office/drawing/2014/main" id="{D12C5631-8C0A-4256-BD3E-88D081A7321B}"/>
                </a:ext>
              </a:extLst>
            </p:cNvPr>
            <p:cNvSpPr/>
            <p:nvPr/>
          </p:nvSpPr>
          <p:spPr>
            <a:xfrm>
              <a:off x="5641689" y="174238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Rectangle 72">
              <a:extLst>
                <a:ext uri="{FF2B5EF4-FFF2-40B4-BE49-F238E27FC236}">
                  <a16:creationId xmlns:a16="http://schemas.microsoft.com/office/drawing/2014/main" id="{D3030D9B-44CF-4F4E-A86E-18A79322376D}"/>
                </a:ext>
              </a:extLst>
            </p:cNvPr>
            <p:cNvSpPr/>
            <p:nvPr/>
          </p:nvSpPr>
          <p:spPr>
            <a:xfrm>
              <a:off x="5626130" y="206495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Rectangle 73">
              <a:extLst>
                <a:ext uri="{FF2B5EF4-FFF2-40B4-BE49-F238E27FC236}">
                  <a16:creationId xmlns:a16="http://schemas.microsoft.com/office/drawing/2014/main" id="{0E9F8D11-58D9-4493-A410-DACB43B5E48F}"/>
                </a:ext>
              </a:extLst>
            </p:cNvPr>
            <p:cNvSpPr/>
            <p:nvPr/>
          </p:nvSpPr>
          <p:spPr>
            <a:xfrm>
              <a:off x="5626130" y="237211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a:extLst>
                <a:ext uri="{FF2B5EF4-FFF2-40B4-BE49-F238E27FC236}">
                  <a16:creationId xmlns:a16="http://schemas.microsoft.com/office/drawing/2014/main" id="{880FA994-AF36-4890-A98D-4750B71B3C59}"/>
                </a:ext>
              </a:extLst>
            </p:cNvPr>
            <p:cNvSpPr/>
            <p:nvPr/>
          </p:nvSpPr>
          <p:spPr>
            <a:xfrm>
              <a:off x="5633303" y="268452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Rectangle 75">
              <a:extLst>
                <a:ext uri="{FF2B5EF4-FFF2-40B4-BE49-F238E27FC236}">
                  <a16:creationId xmlns:a16="http://schemas.microsoft.com/office/drawing/2014/main" id="{9E5C2FB6-992A-4537-B467-2FCB0FDBDB9F}"/>
                </a:ext>
              </a:extLst>
            </p:cNvPr>
            <p:cNvSpPr/>
            <p:nvPr/>
          </p:nvSpPr>
          <p:spPr>
            <a:xfrm>
              <a:off x="5633303" y="298598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Rectangle 76">
              <a:extLst>
                <a:ext uri="{FF2B5EF4-FFF2-40B4-BE49-F238E27FC236}">
                  <a16:creationId xmlns:a16="http://schemas.microsoft.com/office/drawing/2014/main" id="{73193785-12A4-408F-9E7C-27DDBEAFA7BD}"/>
                </a:ext>
              </a:extLst>
            </p:cNvPr>
            <p:cNvSpPr/>
            <p:nvPr/>
          </p:nvSpPr>
          <p:spPr>
            <a:xfrm>
              <a:off x="5626130" y="330818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8" name="Rectangle 137">
              <a:extLst>
                <a:ext uri="{FF2B5EF4-FFF2-40B4-BE49-F238E27FC236}">
                  <a16:creationId xmlns:a16="http://schemas.microsoft.com/office/drawing/2014/main" id="{FF68EA0C-3323-4279-9322-583E0496C340}"/>
                </a:ext>
              </a:extLst>
            </p:cNvPr>
            <p:cNvSpPr/>
            <p:nvPr/>
          </p:nvSpPr>
          <p:spPr>
            <a:xfrm>
              <a:off x="5618957" y="361510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9" name="Rectangle 138">
              <a:extLst>
                <a:ext uri="{FF2B5EF4-FFF2-40B4-BE49-F238E27FC236}">
                  <a16:creationId xmlns:a16="http://schemas.microsoft.com/office/drawing/2014/main" id="{DA8F7F98-A2C1-4622-86E7-4F2038831BBE}"/>
                </a:ext>
              </a:extLst>
            </p:cNvPr>
            <p:cNvSpPr/>
            <p:nvPr/>
          </p:nvSpPr>
          <p:spPr>
            <a:xfrm>
              <a:off x="5604611" y="392724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0" name="Rectangle 139">
              <a:extLst>
                <a:ext uri="{FF2B5EF4-FFF2-40B4-BE49-F238E27FC236}">
                  <a16:creationId xmlns:a16="http://schemas.microsoft.com/office/drawing/2014/main" id="{0A05E640-BFCE-401E-8E58-B95F9FAC8DFA}"/>
                </a:ext>
              </a:extLst>
            </p:cNvPr>
            <p:cNvSpPr/>
            <p:nvPr/>
          </p:nvSpPr>
          <p:spPr>
            <a:xfrm>
              <a:off x="5611784" y="423914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1" name="Rectangle 140">
              <a:extLst>
                <a:ext uri="{FF2B5EF4-FFF2-40B4-BE49-F238E27FC236}">
                  <a16:creationId xmlns:a16="http://schemas.microsoft.com/office/drawing/2014/main" id="{E054FE0A-3727-4A81-B405-7B2AD3CF46C1}"/>
                </a:ext>
              </a:extLst>
            </p:cNvPr>
            <p:cNvSpPr/>
            <p:nvPr/>
          </p:nvSpPr>
          <p:spPr>
            <a:xfrm>
              <a:off x="5604611" y="4546182"/>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2" name="Rectangle 141">
              <a:extLst>
                <a:ext uri="{FF2B5EF4-FFF2-40B4-BE49-F238E27FC236}">
                  <a16:creationId xmlns:a16="http://schemas.microsoft.com/office/drawing/2014/main" id="{181F776C-2AF8-48ED-A45F-6043E45954BF}"/>
                </a:ext>
              </a:extLst>
            </p:cNvPr>
            <p:cNvSpPr/>
            <p:nvPr/>
          </p:nvSpPr>
          <p:spPr>
            <a:xfrm>
              <a:off x="5609779" y="485746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3" name="Rectangle 142">
              <a:extLst>
                <a:ext uri="{FF2B5EF4-FFF2-40B4-BE49-F238E27FC236}">
                  <a16:creationId xmlns:a16="http://schemas.microsoft.com/office/drawing/2014/main" id="{F411B93B-64DC-40ED-8351-A38502F83EC2}"/>
                </a:ext>
              </a:extLst>
            </p:cNvPr>
            <p:cNvSpPr/>
            <p:nvPr/>
          </p:nvSpPr>
          <p:spPr>
            <a:xfrm>
              <a:off x="5618957" y="517189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4" name="Rectangle 143">
              <a:extLst>
                <a:ext uri="{FF2B5EF4-FFF2-40B4-BE49-F238E27FC236}">
                  <a16:creationId xmlns:a16="http://schemas.microsoft.com/office/drawing/2014/main" id="{6D4EF766-AAA1-4FD1-9EB8-BC7CCAF80F4C}"/>
                </a:ext>
              </a:extLst>
            </p:cNvPr>
            <p:cNvSpPr/>
            <p:nvPr/>
          </p:nvSpPr>
          <p:spPr>
            <a:xfrm>
              <a:off x="5611784" y="550314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5" name="Rectangle 144">
              <a:extLst>
                <a:ext uri="{FF2B5EF4-FFF2-40B4-BE49-F238E27FC236}">
                  <a16:creationId xmlns:a16="http://schemas.microsoft.com/office/drawing/2014/main" id="{CA3BC80A-A5C7-4031-AE04-E1DBB065F990}"/>
                </a:ext>
              </a:extLst>
            </p:cNvPr>
            <p:cNvSpPr/>
            <p:nvPr/>
          </p:nvSpPr>
          <p:spPr>
            <a:xfrm>
              <a:off x="5604611" y="5797854"/>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6" name="Rectangle 145">
              <a:extLst>
                <a:ext uri="{FF2B5EF4-FFF2-40B4-BE49-F238E27FC236}">
                  <a16:creationId xmlns:a16="http://schemas.microsoft.com/office/drawing/2014/main" id="{B2C4E260-0390-4C3C-B29D-AB4732D5F312}"/>
                </a:ext>
              </a:extLst>
            </p:cNvPr>
            <p:cNvSpPr/>
            <p:nvPr/>
          </p:nvSpPr>
          <p:spPr>
            <a:xfrm>
              <a:off x="5604611" y="609721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7" name="Rectangle 146">
              <a:extLst>
                <a:ext uri="{FF2B5EF4-FFF2-40B4-BE49-F238E27FC236}">
                  <a16:creationId xmlns:a16="http://schemas.microsoft.com/office/drawing/2014/main" id="{9CF30D03-0768-4F4A-876B-4064ADC4B962}"/>
                </a:ext>
              </a:extLst>
            </p:cNvPr>
            <p:cNvSpPr/>
            <p:nvPr/>
          </p:nvSpPr>
          <p:spPr>
            <a:xfrm>
              <a:off x="5611784" y="641257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81" name="Group 80">
              <a:extLst>
                <a:ext uri="{FF2B5EF4-FFF2-40B4-BE49-F238E27FC236}">
                  <a16:creationId xmlns:a16="http://schemas.microsoft.com/office/drawing/2014/main" id="{BDE4CAF1-67FB-4A00-A957-F84932EF37EA}"/>
                </a:ext>
              </a:extLst>
            </p:cNvPr>
            <p:cNvGrpSpPr/>
            <p:nvPr/>
          </p:nvGrpSpPr>
          <p:grpSpPr>
            <a:xfrm>
              <a:off x="5805714" y="741596"/>
              <a:ext cx="580573" cy="386869"/>
              <a:chOff x="5805714" y="609691"/>
              <a:chExt cx="580573" cy="386869"/>
            </a:xfrm>
          </p:grpSpPr>
          <p:sp>
            <p:nvSpPr>
              <p:cNvPr id="82" name="Rectangle 81">
                <a:extLst>
                  <a:ext uri="{FF2B5EF4-FFF2-40B4-BE49-F238E27FC236}">
                    <a16:creationId xmlns:a16="http://schemas.microsoft.com/office/drawing/2014/main" id="{74C944AF-D50A-425E-A441-BD46E8CB9783}"/>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Arc 82">
                <a:extLst>
                  <a:ext uri="{FF2B5EF4-FFF2-40B4-BE49-F238E27FC236}">
                    <a16:creationId xmlns:a16="http://schemas.microsoft.com/office/drawing/2014/main" id="{AE95EC9D-DB78-417E-AF31-C543DE84C1EE}"/>
                  </a:ext>
                </a:extLst>
              </p:cNvPr>
              <p:cNvSpPr/>
              <p:nvPr/>
            </p:nvSpPr>
            <p:spPr>
              <a:xfrm>
                <a:off x="5805714" y="609691"/>
                <a:ext cx="410553" cy="386869"/>
              </a:xfrm>
              <a:prstGeom prst="arc">
                <a:avLst>
                  <a:gd name="adj1" fmla="val 107575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EC3E0684-8AE8-4214-BF7B-4AAB6B86F600}"/>
                </a:ext>
              </a:extLst>
            </p:cNvPr>
            <p:cNvGrpSpPr/>
            <p:nvPr/>
          </p:nvGrpSpPr>
          <p:grpSpPr>
            <a:xfrm>
              <a:off x="5805714" y="1052619"/>
              <a:ext cx="580573" cy="386869"/>
              <a:chOff x="5805714" y="609691"/>
              <a:chExt cx="580573" cy="386869"/>
            </a:xfrm>
          </p:grpSpPr>
          <p:sp>
            <p:nvSpPr>
              <p:cNvPr id="85" name="Rectangle 84">
                <a:extLst>
                  <a:ext uri="{FF2B5EF4-FFF2-40B4-BE49-F238E27FC236}">
                    <a16:creationId xmlns:a16="http://schemas.microsoft.com/office/drawing/2014/main" id="{CF8E04A3-B6B4-4F3C-BB6B-AF9929DDA237}"/>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Arc 85">
                <a:extLst>
                  <a:ext uri="{FF2B5EF4-FFF2-40B4-BE49-F238E27FC236}">
                    <a16:creationId xmlns:a16="http://schemas.microsoft.com/office/drawing/2014/main" id="{18A95974-DAB2-4BF8-9192-96278D1744CD}"/>
                  </a:ext>
                </a:extLst>
              </p:cNvPr>
              <p:cNvSpPr/>
              <p:nvPr/>
            </p:nvSpPr>
            <p:spPr>
              <a:xfrm>
                <a:off x="5805714" y="609691"/>
                <a:ext cx="410553" cy="386869"/>
              </a:xfrm>
              <a:prstGeom prst="arc">
                <a:avLst>
                  <a:gd name="adj1" fmla="val 1083048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C97BDBFC-6DCF-4D05-9235-AF24FD08B7BA}"/>
                </a:ext>
              </a:extLst>
            </p:cNvPr>
            <p:cNvGrpSpPr/>
            <p:nvPr/>
          </p:nvGrpSpPr>
          <p:grpSpPr>
            <a:xfrm>
              <a:off x="5805714" y="1363642"/>
              <a:ext cx="580573" cy="386869"/>
              <a:chOff x="5805714" y="609691"/>
              <a:chExt cx="580573" cy="386869"/>
            </a:xfrm>
          </p:grpSpPr>
          <p:sp>
            <p:nvSpPr>
              <p:cNvPr id="88" name="Rectangle 87">
                <a:extLst>
                  <a:ext uri="{FF2B5EF4-FFF2-40B4-BE49-F238E27FC236}">
                    <a16:creationId xmlns:a16="http://schemas.microsoft.com/office/drawing/2014/main" id="{4AB8CE96-3DF3-4063-9F27-D4DB07BB75E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Arc 88">
                <a:extLst>
                  <a:ext uri="{FF2B5EF4-FFF2-40B4-BE49-F238E27FC236}">
                    <a16:creationId xmlns:a16="http://schemas.microsoft.com/office/drawing/2014/main" id="{309BD817-14B6-4AA7-A1F6-6EAEFBC3A86F}"/>
                  </a:ext>
                </a:extLst>
              </p:cNvPr>
              <p:cNvSpPr/>
              <p:nvPr/>
            </p:nvSpPr>
            <p:spPr>
              <a:xfrm>
                <a:off x="5805714" y="609691"/>
                <a:ext cx="410553" cy="386869"/>
              </a:xfrm>
              <a:prstGeom prst="arc">
                <a:avLst>
                  <a:gd name="adj1" fmla="val 1080965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C6951FED-2BD7-4859-B333-5B1CAEF8AB8D}"/>
                </a:ext>
              </a:extLst>
            </p:cNvPr>
            <p:cNvGrpSpPr/>
            <p:nvPr/>
          </p:nvGrpSpPr>
          <p:grpSpPr>
            <a:xfrm>
              <a:off x="5805714" y="1674665"/>
              <a:ext cx="580573" cy="386869"/>
              <a:chOff x="5805714" y="609691"/>
              <a:chExt cx="580573" cy="386869"/>
            </a:xfrm>
          </p:grpSpPr>
          <p:sp>
            <p:nvSpPr>
              <p:cNvPr id="91" name="Rectangle 90">
                <a:extLst>
                  <a:ext uri="{FF2B5EF4-FFF2-40B4-BE49-F238E27FC236}">
                    <a16:creationId xmlns:a16="http://schemas.microsoft.com/office/drawing/2014/main" id="{FE30C63D-F045-40E9-8C54-26DA5BDA0F4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Arc 91">
                <a:extLst>
                  <a:ext uri="{FF2B5EF4-FFF2-40B4-BE49-F238E27FC236}">
                    <a16:creationId xmlns:a16="http://schemas.microsoft.com/office/drawing/2014/main" id="{434A2720-2A66-40B1-AC7E-5C244C6E6EB9}"/>
                  </a:ext>
                </a:extLst>
              </p:cNvPr>
              <p:cNvSpPr/>
              <p:nvPr/>
            </p:nvSpPr>
            <p:spPr>
              <a:xfrm>
                <a:off x="5805714" y="609691"/>
                <a:ext cx="410553" cy="386869"/>
              </a:xfrm>
              <a:prstGeom prst="arc">
                <a:avLst>
                  <a:gd name="adj1" fmla="val 1087571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93" name="Group 92">
              <a:extLst>
                <a:ext uri="{FF2B5EF4-FFF2-40B4-BE49-F238E27FC236}">
                  <a16:creationId xmlns:a16="http://schemas.microsoft.com/office/drawing/2014/main" id="{3253887B-E245-4C89-84BB-C89576187B4D}"/>
                </a:ext>
              </a:extLst>
            </p:cNvPr>
            <p:cNvGrpSpPr/>
            <p:nvPr/>
          </p:nvGrpSpPr>
          <p:grpSpPr>
            <a:xfrm>
              <a:off x="5805714" y="1985688"/>
              <a:ext cx="580573" cy="386869"/>
              <a:chOff x="5805714" y="609691"/>
              <a:chExt cx="580573" cy="386869"/>
            </a:xfrm>
          </p:grpSpPr>
          <p:sp>
            <p:nvSpPr>
              <p:cNvPr id="94" name="Rectangle 93">
                <a:extLst>
                  <a:ext uri="{FF2B5EF4-FFF2-40B4-BE49-F238E27FC236}">
                    <a16:creationId xmlns:a16="http://schemas.microsoft.com/office/drawing/2014/main" id="{C2935527-C9EF-4950-89BB-EB1207B25E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Arc 94">
                <a:extLst>
                  <a:ext uri="{FF2B5EF4-FFF2-40B4-BE49-F238E27FC236}">
                    <a16:creationId xmlns:a16="http://schemas.microsoft.com/office/drawing/2014/main" id="{B885AD0D-2A97-4761-A7E2-81AE7730FF98}"/>
                  </a:ext>
                </a:extLst>
              </p:cNvPr>
              <p:cNvSpPr/>
              <p:nvPr/>
            </p:nvSpPr>
            <p:spPr>
              <a:xfrm>
                <a:off x="5805714" y="609691"/>
                <a:ext cx="410553" cy="386869"/>
              </a:xfrm>
              <a:prstGeom prst="arc">
                <a:avLst>
                  <a:gd name="adj1" fmla="val 1078249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B20895E6-FBAD-4249-90F9-43369FD2080F}"/>
                </a:ext>
              </a:extLst>
            </p:cNvPr>
            <p:cNvGrpSpPr/>
            <p:nvPr/>
          </p:nvGrpSpPr>
          <p:grpSpPr>
            <a:xfrm>
              <a:off x="5805714" y="2296711"/>
              <a:ext cx="580573" cy="386869"/>
              <a:chOff x="5805714" y="609691"/>
              <a:chExt cx="580573" cy="386869"/>
            </a:xfrm>
          </p:grpSpPr>
          <p:sp>
            <p:nvSpPr>
              <p:cNvPr id="97" name="Rectangle 96">
                <a:extLst>
                  <a:ext uri="{FF2B5EF4-FFF2-40B4-BE49-F238E27FC236}">
                    <a16:creationId xmlns:a16="http://schemas.microsoft.com/office/drawing/2014/main" id="{416F99E9-E132-4AB6-9501-719E390B295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Arc 97">
                <a:extLst>
                  <a:ext uri="{FF2B5EF4-FFF2-40B4-BE49-F238E27FC236}">
                    <a16:creationId xmlns:a16="http://schemas.microsoft.com/office/drawing/2014/main" id="{7BF41422-E1EF-4A49-906D-7C9E43200378}"/>
                  </a:ext>
                </a:extLst>
              </p:cNvPr>
              <p:cNvSpPr/>
              <p:nvPr/>
            </p:nvSpPr>
            <p:spPr>
              <a:xfrm>
                <a:off x="5805714" y="609691"/>
                <a:ext cx="410553" cy="386869"/>
              </a:xfrm>
              <a:prstGeom prst="arc">
                <a:avLst>
                  <a:gd name="adj1" fmla="val 108379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 name="Group 98">
              <a:extLst>
                <a:ext uri="{FF2B5EF4-FFF2-40B4-BE49-F238E27FC236}">
                  <a16:creationId xmlns:a16="http://schemas.microsoft.com/office/drawing/2014/main" id="{3A6C8FCE-3906-4A51-8C51-53A21458A79D}"/>
                </a:ext>
              </a:extLst>
            </p:cNvPr>
            <p:cNvGrpSpPr/>
            <p:nvPr/>
          </p:nvGrpSpPr>
          <p:grpSpPr>
            <a:xfrm>
              <a:off x="5805714" y="2607734"/>
              <a:ext cx="580573" cy="386869"/>
              <a:chOff x="5805714" y="609691"/>
              <a:chExt cx="580573" cy="386869"/>
            </a:xfrm>
          </p:grpSpPr>
          <p:sp>
            <p:nvSpPr>
              <p:cNvPr id="100" name="Rectangle 99">
                <a:extLst>
                  <a:ext uri="{FF2B5EF4-FFF2-40B4-BE49-F238E27FC236}">
                    <a16:creationId xmlns:a16="http://schemas.microsoft.com/office/drawing/2014/main" id="{01B7306C-C82A-4CBC-8810-B196E2B85FD9}"/>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Arc 100">
                <a:extLst>
                  <a:ext uri="{FF2B5EF4-FFF2-40B4-BE49-F238E27FC236}">
                    <a16:creationId xmlns:a16="http://schemas.microsoft.com/office/drawing/2014/main" id="{4309EB4B-A1C1-41B8-9E71-43E4632DE81A}"/>
                  </a:ext>
                </a:extLst>
              </p:cNvPr>
              <p:cNvSpPr/>
              <p:nvPr/>
            </p:nvSpPr>
            <p:spPr>
              <a:xfrm>
                <a:off x="5805714" y="609691"/>
                <a:ext cx="410553" cy="386869"/>
              </a:xfrm>
              <a:prstGeom prst="arc">
                <a:avLst>
                  <a:gd name="adj1" fmla="val 1081717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id="{C74B4894-B5D2-4362-964C-D4DC0546060A}"/>
                </a:ext>
              </a:extLst>
            </p:cNvPr>
            <p:cNvGrpSpPr/>
            <p:nvPr/>
          </p:nvGrpSpPr>
          <p:grpSpPr>
            <a:xfrm>
              <a:off x="5805714" y="2918757"/>
              <a:ext cx="580573" cy="386869"/>
              <a:chOff x="5805714" y="609691"/>
              <a:chExt cx="580573" cy="386869"/>
            </a:xfrm>
          </p:grpSpPr>
          <p:sp>
            <p:nvSpPr>
              <p:cNvPr id="103" name="Rectangle 102">
                <a:extLst>
                  <a:ext uri="{FF2B5EF4-FFF2-40B4-BE49-F238E27FC236}">
                    <a16:creationId xmlns:a16="http://schemas.microsoft.com/office/drawing/2014/main" id="{DA95D981-4D5B-4F4F-8A82-69838938508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Arc 103">
                <a:extLst>
                  <a:ext uri="{FF2B5EF4-FFF2-40B4-BE49-F238E27FC236}">
                    <a16:creationId xmlns:a16="http://schemas.microsoft.com/office/drawing/2014/main" id="{E4822634-A39A-4B0D-8399-883328FCA1EE}"/>
                  </a:ext>
                </a:extLst>
              </p:cNvPr>
              <p:cNvSpPr/>
              <p:nvPr/>
            </p:nvSpPr>
            <p:spPr>
              <a:xfrm>
                <a:off x="5805714" y="609691"/>
                <a:ext cx="410553" cy="386869"/>
              </a:xfrm>
              <a:prstGeom prst="arc">
                <a:avLst>
                  <a:gd name="adj1" fmla="val 1122047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5" name="Group 104">
              <a:extLst>
                <a:ext uri="{FF2B5EF4-FFF2-40B4-BE49-F238E27FC236}">
                  <a16:creationId xmlns:a16="http://schemas.microsoft.com/office/drawing/2014/main" id="{AC0C8900-7AAE-4DAD-9853-250BA8E46217}"/>
                </a:ext>
              </a:extLst>
            </p:cNvPr>
            <p:cNvGrpSpPr/>
            <p:nvPr/>
          </p:nvGrpSpPr>
          <p:grpSpPr>
            <a:xfrm>
              <a:off x="5805714" y="3229780"/>
              <a:ext cx="580573" cy="386869"/>
              <a:chOff x="5805714" y="609691"/>
              <a:chExt cx="580573" cy="386869"/>
            </a:xfrm>
          </p:grpSpPr>
          <p:sp>
            <p:nvSpPr>
              <p:cNvPr id="106" name="Rectangle 105">
                <a:extLst>
                  <a:ext uri="{FF2B5EF4-FFF2-40B4-BE49-F238E27FC236}">
                    <a16:creationId xmlns:a16="http://schemas.microsoft.com/office/drawing/2014/main" id="{8F16C3F5-5111-4385-95DB-684995C5DA9E}"/>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Arc 106">
                <a:extLst>
                  <a:ext uri="{FF2B5EF4-FFF2-40B4-BE49-F238E27FC236}">
                    <a16:creationId xmlns:a16="http://schemas.microsoft.com/office/drawing/2014/main" id="{C8E4EC42-A513-472E-AE69-66EF8F71937C}"/>
                  </a:ext>
                </a:extLst>
              </p:cNvPr>
              <p:cNvSpPr/>
              <p:nvPr/>
            </p:nvSpPr>
            <p:spPr>
              <a:xfrm>
                <a:off x="5805714" y="609691"/>
                <a:ext cx="410553" cy="386869"/>
              </a:xfrm>
              <a:prstGeom prst="arc">
                <a:avLst>
                  <a:gd name="adj1" fmla="val 106480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B9DF2A69-06AC-4DC9-B6C7-9A1B9D012585}"/>
                </a:ext>
              </a:extLst>
            </p:cNvPr>
            <p:cNvGrpSpPr/>
            <p:nvPr/>
          </p:nvGrpSpPr>
          <p:grpSpPr>
            <a:xfrm>
              <a:off x="5805714" y="3540803"/>
              <a:ext cx="580573" cy="386869"/>
              <a:chOff x="5805714" y="609691"/>
              <a:chExt cx="580573" cy="386869"/>
            </a:xfrm>
          </p:grpSpPr>
          <p:sp>
            <p:nvSpPr>
              <p:cNvPr id="109" name="Rectangle 108">
                <a:extLst>
                  <a:ext uri="{FF2B5EF4-FFF2-40B4-BE49-F238E27FC236}">
                    <a16:creationId xmlns:a16="http://schemas.microsoft.com/office/drawing/2014/main" id="{66D59475-186E-4F7A-A501-ABEDCC08DC9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55C929AA-C5D4-4A29-94FC-BF99C03F9430}"/>
                  </a:ext>
                </a:extLst>
              </p:cNvPr>
              <p:cNvSpPr/>
              <p:nvPr/>
            </p:nvSpPr>
            <p:spPr>
              <a:xfrm>
                <a:off x="5805714" y="609691"/>
                <a:ext cx="410553" cy="386869"/>
              </a:xfrm>
              <a:prstGeom prst="arc">
                <a:avLst>
                  <a:gd name="adj1" fmla="val 109014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26F5DDE8-77F1-4A19-9A73-FA16AD387091}"/>
                </a:ext>
              </a:extLst>
            </p:cNvPr>
            <p:cNvGrpSpPr/>
            <p:nvPr/>
          </p:nvGrpSpPr>
          <p:grpSpPr>
            <a:xfrm>
              <a:off x="5805714" y="3851826"/>
              <a:ext cx="580573" cy="386869"/>
              <a:chOff x="5805714" y="609691"/>
              <a:chExt cx="580573" cy="386869"/>
            </a:xfrm>
          </p:grpSpPr>
          <p:sp>
            <p:nvSpPr>
              <p:cNvPr id="112" name="Rectangle 111">
                <a:extLst>
                  <a:ext uri="{FF2B5EF4-FFF2-40B4-BE49-F238E27FC236}">
                    <a16:creationId xmlns:a16="http://schemas.microsoft.com/office/drawing/2014/main" id="{3975D25C-1E30-46E2-BA99-3037ADE3170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Arc 112">
                <a:extLst>
                  <a:ext uri="{FF2B5EF4-FFF2-40B4-BE49-F238E27FC236}">
                    <a16:creationId xmlns:a16="http://schemas.microsoft.com/office/drawing/2014/main" id="{5489E9B8-DC06-4350-B467-61A9DA0B02A7}"/>
                  </a:ext>
                </a:extLst>
              </p:cNvPr>
              <p:cNvSpPr/>
              <p:nvPr/>
            </p:nvSpPr>
            <p:spPr>
              <a:xfrm>
                <a:off x="5805714" y="609691"/>
                <a:ext cx="410553" cy="386869"/>
              </a:xfrm>
              <a:prstGeom prst="arc">
                <a:avLst>
                  <a:gd name="adj1" fmla="val 11023282"/>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4" name="Group 113">
              <a:extLst>
                <a:ext uri="{FF2B5EF4-FFF2-40B4-BE49-F238E27FC236}">
                  <a16:creationId xmlns:a16="http://schemas.microsoft.com/office/drawing/2014/main" id="{0375CE18-5EC1-4881-8142-DC1BC91AD094}"/>
                </a:ext>
              </a:extLst>
            </p:cNvPr>
            <p:cNvGrpSpPr/>
            <p:nvPr/>
          </p:nvGrpSpPr>
          <p:grpSpPr>
            <a:xfrm>
              <a:off x="5805714" y="4162849"/>
              <a:ext cx="580573" cy="386869"/>
              <a:chOff x="5805714" y="609691"/>
              <a:chExt cx="580573" cy="386869"/>
            </a:xfrm>
          </p:grpSpPr>
          <p:sp>
            <p:nvSpPr>
              <p:cNvPr id="115" name="Rectangle 114">
                <a:extLst>
                  <a:ext uri="{FF2B5EF4-FFF2-40B4-BE49-F238E27FC236}">
                    <a16:creationId xmlns:a16="http://schemas.microsoft.com/office/drawing/2014/main" id="{10A76D25-919A-40D9-9554-EFE2D3956BE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Arc 115">
                <a:extLst>
                  <a:ext uri="{FF2B5EF4-FFF2-40B4-BE49-F238E27FC236}">
                    <a16:creationId xmlns:a16="http://schemas.microsoft.com/office/drawing/2014/main" id="{F541D253-66CC-4C59-909C-302800ABEEFC}"/>
                  </a:ext>
                </a:extLst>
              </p:cNvPr>
              <p:cNvSpPr/>
              <p:nvPr/>
            </p:nvSpPr>
            <p:spPr>
              <a:xfrm>
                <a:off x="5805714" y="609691"/>
                <a:ext cx="410553" cy="386869"/>
              </a:xfrm>
              <a:prstGeom prst="arc">
                <a:avLst>
                  <a:gd name="adj1" fmla="val 11168103"/>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7" name="Group 116">
              <a:extLst>
                <a:ext uri="{FF2B5EF4-FFF2-40B4-BE49-F238E27FC236}">
                  <a16:creationId xmlns:a16="http://schemas.microsoft.com/office/drawing/2014/main" id="{D86A99F9-8CBA-4BBB-88F7-14582E27C64C}"/>
                </a:ext>
              </a:extLst>
            </p:cNvPr>
            <p:cNvGrpSpPr/>
            <p:nvPr/>
          </p:nvGrpSpPr>
          <p:grpSpPr>
            <a:xfrm>
              <a:off x="5805714" y="4473872"/>
              <a:ext cx="580573" cy="386869"/>
              <a:chOff x="5805714" y="609691"/>
              <a:chExt cx="580573" cy="386869"/>
            </a:xfrm>
          </p:grpSpPr>
          <p:sp>
            <p:nvSpPr>
              <p:cNvPr id="118" name="Rectangle 117">
                <a:extLst>
                  <a:ext uri="{FF2B5EF4-FFF2-40B4-BE49-F238E27FC236}">
                    <a16:creationId xmlns:a16="http://schemas.microsoft.com/office/drawing/2014/main" id="{16259704-CA38-4525-8489-D1FECD12BDB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Arc 118">
                <a:extLst>
                  <a:ext uri="{FF2B5EF4-FFF2-40B4-BE49-F238E27FC236}">
                    <a16:creationId xmlns:a16="http://schemas.microsoft.com/office/drawing/2014/main" id="{40F4FCA1-5992-49D0-8CE6-8488CF6BAF04}"/>
                  </a:ext>
                </a:extLst>
              </p:cNvPr>
              <p:cNvSpPr/>
              <p:nvPr/>
            </p:nvSpPr>
            <p:spPr>
              <a:xfrm>
                <a:off x="5805714" y="609691"/>
                <a:ext cx="410553" cy="386869"/>
              </a:xfrm>
              <a:prstGeom prst="arc">
                <a:avLst>
                  <a:gd name="adj1" fmla="val 11188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F5C59377-7214-4209-BA16-86D5D1DAE2B0}"/>
                </a:ext>
              </a:extLst>
            </p:cNvPr>
            <p:cNvGrpSpPr/>
            <p:nvPr/>
          </p:nvGrpSpPr>
          <p:grpSpPr>
            <a:xfrm>
              <a:off x="5805714" y="4784895"/>
              <a:ext cx="580573" cy="386869"/>
              <a:chOff x="5805714" y="609691"/>
              <a:chExt cx="580573" cy="386869"/>
            </a:xfrm>
          </p:grpSpPr>
          <p:sp>
            <p:nvSpPr>
              <p:cNvPr id="121" name="Rectangle 120">
                <a:extLst>
                  <a:ext uri="{FF2B5EF4-FFF2-40B4-BE49-F238E27FC236}">
                    <a16:creationId xmlns:a16="http://schemas.microsoft.com/office/drawing/2014/main" id="{959A5D35-C7AE-458F-BBB5-71CD3A3F97F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Arc 121">
                <a:extLst>
                  <a:ext uri="{FF2B5EF4-FFF2-40B4-BE49-F238E27FC236}">
                    <a16:creationId xmlns:a16="http://schemas.microsoft.com/office/drawing/2014/main" id="{F490A229-65A6-4DFF-870F-4B92A114A66A}"/>
                  </a:ext>
                </a:extLst>
              </p:cNvPr>
              <p:cNvSpPr/>
              <p:nvPr/>
            </p:nvSpPr>
            <p:spPr>
              <a:xfrm>
                <a:off x="5805714" y="609691"/>
                <a:ext cx="410553" cy="386869"/>
              </a:xfrm>
              <a:prstGeom prst="arc">
                <a:avLst>
                  <a:gd name="adj1" fmla="val 1114643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3" name="Group 122">
              <a:extLst>
                <a:ext uri="{FF2B5EF4-FFF2-40B4-BE49-F238E27FC236}">
                  <a16:creationId xmlns:a16="http://schemas.microsoft.com/office/drawing/2014/main" id="{9EC6FFFF-2006-4366-8566-0113AD9F036A}"/>
                </a:ext>
              </a:extLst>
            </p:cNvPr>
            <p:cNvGrpSpPr/>
            <p:nvPr/>
          </p:nvGrpSpPr>
          <p:grpSpPr>
            <a:xfrm>
              <a:off x="5805714" y="5095918"/>
              <a:ext cx="580573" cy="386869"/>
              <a:chOff x="5805714" y="609691"/>
              <a:chExt cx="580573" cy="386869"/>
            </a:xfrm>
          </p:grpSpPr>
          <p:sp>
            <p:nvSpPr>
              <p:cNvPr id="124" name="Rectangle 123">
                <a:extLst>
                  <a:ext uri="{FF2B5EF4-FFF2-40B4-BE49-F238E27FC236}">
                    <a16:creationId xmlns:a16="http://schemas.microsoft.com/office/drawing/2014/main" id="{595E399E-0521-4D5B-914F-29C3ADDF2B72}"/>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Arc 124">
                <a:extLst>
                  <a:ext uri="{FF2B5EF4-FFF2-40B4-BE49-F238E27FC236}">
                    <a16:creationId xmlns:a16="http://schemas.microsoft.com/office/drawing/2014/main" id="{14739334-2472-4756-B880-7780C40DA407}"/>
                  </a:ext>
                </a:extLst>
              </p:cNvPr>
              <p:cNvSpPr/>
              <p:nvPr/>
            </p:nvSpPr>
            <p:spPr>
              <a:xfrm>
                <a:off x="5805714" y="609691"/>
                <a:ext cx="410553" cy="386869"/>
              </a:xfrm>
              <a:prstGeom prst="arc">
                <a:avLst>
                  <a:gd name="adj1" fmla="val 111225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6D7FEFCF-F5E2-48A4-8DA2-466E3FA530E8}"/>
                </a:ext>
              </a:extLst>
            </p:cNvPr>
            <p:cNvGrpSpPr/>
            <p:nvPr/>
          </p:nvGrpSpPr>
          <p:grpSpPr>
            <a:xfrm>
              <a:off x="5805714" y="5406941"/>
              <a:ext cx="580573" cy="386869"/>
              <a:chOff x="5805714" y="609691"/>
              <a:chExt cx="580573" cy="386869"/>
            </a:xfrm>
          </p:grpSpPr>
          <p:sp>
            <p:nvSpPr>
              <p:cNvPr id="127" name="Rectangle 126">
                <a:extLst>
                  <a:ext uri="{FF2B5EF4-FFF2-40B4-BE49-F238E27FC236}">
                    <a16:creationId xmlns:a16="http://schemas.microsoft.com/office/drawing/2014/main" id="{5B8C7798-2FB8-447C-BA5C-ECB75C74E5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Arc 127">
                <a:extLst>
                  <a:ext uri="{FF2B5EF4-FFF2-40B4-BE49-F238E27FC236}">
                    <a16:creationId xmlns:a16="http://schemas.microsoft.com/office/drawing/2014/main" id="{DDFE7CA2-AC7D-4CF0-A779-1F7EC6161969}"/>
                  </a:ext>
                </a:extLst>
              </p:cNvPr>
              <p:cNvSpPr/>
              <p:nvPr/>
            </p:nvSpPr>
            <p:spPr>
              <a:xfrm>
                <a:off x="5805714" y="609691"/>
                <a:ext cx="410553" cy="386869"/>
              </a:xfrm>
              <a:prstGeom prst="arc">
                <a:avLst>
                  <a:gd name="adj1" fmla="val 108791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9" name="Group 128">
              <a:extLst>
                <a:ext uri="{FF2B5EF4-FFF2-40B4-BE49-F238E27FC236}">
                  <a16:creationId xmlns:a16="http://schemas.microsoft.com/office/drawing/2014/main" id="{EF6B5FAD-EB1F-43DC-8B99-11CAD21D64C9}"/>
                </a:ext>
              </a:extLst>
            </p:cNvPr>
            <p:cNvGrpSpPr/>
            <p:nvPr/>
          </p:nvGrpSpPr>
          <p:grpSpPr>
            <a:xfrm>
              <a:off x="5805714" y="5717964"/>
              <a:ext cx="580573" cy="386869"/>
              <a:chOff x="5805714" y="609691"/>
              <a:chExt cx="580573" cy="386869"/>
            </a:xfrm>
          </p:grpSpPr>
          <p:sp>
            <p:nvSpPr>
              <p:cNvPr id="130" name="Rectangle 129">
                <a:extLst>
                  <a:ext uri="{FF2B5EF4-FFF2-40B4-BE49-F238E27FC236}">
                    <a16:creationId xmlns:a16="http://schemas.microsoft.com/office/drawing/2014/main" id="{B817890A-729D-4FBB-8EF7-DAFD6F73427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Arc 130">
                <a:extLst>
                  <a:ext uri="{FF2B5EF4-FFF2-40B4-BE49-F238E27FC236}">
                    <a16:creationId xmlns:a16="http://schemas.microsoft.com/office/drawing/2014/main" id="{EAD6132E-2435-4771-A3CC-CCE94E7A9600}"/>
                  </a:ext>
                </a:extLst>
              </p:cNvPr>
              <p:cNvSpPr/>
              <p:nvPr/>
            </p:nvSpPr>
            <p:spPr>
              <a:xfrm>
                <a:off x="5805714" y="609691"/>
                <a:ext cx="410553" cy="386869"/>
              </a:xfrm>
              <a:prstGeom prst="arc">
                <a:avLst>
                  <a:gd name="adj1" fmla="val 109924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 name="Group 131">
              <a:extLst>
                <a:ext uri="{FF2B5EF4-FFF2-40B4-BE49-F238E27FC236}">
                  <a16:creationId xmlns:a16="http://schemas.microsoft.com/office/drawing/2014/main" id="{2B7006E1-B188-46BA-BAA5-15A960905F4C}"/>
                </a:ext>
              </a:extLst>
            </p:cNvPr>
            <p:cNvGrpSpPr/>
            <p:nvPr/>
          </p:nvGrpSpPr>
          <p:grpSpPr>
            <a:xfrm>
              <a:off x="5805714" y="6028987"/>
              <a:ext cx="580573" cy="386869"/>
              <a:chOff x="5805714" y="609691"/>
              <a:chExt cx="580573" cy="386869"/>
            </a:xfrm>
          </p:grpSpPr>
          <p:sp>
            <p:nvSpPr>
              <p:cNvPr id="133" name="Rectangle 132">
                <a:extLst>
                  <a:ext uri="{FF2B5EF4-FFF2-40B4-BE49-F238E27FC236}">
                    <a16:creationId xmlns:a16="http://schemas.microsoft.com/office/drawing/2014/main" id="{D01250CF-AFA1-4A19-B3C7-7F163609380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Arc 133">
                <a:extLst>
                  <a:ext uri="{FF2B5EF4-FFF2-40B4-BE49-F238E27FC236}">
                    <a16:creationId xmlns:a16="http://schemas.microsoft.com/office/drawing/2014/main" id="{1014BA5C-C370-44EB-84DA-2D69E36CE6C3}"/>
                  </a:ext>
                </a:extLst>
              </p:cNvPr>
              <p:cNvSpPr/>
              <p:nvPr/>
            </p:nvSpPr>
            <p:spPr>
              <a:xfrm>
                <a:off x="5805714" y="609691"/>
                <a:ext cx="410553" cy="386869"/>
              </a:xfrm>
              <a:prstGeom prst="arc">
                <a:avLst>
                  <a:gd name="adj1" fmla="val 1119721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5" name="Group 134">
              <a:extLst>
                <a:ext uri="{FF2B5EF4-FFF2-40B4-BE49-F238E27FC236}">
                  <a16:creationId xmlns:a16="http://schemas.microsoft.com/office/drawing/2014/main" id="{AD8CB7E5-EBC4-4791-B93B-D0B41B862B83}"/>
                </a:ext>
              </a:extLst>
            </p:cNvPr>
            <p:cNvGrpSpPr/>
            <p:nvPr/>
          </p:nvGrpSpPr>
          <p:grpSpPr>
            <a:xfrm>
              <a:off x="5805714" y="6340004"/>
              <a:ext cx="580573" cy="386869"/>
              <a:chOff x="5805714" y="609691"/>
              <a:chExt cx="580573" cy="386869"/>
            </a:xfrm>
          </p:grpSpPr>
          <p:sp>
            <p:nvSpPr>
              <p:cNvPr id="136" name="Rectangle 135">
                <a:extLst>
                  <a:ext uri="{FF2B5EF4-FFF2-40B4-BE49-F238E27FC236}">
                    <a16:creationId xmlns:a16="http://schemas.microsoft.com/office/drawing/2014/main" id="{CF456FF3-391C-4C8E-A128-A413BDBBB225}"/>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Arc 136">
                <a:extLst>
                  <a:ext uri="{FF2B5EF4-FFF2-40B4-BE49-F238E27FC236}">
                    <a16:creationId xmlns:a16="http://schemas.microsoft.com/office/drawing/2014/main" id="{8838FE2A-04D7-44E3-97C3-54338832CB9A}"/>
                  </a:ext>
                </a:extLst>
              </p:cNvPr>
              <p:cNvSpPr/>
              <p:nvPr/>
            </p:nvSpPr>
            <p:spPr>
              <a:xfrm>
                <a:off x="5805714" y="609691"/>
                <a:ext cx="410553" cy="386869"/>
              </a:xfrm>
              <a:prstGeom prst="arc">
                <a:avLst>
                  <a:gd name="adj1" fmla="val 1112980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158" name="TextBox 157">
            <a:extLst>
              <a:ext uri="{FF2B5EF4-FFF2-40B4-BE49-F238E27FC236}">
                <a16:creationId xmlns:a16="http://schemas.microsoft.com/office/drawing/2014/main" id="{0FE8E5C4-999B-4416-A4F0-DC3BC2BF79AA}"/>
              </a:ext>
            </a:extLst>
          </p:cNvPr>
          <p:cNvSpPr txBox="1"/>
          <p:nvPr/>
        </p:nvSpPr>
        <p:spPr>
          <a:xfrm>
            <a:off x="667965" y="458168"/>
            <a:ext cx="4696643" cy="461665"/>
          </a:xfrm>
          <a:prstGeom prst="rect">
            <a:avLst/>
          </a:prstGeom>
          <a:noFill/>
        </p:spPr>
        <p:txBody>
          <a:bodyPr wrap="square" rtlCol="0">
            <a:spAutoFit/>
          </a:bodyPr>
          <a:lstStyle/>
          <a:p>
            <a:r>
              <a:rPr lang="en-US" sz="2400" dirty="0">
                <a:solidFill>
                  <a:schemeClr val="accent2">
                    <a:lumMod val="50000"/>
                  </a:schemeClr>
                </a:solidFill>
                <a:effectLst>
                  <a:outerShdw blurRad="38100" dist="38100" dir="2700000" algn="tl">
                    <a:srgbClr val="000000">
                      <a:alpha val="43137"/>
                    </a:srgbClr>
                  </a:outerShdw>
                </a:effectLst>
                <a:latin typeface="MV Boli" panose="02000500030200090000" pitchFamily="2" charset="0"/>
                <a:ea typeface="Hand Of Sean" panose="02000500000000000000" pitchFamily="2" charset="-128"/>
                <a:cs typeface="MV Boli" panose="02000500030200090000" pitchFamily="2" charset="0"/>
              </a:rPr>
              <a:t>Distal ulnar nerve injury</a:t>
            </a:r>
          </a:p>
        </p:txBody>
      </p:sp>
      <p:sp>
        <p:nvSpPr>
          <p:cNvPr id="164" name="TextBox 163">
            <a:extLst>
              <a:ext uri="{FF2B5EF4-FFF2-40B4-BE49-F238E27FC236}">
                <a16:creationId xmlns:a16="http://schemas.microsoft.com/office/drawing/2014/main" id="{96EA629F-80F6-4386-8C35-13BCB38A58D4}"/>
              </a:ext>
            </a:extLst>
          </p:cNvPr>
          <p:cNvSpPr txBox="1"/>
          <p:nvPr/>
        </p:nvSpPr>
        <p:spPr>
          <a:xfrm>
            <a:off x="1142925" y="4985595"/>
            <a:ext cx="4598762" cy="1358064"/>
          </a:xfrm>
          <a:prstGeom prst="rect">
            <a:avLst/>
          </a:prstGeom>
          <a:noFill/>
        </p:spPr>
        <p:txBody>
          <a:bodyPr wrap="square">
            <a:spAutoFit/>
          </a:bodyPr>
          <a:lstStyle/>
          <a:p>
            <a:pPr>
              <a:lnSpc>
                <a:spcPct val="150000"/>
              </a:lnSpc>
            </a:pPr>
            <a:r>
              <a:rPr lang="en-US" sz="1400" dirty="0">
                <a:latin typeface="MV Boli" panose="02000500030200090000" pitchFamily="2" charset="0"/>
                <a:cs typeface="MV Boli" panose="02000500030200090000" pitchFamily="2" charset="0"/>
              </a:rPr>
              <a:t>Guyon’s (ulnar) tunnel houses the ulnar nerve &amp; artery as they pass between the wrist ligaments, pisiform, hook of the hamate &amp; abductor </a:t>
            </a:r>
            <a:r>
              <a:rPr lang="en-US" sz="1400" dirty="0" err="1">
                <a:latin typeface="MV Boli" panose="02000500030200090000" pitchFamily="2" charset="0"/>
                <a:cs typeface="MV Boli" panose="02000500030200090000" pitchFamily="2" charset="0"/>
              </a:rPr>
              <a:t>digiti</a:t>
            </a:r>
            <a:r>
              <a:rPr lang="en-US" sz="1400" dirty="0">
                <a:latin typeface="MV Boli" panose="02000500030200090000" pitchFamily="2" charset="0"/>
                <a:cs typeface="MV Boli" panose="02000500030200090000" pitchFamily="2" charset="0"/>
              </a:rPr>
              <a:t> </a:t>
            </a:r>
            <a:r>
              <a:rPr lang="en-US" sz="1400" dirty="0" err="1">
                <a:latin typeface="MV Boli" panose="02000500030200090000" pitchFamily="2" charset="0"/>
                <a:cs typeface="MV Boli" panose="02000500030200090000" pitchFamily="2" charset="0"/>
              </a:rPr>
              <a:t>minimi</a:t>
            </a:r>
            <a:r>
              <a:rPr lang="en-US" sz="1400" dirty="0">
                <a:latin typeface="MV Boli" panose="02000500030200090000" pitchFamily="2" charset="0"/>
                <a:cs typeface="MV Boli" panose="02000500030200090000" pitchFamily="2" charset="0"/>
              </a:rPr>
              <a:t> superficial to the flexor retinaculum.</a:t>
            </a:r>
            <a:endParaRPr lang="en-US" sz="1400" dirty="0">
              <a:latin typeface="MV Boli" panose="02000500030200090000" pitchFamily="2" charset="0"/>
              <a:cs typeface="MV Boli" panose="02000500030200090000" pitchFamily="2" charset="0"/>
              <a:sym typeface="Wingdings" panose="05000000000000000000" pitchFamily="2" charset="2"/>
            </a:endParaRPr>
          </a:p>
        </p:txBody>
      </p:sp>
      <p:pic>
        <p:nvPicPr>
          <p:cNvPr id="4" name="Picture 3" descr="Diagram&#10;&#10;Description automatically generated">
            <a:extLst>
              <a:ext uri="{FF2B5EF4-FFF2-40B4-BE49-F238E27FC236}">
                <a16:creationId xmlns:a16="http://schemas.microsoft.com/office/drawing/2014/main" id="{56B5EE59-874B-4BDC-90EA-30C35D6437A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10005" y="1081807"/>
            <a:ext cx="3872882" cy="3487106"/>
          </a:xfrm>
          <a:prstGeom prst="rect">
            <a:avLst/>
          </a:prstGeom>
        </p:spPr>
      </p:pic>
      <p:pic>
        <p:nvPicPr>
          <p:cNvPr id="7" name="Picture 6" descr="Diagram&#10;&#10;Description automatically generated">
            <a:extLst>
              <a:ext uri="{FF2B5EF4-FFF2-40B4-BE49-F238E27FC236}">
                <a16:creationId xmlns:a16="http://schemas.microsoft.com/office/drawing/2014/main" id="{D623888F-0681-4EF2-86FC-5BFCC6992F1E}"/>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98203" y="262763"/>
            <a:ext cx="3188642" cy="1665087"/>
          </a:xfrm>
          <a:prstGeom prst="rect">
            <a:avLst/>
          </a:prstGeom>
        </p:spPr>
      </p:pic>
      <p:pic>
        <p:nvPicPr>
          <p:cNvPr id="149" name="Picture 148">
            <a:extLst>
              <a:ext uri="{FF2B5EF4-FFF2-40B4-BE49-F238E27FC236}">
                <a16:creationId xmlns:a16="http://schemas.microsoft.com/office/drawing/2014/main" id="{B23DCD87-5D91-4F4B-AF2F-FB37C2D92929}"/>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p:blipFill>
        <p:spPr>
          <a:xfrm>
            <a:off x="6601388" y="363818"/>
            <a:ext cx="1081330" cy="1665087"/>
          </a:xfrm>
          <a:prstGeom prst="rect">
            <a:avLst/>
          </a:prstGeom>
        </p:spPr>
      </p:pic>
      <p:sp>
        <p:nvSpPr>
          <p:cNvPr id="152" name="TextBox 151">
            <a:extLst>
              <a:ext uri="{FF2B5EF4-FFF2-40B4-BE49-F238E27FC236}">
                <a16:creationId xmlns:a16="http://schemas.microsoft.com/office/drawing/2014/main" id="{A442B9B2-32F8-48B7-86DB-45B476F6A101}"/>
              </a:ext>
            </a:extLst>
          </p:cNvPr>
          <p:cNvSpPr txBox="1"/>
          <p:nvPr/>
        </p:nvSpPr>
        <p:spPr>
          <a:xfrm>
            <a:off x="7721254" y="653892"/>
            <a:ext cx="1081330" cy="854080"/>
          </a:xfrm>
          <a:prstGeom prst="rect">
            <a:avLst/>
          </a:prstGeom>
          <a:noFill/>
        </p:spPr>
        <p:txBody>
          <a:bodyPr wrap="square">
            <a:spAutoFit/>
          </a:bodyPr>
          <a:lstStyle/>
          <a:p>
            <a:pPr>
              <a:lnSpc>
                <a:spcPct val="150000"/>
              </a:lnSpc>
            </a:pPr>
            <a:r>
              <a:rPr lang="en-US" sz="3600" dirty="0">
                <a:latin typeface="MV Boli" panose="02000500030200090000" pitchFamily="2" charset="0"/>
                <a:cs typeface="MV Boli" panose="02000500030200090000" pitchFamily="2" charset="0"/>
              </a:rPr>
              <a:t>&gt;</a:t>
            </a:r>
            <a:endParaRPr lang="en-US" sz="3600" dirty="0">
              <a:latin typeface="MV Boli" panose="02000500030200090000" pitchFamily="2" charset="0"/>
              <a:cs typeface="MV Boli" panose="02000500030200090000" pitchFamily="2" charset="0"/>
              <a:sym typeface="Wingdings" panose="05000000000000000000" pitchFamily="2" charset="2"/>
            </a:endParaRPr>
          </a:p>
        </p:txBody>
      </p:sp>
      <p:pic>
        <p:nvPicPr>
          <p:cNvPr id="11" name="Picture 10" descr="Whiteboard&#10;&#10;Description automatically generated with medium confidence">
            <a:extLst>
              <a:ext uri="{FF2B5EF4-FFF2-40B4-BE49-F238E27FC236}">
                <a16:creationId xmlns:a16="http://schemas.microsoft.com/office/drawing/2014/main" id="{3D5D622A-1BEB-4157-8C5C-6032FE87B671}"/>
              </a:ext>
            </a:extLst>
          </p:cNvPr>
          <p:cNvPicPr>
            <a:picLocks noChangeAspect="1"/>
          </p:cNvPicPr>
          <p:nvPr/>
        </p:nvPicPr>
        <p:blipFill rotWithShape="1">
          <a:blip r:embed="rId6" cstate="email">
            <a:extLst>
              <a:ext uri="{28A0092B-C50C-407E-A947-70E740481C1C}">
                <a14:useLocalDpi xmlns:a14="http://schemas.microsoft.com/office/drawing/2010/main" val="0"/>
              </a:ext>
            </a:extLst>
          </a:blip>
          <a:srcRect/>
          <a:stretch/>
        </p:blipFill>
        <p:spPr>
          <a:xfrm>
            <a:off x="6449565" y="2026553"/>
            <a:ext cx="4740991" cy="2258921"/>
          </a:xfrm>
          <a:prstGeom prst="rect">
            <a:avLst/>
          </a:prstGeom>
        </p:spPr>
      </p:pic>
      <p:pic>
        <p:nvPicPr>
          <p:cNvPr id="155" name="Picture 154">
            <a:extLst>
              <a:ext uri="{FF2B5EF4-FFF2-40B4-BE49-F238E27FC236}">
                <a16:creationId xmlns:a16="http://schemas.microsoft.com/office/drawing/2014/main" id="{96954798-768E-4B0B-89B8-7100DE97E897}"/>
              </a:ext>
            </a:extLst>
          </p:cNvPr>
          <p:cNvPicPr>
            <a:picLocks noChangeAspect="1"/>
          </p:cNvPicPr>
          <p:nvPr/>
        </p:nvPicPr>
        <p:blipFill rotWithShape="1">
          <a:blip r:embed="rId7" cstate="email">
            <a:extLst>
              <a:ext uri="{28A0092B-C50C-407E-A947-70E740481C1C}">
                <a14:useLocalDpi xmlns:a14="http://schemas.microsoft.com/office/drawing/2010/main" val="0"/>
              </a:ext>
            </a:extLst>
          </a:blip>
          <a:srcRect/>
          <a:stretch/>
        </p:blipFill>
        <p:spPr>
          <a:xfrm>
            <a:off x="6460847" y="5479513"/>
            <a:ext cx="3220640" cy="1059254"/>
          </a:xfrm>
          <a:prstGeom prst="rect">
            <a:avLst/>
          </a:prstGeom>
        </p:spPr>
      </p:pic>
      <p:pic>
        <p:nvPicPr>
          <p:cNvPr id="156" name="Picture 155">
            <a:extLst>
              <a:ext uri="{FF2B5EF4-FFF2-40B4-BE49-F238E27FC236}">
                <a16:creationId xmlns:a16="http://schemas.microsoft.com/office/drawing/2014/main" id="{B61D2DAC-E947-4BDD-9B7A-4BABA1BB30DE}"/>
              </a:ext>
            </a:extLst>
          </p:cNvPr>
          <p:cNvPicPr>
            <a:picLocks noChangeAspect="1"/>
          </p:cNvPicPr>
          <p:nvPr/>
        </p:nvPicPr>
        <p:blipFill rotWithShape="1">
          <a:blip r:embed="rId8" cstate="email">
            <a:extLst>
              <a:ext uri="{28A0092B-C50C-407E-A947-70E740481C1C}">
                <a14:useLocalDpi xmlns:a14="http://schemas.microsoft.com/office/drawing/2010/main" val="0"/>
              </a:ext>
            </a:extLst>
          </a:blip>
          <a:srcRect/>
          <a:stretch/>
        </p:blipFill>
        <p:spPr>
          <a:xfrm>
            <a:off x="6695847" y="4369213"/>
            <a:ext cx="1022512" cy="1183042"/>
          </a:xfrm>
          <a:prstGeom prst="rect">
            <a:avLst/>
          </a:prstGeom>
        </p:spPr>
      </p:pic>
      <p:pic>
        <p:nvPicPr>
          <p:cNvPr id="154" name="Picture 153" descr="Whiteboard&#10;&#10;Description automatically generated with medium confidence">
            <a:extLst>
              <a:ext uri="{FF2B5EF4-FFF2-40B4-BE49-F238E27FC236}">
                <a16:creationId xmlns:a16="http://schemas.microsoft.com/office/drawing/2014/main" id="{C5F9FEB1-B9AA-460E-A68D-8B3E75949DA6}"/>
              </a:ext>
            </a:extLst>
          </p:cNvPr>
          <p:cNvPicPr>
            <a:picLocks noChangeAspect="1"/>
          </p:cNvPicPr>
          <p:nvPr/>
        </p:nvPicPr>
        <p:blipFill rotWithShape="1">
          <a:blip r:embed="rId9" cstate="email">
            <a:extLst>
              <a:ext uri="{28A0092B-C50C-407E-A947-70E740481C1C}">
                <a14:useLocalDpi xmlns:a14="http://schemas.microsoft.com/office/drawing/2010/main" val="0"/>
              </a:ext>
            </a:extLst>
          </a:blip>
          <a:srcRect/>
          <a:stretch/>
        </p:blipFill>
        <p:spPr>
          <a:xfrm>
            <a:off x="9492577" y="4691237"/>
            <a:ext cx="1651371" cy="1977206"/>
          </a:xfrm>
          <a:prstGeom prst="rect">
            <a:avLst/>
          </a:prstGeom>
        </p:spPr>
      </p:pic>
    </p:spTree>
    <p:extLst>
      <p:ext uri="{BB962C8B-B14F-4D97-AF65-F5344CB8AC3E}">
        <p14:creationId xmlns:p14="http://schemas.microsoft.com/office/powerpoint/2010/main" val="38713403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a:extLst>
              <a:ext uri="{FF2B5EF4-FFF2-40B4-BE49-F238E27FC236}">
                <a16:creationId xmlns:a16="http://schemas.microsoft.com/office/drawing/2014/main" id="{C03955BB-E41C-4E77-BB48-325360470229}"/>
              </a:ext>
            </a:extLst>
          </p:cNvPr>
          <p:cNvSpPr/>
          <p:nvPr/>
        </p:nvSpPr>
        <p:spPr>
          <a:xfrm>
            <a:off x="275044" y="-5786"/>
            <a:ext cx="5681417" cy="6858000"/>
          </a:xfrm>
          <a:prstGeom prst="rect">
            <a:avLst/>
          </a:prstGeom>
          <a:blipFill>
            <a:blip r:embed="rId2">
              <a:extLst>
                <a:ext uri="{28A0092B-C50C-407E-A947-70E740481C1C}">
                  <a14:useLocalDpi xmlns:a14="http://schemas.microsoft.com/office/drawing/2010/main" val="0"/>
                </a:ext>
              </a:extLst>
            </a:blip>
            <a:stretch>
              <a:fillRect/>
            </a:stretch>
          </a:blipFill>
          <a:ln>
            <a:noFill/>
          </a:ln>
          <a:effectLst>
            <a:outerShdw blurRad="50800" dist="889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3F222A8-AF2A-4292-8A95-0C3AD37A109D}"/>
              </a:ext>
            </a:extLst>
          </p:cNvPr>
          <p:cNvSpPr/>
          <p:nvPr/>
        </p:nvSpPr>
        <p:spPr>
          <a:xfrm>
            <a:off x="6096000" y="0"/>
            <a:ext cx="5660571" cy="6858000"/>
          </a:xfrm>
          <a:prstGeom prst="rect">
            <a:avLst/>
          </a:prstGeom>
          <a:blipFill>
            <a:blip r:embed="rId2">
              <a:extLst>
                <a:ext uri="{28A0092B-C50C-407E-A947-70E740481C1C}">
                  <a14:useLocalDpi xmlns:a14="http://schemas.microsoft.com/office/drawing/2010/main" val="0"/>
                </a:ext>
              </a:extLst>
            </a:blip>
            <a:stretch>
              <a:fillRect/>
            </a:stretch>
          </a:blipFill>
          <a:ln>
            <a:noFill/>
          </a:ln>
          <a:effectLst>
            <a:outerShdw blurRad="50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92E12EE0-D677-4B3E-B6CE-0E062AA8ADF2}"/>
              </a:ext>
            </a:extLst>
          </p:cNvPr>
          <p:cNvGrpSpPr/>
          <p:nvPr/>
        </p:nvGrpSpPr>
        <p:grpSpPr>
          <a:xfrm>
            <a:off x="6096000" y="119550"/>
            <a:ext cx="5574535" cy="6607638"/>
            <a:chOff x="6096000" y="119550"/>
            <a:chExt cx="5574535" cy="6607638"/>
          </a:xfrm>
        </p:grpSpPr>
        <p:sp>
          <p:nvSpPr>
            <p:cNvPr id="18" name="Rectangle 17">
              <a:extLst>
                <a:ext uri="{FF2B5EF4-FFF2-40B4-BE49-F238E27FC236}">
                  <a16:creationId xmlns:a16="http://schemas.microsoft.com/office/drawing/2014/main" id="{89A7C9A0-1A85-4F30-A93E-652DADAEA768}"/>
                </a:ext>
              </a:extLst>
            </p:cNvPr>
            <p:cNvSpPr/>
            <p:nvPr/>
          </p:nvSpPr>
          <p:spPr>
            <a:xfrm>
              <a:off x="11148331" y="4069452"/>
              <a:ext cx="522204" cy="2657736"/>
            </a:xfrm>
            <a:prstGeom prst="rect">
              <a:avLst/>
            </a:prstGeom>
            <a:solidFill>
              <a:srgbClr val="FFC000"/>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9" name="Freeform: Shape 158">
              <a:extLst>
                <a:ext uri="{FF2B5EF4-FFF2-40B4-BE49-F238E27FC236}">
                  <a16:creationId xmlns:a16="http://schemas.microsoft.com/office/drawing/2014/main" id="{844EE657-B388-4FBA-B129-7B78DAC63F27}"/>
                </a:ext>
              </a:extLst>
            </p:cNvPr>
            <p:cNvSpPr/>
            <p:nvPr/>
          </p:nvSpPr>
          <p:spPr>
            <a:xfrm>
              <a:off x="6128872" y="119550"/>
              <a:ext cx="5395162" cy="6607323"/>
            </a:xfrm>
            <a:custGeom>
              <a:avLst/>
              <a:gdLst>
                <a:gd name="connsiteX0" fmla="*/ 0 w 5395162"/>
                <a:gd name="connsiteY0" fmla="*/ 0 h 6607323"/>
                <a:gd name="connsiteX1" fmla="*/ 5395162 w 5395162"/>
                <a:gd name="connsiteY1" fmla="*/ 0 h 6607323"/>
                <a:gd name="connsiteX2" fmla="*/ 5395162 w 5395162"/>
                <a:gd name="connsiteY2" fmla="*/ 3949902 h 6607323"/>
                <a:gd name="connsiteX3" fmla="*/ 5230980 w 5395162"/>
                <a:gd name="connsiteY3" fmla="*/ 3949902 h 6607323"/>
                <a:gd name="connsiteX4" fmla="*/ 5032614 w 5395162"/>
                <a:gd name="connsiteY4" fmla="*/ 4148268 h 6607323"/>
                <a:gd name="connsiteX5" fmla="*/ 5032614 w 5395162"/>
                <a:gd name="connsiteY5" fmla="*/ 6607209 h 6607323"/>
                <a:gd name="connsiteX6" fmla="*/ 5032625 w 5395162"/>
                <a:gd name="connsiteY6" fmla="*/ 6607323 h 6607323"/>
                <a:gd name="connsiteX7" fmla="*/ 0 w 5395162"/>
                <a:gd name="connsiteY7" fmla="*/ 6607323 h 660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5162" h="6607323">
                  <a:moveTo>
                    <a:pt x="0" y="0"/>
                  </a:moveTo>
                  <a:lnTo>
                    <a:pt x="5395162" y="0"/>
                  </a:lnTo>
                  <a:lnTo>
                    <a:pt x="5395162" y="3949902"/>
                  </a:lnTo>
                  <a:lnTo>
                    <a:pt x="5230980" y="3949902"/>
                  </a:lnTo>
                  <a:cubicBezTo>
                    <a:pt x="5121425" y="3949902"/>
                    <a:pt x="5032614" y="4038713"/>
                    <a:pt x="5032614" y="4148268"/>
                  </a:cubicBezTo>
                  <a:lnTo>
                    <a:pt x="5032614" y="6607209"/>
                  </a:lnTo>
                  <a:lnTo>
                    <a:pt x="5032625" y="6607323"/>
                  </a:lnTo>
                  <a:lnTo>
                    <a:pt x="0" y="6607323"/>
                  </a:lnTo>
                  <a:close/>
                </a:path>
              </a:pathLst>
            </a:custGeom>
            <a:solidFill>
              <a:srgbClr val="FDFDFD"/>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6A4BE4DF-D2F4-4379-A9D6-80E52AFF4147}"/>
                </a:ext>
              </a:extLst>
            </p:cNvPr>
            <p:cNvCxnSpPr>
              <a:cxnSpLocks/>
            </p:cNvCxnSpPr>
            <p:nvPr/>
          </p:nvCxnSpPr>
          <p:spPr>
            <a:xfrm>
              <a:off x="6096000" y="909390"/>
              <a:ext cx="5428034"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00D995D0-D410-41F6-8F5B-85BB1BCC534A}"/>
                </a:ext>
              </a:extLst>
            </p:cNvPr>
            <p:cNvCxnSpPr>
              <a:cxnSpLocks/>
            </p:cNvCxnSpPr>
            <p:nvPr/>
          </p:nvCxnSpPr>
          <p:spPr>
            <a:xfrm>
              <a:off x="6126481" y="137418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E30CE9D1-00A8-4698-B82F-870B637B8B3D}"/>
                </a:ext>
              </a:extLst>
            </p:cNvPr>
            <p:cNvCxnSpPr>
              <a:cxnSpLocks/>
            </p:cNvCxnSpPr>
            <p:nvPr/>
          </p:nvCxnSpPr>
          <p:spPr>
            <a:xfrm>
              <a:off x="6126481" y="1864456"/>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77200768-9471-4E20-BAD8-29771E263599}"/>
                </a:ext>
              </a:extLst>
            </p:cNvPr>
            <p:cNvCxnSpPr>
              <a:cxnSpLocks/>
            </p:cNvCxnSpPr>
            <p:nvPr/>
          </p:nvCxnSpPr>
          <p:spPr>
            <a:xfrm>
              <a:off x="6126481" y="2354732"/>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1C5E669C-7F9D-4702-B466-E8B7969A0437}"/>
                </a:ext>
              </a:extLst>
            </p:cNvPr>
            <p:cNvCxnSpPr>
              <a:cxnSpLocks/>
            </p:cNvCxnSpPr>
            <p:nvPr/>
          </p:nvCxnSpPr>
          <p:spPr>
            <a:xfrm>
              <a:off x="6126481" y="2845008"/>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05C55975-239A-4E3C-9DA9-A1C1F43A5592}"/>
                </a:ext>
              </a:extLst>
            </p:cNvPr>
            <p:cNvCxnSpPr>
              <a:cxnSpLocks/>
            </p:cNvCxnSpPr>
            <p:nvPr/>
          </p:nvCxnSpPr>
          <p:spPr>
            <a:xfrm>
              <a:off x="6126481" y="3335284"/>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07CFC89B-3A0C-4489-9C24-1AF2539BC25F}"/>
                </a:ext>
              </a:extLst>
            </p:cNvPr>
            <p:cNvCxnSpPr>
              <a:cxnSpLocks/>
            </p:cNvCxnSpPr>
            <p:nvPr/>
          </p:nvCxnSpPr>
          <p:spPr>
            <a:xfrm>
              <a:off x="6126481" y="382556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48207E8D-9C84-4381-A43C-9C1AD7BD9C0A}"/>
                </a:ext>
              </a:extLst>
            </p:cNvPr>
            <p:cNvCxnSpPr>
              <a:cxnSpLocks/>
            </p:cNvCxnSpPr>
            <p:nvPr/>
          </p:nvCxnSpPr>
          <p:spPr>
            <a:xfrm>
              <a:off x="6126481" y="4315836"/>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27CEB030-6CD3-430F-8BC2-0652DA5FF667}"/>
                </a:ext>
              </a:extLst>
            </p:cNvPr>
            <p:cNvCxnSpPr>
              <a:cxnSpLocks/>
            </p:cNvCxnSpPr>
            <p:nvPr/>
          </p:nvCxnSpPr>
          <p:spPr>
            <a:xfrm>
              <a:off x="6126481" y="4806112"/>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4DB8F0E0-E44F-45C3-9FAF-C3DA3FC751DB}"/>
                </a:ext>
              </a:extLst>
            </p:cNvPr>
            <p:cNvCxnSpPr>
              <a:cxnSpLocks/>
            </p:cNvCxnSpPr>
            <p:nvPr/>
          </p:nvCxnSpPr>
          <p:spPr>
            <a:xfrm>
              <a:off x="6126481" y="5296388"/>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E3479BD0-F83D-44B4-81C9-71C0B635AC7B}"/>
                </a:ext>
              </a:extLst>
            </p:cNvPr>
            <p:cNvCxnSpPr>
              <a:cxnSpLocks/>
            </p:cNvCxnSpPr>
            <p:nvPr/>
          </p:nvCxnSpPr>
          <p:spPr>
            <a:xfrm>
              <a:off x="6126481" y="5786664"/>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F216DE1B-38AB-4EC3-ACC7-17E6C1D4A349}"/>
                </a:ext>
              </a:extLst>
            </p:cNvPr>
            <p:cNvCxnSpPr>
              <a:cxnSpLocks/>
            </p:cNvCxnSpPr>
            <p:nvPr/>
          </p:nvCxnSpPr>
          <p:spPr>
            <a:xfrm>
              <a:off x="6126481" y="6276940"/>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4AF6244-7532-4141-B434-8E2F38097B0C}"/>
                </a:ext>
              </a:extLst>
            </p:cNvPr>
            <p:cNvSpPr txBox="1"/>
            <p:nvPr/>
          </p:nvSpPr>
          <p:spPr>
            <a:xfrm>
              <a:off x="11176000" y="5231750"/>
              <a:ext cx="461665" cy="1302505"/>
            </a:xfrm>
            <a:prstGeom prst="rect">
              <a:avLst/>
            </a:prstGeom>
            <a:noFill/>
          </p:spPr>
          <p:txBody>
            <a:bodyPr vert="vert270" wrap="square" rtlCol="0">
              <a:spAutoFit/>
            </a:bodyPr>
            <a:lstStyle/>
            <a:p>
              <a:pPr algn="ctr"/>
              <a:r>
                <a:rPr lang="en-US" b="1" dirty="0"/>
                <a:t>Objectives</a:t>
              </a:r>
            </a:p>
          </p:txBody>
        </p:sp>
      </p:grpSp>
      <p:grpSp>
        <p:nvGrpSpPr>
          <p:cNvPr id="3" name="Group 2">
            <a:extLst>
              <a:ext uri="{FF2B5EF4-FFF2-40B4-BE49-F238E27FC236}">
                <a16:creationId xmlns:a16="http://schemas.microsoft.com/office/drawing/2014/main" id="{0F1A4B53-3DA8-4B08-87F6-99E2B5780CCB}"/>
              </a:ext>
            </a:extLst>
          </p:cNvPr>
          <p:cNvGrpSpPr/>
          <p:nvPr/>
        </p:nvGrpSpPr>
        <p:grpSpPr>
          <a:xfrm>
            <a:off x="5604611" y="119550"/>
            <a:ext cx="812157" cy="6607323"/>
            <a:chOff x="5604611" y="119550"/>
            <a:chExt cx="812157" cy="6607323"/>
          </a:xfrm>
        </p:grpSpPr>
        <p:sp>
          <p:nvSpPr>
            <p:cNvPr id="67" name="Rectangle 66">
              <a:extLst>
                <a:ext uri="{FF2B5EF4-FFF2-40B4-BE49-F238E27FC236}">
                  <a16:creationId xmlns:a16="http://schemas.microsoft.com/office/drawing/2014/main" id="{D119F2DB-0E38-4A31-831F-2BAF295D2A25}"/>
                </a:ext>
              </a:extLst>
            </p:cNvPr>
            <p:cNvSpPr/>
            <p:nvPr/>
          </p:nvSpPr>
          <p:spPr>
            <a:xfrm>
              <a:off x="5635694" y="20253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AEE5042A-E067-4FB7-BCFF-00BB33BFEDEC}"/>
                </a:ext>
              </a:extLst>
            </p:cNvPr>
            <p:cNvGrpSpPr/>
            <p:nvPr/>
          </p:nvGrpSpPr>
          <p:grpSpPr>
            <a:xfrm>
              <a:off x="5805714" y="119550"/>
              <a:ext cx="580573" cy="386869"/>
              <a:chOff x="5805714" y="609691"/>
              <a:chExt cx="580573" cy="386869"/>
            </a:xfrm>
          </p:grpSpPr>
          <p:sp>
            <p:nvSpPr>
              <p:cNvPr id="5" name="Rectangle 4">
                <a:extLst>
                  <a:ext uri="{FF2B5EF4-FFF2-40B4-BE49-F238E27FC236}">
                    <a16:creationId xmlns:a16="http://schemas.microsoft.com/office/drawing/2014/main" id="{9ECC8D50-758B-45D1-9832-058DA749338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a:extLst>
                  <a:ext uri="{FF2B5EF4-FFF2-40B4-BE49-F238E27FC236}">
                    <a16:creationId xmlns:a16="http://schemas.microsoft.com/office/drawing/2014/main" id="{FC783E55-1922-4926-8D97-EC60526709F7}"/>
                  </a:ext>
                </a:extLst>
              </p:cNvPr>
              <p:cNvSpPr/>
              <p:nvPr/>
            </p:nvSpPr>
            <p:spPr>
              <a:xfrm>
                <a:off x="5805714" y="609691"/>
                <a:ext cx="410553" cy="386869"/>
              </a:xfrm>
              <a:prstGeom prst="arc">
                <a:avLst>
                  <a:gd name="adj1" fmla="val 10333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8" name="Rectangle 67">
              <a:extLst>
                <a:ext uri="{FF2B5EF4-FFF2-40B4-BE49-F238E27FC236}">
                  <a16:creationId xmlns:a16="http://schemas.microsoft.com/office/drawing/2014/main" id="{FCB92E0C-F05E-4602-8A6C-A561815032EC}"/>
                </a:ext>
              </a:extLst>
            </p:cNvPr>
            <p:cNvSpPr/>
            <p:nvPr/>
          </p:nvSpPr>
          <p:spPr>
            <a:xfrm>
              <a:off x="5632035" y="503041"/>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78" name="Group 77">
              <a:extLst>
                <a:ext uri="{FF2B5EF4-FFF2-40B4-BE49-F238E27FC236}">
                  <a16:creationId xmlns:a16="http://schemas.microsoft.com/office/drawing/2014/main" id="{E48E30C9-A74F-4C52-AD04-FC9A5CBD8258}"/>
                </a:ext>
              </a:extLst>
            </p:cNvPr>
            <p:cNvGrpSpPr/>
            <p:nvPr/>
          </p:nvGrpSpPr>
          <p:grpSpPr>
            <a:xfrm>
              <a:off x="5805714" y="430573"/>
              <a:ext cx="580573" cy="386869"/>
              <a:chOff x="5805714" y="609691"/>
              <a:chExt cx="580573" cy="386869"/>
            </a:xfrm>
          </p:grpSpPr>
          <p:sp>
            <p:nvSpPr>
              <p:cNvPr id="79" name="Rectangle 78">
                <a:extLst>
                  <a:ext uri="{FF2B5EF4-FFF2-40B4-BE49-F238E27FC236}">
                    <a16:creationId xmlns:a16="http://schemas.microsoft.com/office/drawing/2014/main" id="{9D80A7DB-810E-4588-BE25-E9F7C34D3DB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c 79">
                <a:extLst>
                  <a:ext uri="{FF2B5EF4-FFF2-40B4-BE49-F238E27FC236}">
                    <a16:creationId xmlns:a16="http://schemas.microsoft.com/office/drawing/2014/main" id="{0CEE252C-3F6B-425D-A974-8C322FD62AA8}"/>
                  </a:ext>
                </a:extLst>
              </p:cNvPr>
              <p:cNvSpPr/>
              <p:nvPr/>
            </p:nvSpPr>
            <p:spPr>
              <a:xfrm>
                <a:off x="5805714" y="609691"/>
                <a:ext cx="410553" cy="386869"/>
              </a:xfrm>
              <a:prstGeom prst="arc">
                <a:avLst>
                  <a:gd name="adj1" fmla="val 10604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9" name="Rectangle 68">
              <a:extLst>
                <a:ext uri="{FF2B5EF4-FFF2-40B4-BE49-F238E27FC236}">
                  <a16:creationId xmlns:a16="http://schemas.microsoft.com/office/drawing/2014/main" id="{A4620A41-830E-412F-B7F4-82B17531460F}"/>
                </a:ext>
              </a:extLst>
            </p:cNvPr>
            <p:cNvSpPr/>
            <p:nvPr/>
          </p:nvSpPr>
          <p:spPr>
            <a:xfrm>
              <a:off x="5635694" y="81748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Rectangle 69">
              <a:extLst>
                <a:ext uri="{FF2B5EF4-FFF2-40B4-BE49-F238E27FC236}">
                  <a16:creationId xmlns:a16="http://schemas.microsoft.com/office/drawing/2014/main" id="{B8C591D4-C50C-4B67-805A-961945693BE6}"/>
                </a:ext>
              </a:extLst>
            </p:cNvPr>
            <p:cNvSpPr/>
            <p:nvPr/>
          </p:nvSpPr>
          <p:spPr>
            <a:xfrm>
              <a:off x="5636493" y="1123923"/>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a:extLst>
                <a:ext uri="{FF2B5EF4-FFF2-40B4-BE49-F238E27FC236}">
                  <a16:creationId xmlns:a16="http://schemas.microsoft.com/office/drawing/2014/main" id="{461F08B5-15BF-4C63-B54C-7D2001EDCAD3}"/>
                </a:ext>
              </a:extLst>
            </p:cNvPr>
            <p:cNvSpPr/>
            <p:nvPr/>
          </p:nvSpPr>
          <p:spPr>
            <a:xfrm>
              <a:off x="5633303" y="144082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a:extLst>
                <a:ext uri="{FF2B5EF4-FFF2-40B4-BE49-F238E27FC236}">
                  <a16:creationId xmlns:a16="http://schemas.microsoft.com/office/drawing/2014/main" id="{D12C5631-8C0A-4256-BD3E-88D081A7321B}"/>
                </a:ext>
              </a:extLst>
            </p:cNvPr>
            <p:cNvSpPr/>
            <p:nvPr/>
          </p:nvSpPr>
          <p:spPr>
            <a:xfrm>
              <a:off x="5641689" y="174238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Rectangle 72">
              <a:extLst>
                <a:ext uri="{FF2B5EF4-FFF2-40B4-BE49-F238E27FC236}">
                  <a16:creationId xmlns:a16="http://schemas.microsoft.com/office/drawing/2014/main" id="{D3030D9B-44CF-4F4E-A86E-18A79322376D}"/>
                </a:ext>
              </a:extLst>
            </p:cNvPr>
            <p:cNvSpPr/>
            <p:nvPr/>
          </p:nvSpPr>
          <p:spPr>
            <a:xfrm>
              <a:off x="5626130" y="2064953"/>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Rectangle 73">
              <a:extLst>
                <a:ext uri="{FF2B5EF4-FFF2-40B4-BE49-F238E27FC236}">
                  <a16:creationId xmlns:a16="http://schemas.microsoft.com/office/drawing/2014/main" id="{0E9F8D11-58D9-4493-A410-DACB43B5E48F}"/>
                </a:ext>
              </a:extLst>
            </p:cNvPr>
            <p:cNvSpPr/>
            <p:nvPr/>
          </p:nvSpPr>
          <p:spPr>
            <a:xfrm>
              <a:off x="5626130" y="2372116"/>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a:extLst>
                <a:ext uri="{FF2B5EF4-FFF2-40B4-BE49-F238E27FC236}">
                  <a16:creationId xmlns:a16="http://schemas.microsoft.com/office/drawing/2014/main" id="{880FA994-AF36-4890-A98D-4750B71B3C59}"/>
                </a:ext>
              </a:extLst>
            </p:cNvPr>
            <p:cNvSpPr/>
            <p:nvPr/>
          </p:nvSpPr>
          <p:spPr>
            <a:xfrm>
              <a:off x="5633303" y="268452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Rectangle 75">
              <a:extLst>
                <a:ext uri="{FF2B5EF4-FFF2-40B4-BE49-F238E27FC236}">
                  <a16:creationId xmlns:a16="http://schemas.microsoft.com/office/drawing/2014/main" id="{9E5C2FB6-992A-4537-B467-2FCB0FDBDB9F}"/>
                </a:ext>
              </a:extLst>
            </p:cNvPr>
            <p:cNvSpPr/>
            <p:nvPr/>
          </p:nvSpPr>
          <p:spPr>
            <a:xfrm>
              <a:off x="5633303" y="2985986"/>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Rectangle 76">
              <a:extLst>
                <a:ext uri="{FF2B5EF4-FFF2-40B4-BE49-F238E27FC236}">
                  <a16:creationId xmlns:a16="http://schemas.microsoft.com/office/drawing/2014/main" id="{73193785-12A4-408F-9E7C-27DDBEAFA7BD}"/>
                </a:ext>
              </a:extLst>
            </p:cNvPr>
            <p:cNvSpPr/>
            <p:nvPr/>
          </p:nvSpPr>
          <p:spPr>
            <a:xfrm>
              <a:off x="5626130" y="330818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8" name="Rectangle 137">
              <a:extLst>
                <a:ext uri="{FF2B5EF4-FFF2-40B4-BE49-F238E27FC236}">
                  <a16:creationId xmlns:a16="http://schemas.microsoft.com/office/drawing/2014/main" id="{FF68EA0C-3323-4279-9322-583E0496C340}"/>
                </a:ext>
              </a:extLst>
            </p:cNvPr>
            <p:cNvSpPr/>
            <p:nvPr/>
          </p:nvSpPr>
          <p:spPr>
            <a:xfrm>
              <a:off x="5618957" y="361510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9" name="Rectangle 138">
              <a:extLst>
                <a:ext uri="{FF2B5EF4-FFF2-40B4-BE49-F238E27FC236}">
                  <a16:creationId xmlns:a16="http://schemas.microsoft.com/office/drawing/2014/main" id="{DA8F7F98-A2C1-4622-86E7-4F2038831BBE}"/>
                </a:ext>
              </a:extLst>
            </p:cNvPr>
            <p:cNvSpPr/>
            <p:nvPr/>
          </p:nvSpPr>
          <p:spPr>
            <a:xfrm>
              <a:off x="5604611" y="392724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0" name="Rectangle 139">
              <a:extLst>
                <a:ext uri="{FF2B5EF4-FFF2-40B4-BE49-F238E27FC236}">
                  <a16:creationId xmlns:a16="http://schemas.microsoft.com/office/drawing/2014/main" id="{0A05E640-BFCE-401E-8E58-B95F9FAC8DFA}"/>
                </a:ext>
              </a:extLst>
            </p:cNvPr>
            <p:cNvSpPr/>
            <p:nvPr/>
          </p:nvSpPr>
          <p:spPr>
            <a:xfrm>
              <a:off x="5611784" y="4239143"/>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1" name="Rectangle 140">
              <a:extLst>
                <a:ext uri="{FF2B5EF4-FFF2-40B4-BE49-F238E27FC236}">
                  <a16:creationId xmlns:a16="http://schemas.microsoft.com/office/drawing/2014/main" id="{E054FE0A-3727-4A81-B405-7B2AD3CF46C1}"/>
                </a:ext>
              </a:extLst>
            </p:cNvPr>
            <p:cNvSpPr/>
            <p:nvPr/>
          </p:nvSpPr>
          <p:spPr>
            <a:xfrm>
              <a:off x="5604611" y="4546182"/>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2" name="Rectangle 141">
              <a:extLst>
                <a:ext uri="{FF2B5EF4-FFF2-40B4-BE49-F238E27FC236}">
                  <a16:creationId xmlns:a16="http://schemas.microsoft.com/office/drawing/2014/main" id="{181F776C-2AF8-48ED-A45F-6043E45954BF}"/>
                </a:ext>
              </a:extLst>
            </p:cNvPr>
            <p:cNvSpPr/>
            <p:nvPr/>
          </p:nvSpPr>
          <p:spPr>
            <a:xfrm>
              <a:off x="5609779" y="485746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3" name="Rectangle 142">
              <a:extLst>
                <a:ext uri="{FF2B5EF4-FFF2-40B4-BE49-F238E27FC236}">
                  <a16:creationId xmlns:a16="http://schemas.microsoft.com/office/drawing/2014/main" id="{F411B93B-64DC-40ED-8351-A38502F83EC2}"/>
                </a:ext>
              </a:extLst>
            </p:cNvPr>
            <p:cNvSpPr/>
            <p:nvPr/>
          </p:nvSpPr>
          <p:spPr>
            <a:xfrm>
              <a:off x="5618957" y="517189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4" name="Rectangle 143">
              <a:extLst>
                <a:ext uri="{FF2B5EF4-FFF2-40B4-BE49-F238E27FC236}">
                  <a16:creationId xmlns:a16="http://schemas.microsoft.com/office/drawing/2014/main" id="{6D4EF766-AAA1-4FD1-9EB8-BC7CCAF80F4C}"/>
                </a:ext>
              </a:extLst>
            </p:cNvPr>
            <p:cNvSpPr/>
            <p:nvPr/>
          </p:nvSpPr>
          <p:spPr>
            <a:xfrm>
              <a:off x="5611784" y="550314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5" name="Rectangle 144">
              <a:extLst>
                <a:ext uri="{FF2B5EF4-FFF2-40B4-BE49-F238E27FC236}">
                  <a16:creationId xmlns:a16="http://schemas.microsoft.com/office/drawing/2014/main" id="{CA3BC80A-A5C7-4031-AE04-E1DBB065F990}"/>
                </a:ext>
              </a:extLst>
            </p:cNvPr>
            <p:cNvSpPr/>
            <p:nvPr/>
          </p:nvSpPr>
          <p:spPr>
            <a:xfrm>
              <a:off x="5604611" y="5797854"/>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6" name="Rectangle 145">
              <a:extLst>
                <a:ext uri="{FF2B5EF4-FFF2-40B4-BE49-F238E27FC236}">
                  <a16:creationId xmlns:a16="http://schemas.microsoft.com/office/drawing/2014/main" id="{B2C4E260-0390-4C3C-B29D-AB4732D5F312}"/>
                </a:ext>
              </a:extLst>
            </p:cNvPr>
            <p:cNvSpPr/>
            <p:nvPr/>
          </p:nvSpPr>
          <p:spPr>
            <a:xfrm>
              <a:off x="5604611" y="609721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7" name="Rectangle 146">
              <a:extLst>
                <a:ext uri="{FF2B5EF4-FFF2-40B4-BE49-F238E27FC236}">
                  <a16:creationId xmlns:a16="http://schemas.microsoft.com/office/drawing/2014/main" id="{9CF30D03-0768-4F4A-876B-4064ADC4B962}"/>
                </a:ext>
              </a:extLst>
            </p:cNvPr>
            <p:cNvSpPr/>
            <p:nvPr/>
          </p:nvSpPr>
          <p:spPr>
            <a:xfrm>
              <a:off x="5611784" y="6412576"/>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81" name="Group 80">
              <a:extLst>
                <a:ext uri="{FF2B5EF4-FFF2-40B4-BE49-F238E27FC236}">
                  <a16:creationId xmlns:a16="http://schemas.microsoft.com/office/drawing/2014/main" id="{BDE4CAF1-67FB-4A00-A957-F84932EF37EA}"/>
                </a:ext>
              </a:extLst>
            </p:cNvPr>
            <p:cNvGrpSpPr/>
            <p:nvPr/>
          </p:nvGrpSpPr>
          <p:grpSpPr>
            <a:xfrm>
              <a:off x="5805714" y="741596"/>
              <a:ext cx="580573" cy="386869"/>
              <a:chOff x="5805714" y="609691"/>
              <a:chExt cx="580573" cy="386869"/>
            </a:xfrm>
          </p:grpSpPr>
          <p:sp>
            <p:nvSpPr>
              <p:cNvPr id="82" name="Rectangle 81">
                <a:extLst>
                  <a:ext uri="{FF2B5EF4-FFF2-40B4-BE49-F238E27FC236}">
                    <a16:creationId xmlns:a16="http://schemas.microsoft.com/office/drawing/2014/main" id="{74C944AF-D50A-425E-A441-BD46E8CB9783}"/>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Arc 82">
                <a:extLst>
                  <a:ext uri="{FF2B5EF4-FFF2-40B4-BE49-F238E27FC236}">
                    <a16:creationId xmlns:a16="http://schemas.microsoft.com/office/drawing/2014/main" id="{AE95EC9D-DB78-417E-AF31-C543DE84C1EE}"/>
                  </a:ext>
                </a:extLst>
              </p:cNvPr>
              <p:cNvSpPr/>
              <p:nvPr/>
            </p:nvSpPr>
            <p:spPr>
              <a:xfrm>
                <a:off x="5805714" y="609691"/>
                <a:ext cx="410553" cy="386869"/>
              </a:xfrm>
              <a:prstGeom prst="arc">
                <a:avLst>
                  <a:gd name="adj1" fmla="val 107575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EC3E0684-8AE8-4214-BF7B-4AAB6B86F600}"/>
                </a:ext>
              </a:extLst>
            </p:cNvPr>
            <p:cNvGrpSpPr/>
            <p:nvPr/>
          </p:nvGrpSpPr>
          <p:grpSpPr>
            <a:xfrm>
              <a:off x="5805714" y="1052619"/>
              <a:ext cx="580573" cy="386869"/>
              <a:chOff x="5805714" y="609691"/>
              <a:chExt cx="580573" cy="386869"/>
            </a:xfrm>
          </p:grpSpPr>
          <p:sp>
            <p:nvSpPr>
              <p:cNvPr id="85" name="Rectangle 84">
                <a:extLst>
                  <a:ext uri="{FF2B5EF4-FFF2-40B4-BE49-F238E27FC236}">
                    <a16:creationId xmlns:a16="http://schemas.microsoft.com/office/drawing/2014/main" id="{CF8E04A3-B6B4-4F3C-BB6B-AF9929DDA237}"/>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Arc 85">
                <a:extLst>
                  <a:ext uri="{FF2B5EF4-FFF2-40B4-BE49-F238E27FC236}">
                    <a16:creationId xmlns:a16="http://schemas.microsoft.com/office/drawing/2014/main" id="{18A95974-DAB2-4BF8-9192-96278D1744CD}"/>
                  </a:ext>
                </a:extLst>
              </p:cNvPr>
              <p:cNvSpPr/>
              <p:nvPr/>
            </p:nvSpPr>
            <p:spPr>
              <a:xfrm>
                <a:off x="5805714" y="609691"/>
                <a:ext cx="410553" cy="386869"/>
              </a:xfrm>
              <a:prstGeom prst="arc">
                <a:avLst>
                  <a:gd name="adj1" fmla="val 1083048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C97BDBFC-6DCF-4D05-9235-AF24FD08B7BA}"/>
                </a:ext>
              </a:extLst>
            </p:cNvPr>
            <p:cNvGrpSpPr/>
            <p:nvPr/>
          </p:nvGrpSpPr>
          <p:grpSpPr>
            <a:xfrm>
              <a:off x="5805714" y="1363642"/>
              <a:ext cx="580573" cy="386869"/>
              <a:chOff x="5805714" y="609691"/>
              <a:chExt cx="580573" cy="386869"/>
            </a:xfrm>
          </p:grpSpPr>
          <p:sp>
            <p:nvSpPr>
              <p:cNvPr id="88" name="Rectangle 87">
                <a:extLst>
                  <a:ext uri="{FF2B5EF4-FFF2-40B4-BE49-F238E27FC236}">
                    <a16:creationId xmlns:a16="http://schemas.microsoft.com/office/drawing/2014/main" id="{4AB8CE96-3DF3-4063-9F27-D4DB07BB75E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Arc 88">
                <a:extLst>
                  <a:ext uri="{FF2B5EF4-FFF2-40B4-BE49-F238E27FC236}">
                    <a16:creationId xmlns:a16="http://schemas.microsoft.com/office/drawing/2014/main" id="{309BD817-14B6-4AA7-A1F6-6EAEFBC3A86F}"/>
                  </a:ext>
                </a:extLst>
              </p:cNvPr>
              <p:cNvSpPr/>
              <p:nvPr/>
            </p:nvSpPr>
            <p:spPr>
              <a:xfrm>
                <a:off x="5805714" y="609691"/>
                <a:ext cx="410553" cy="386869"/>
              </a:xfrm>
              <a:prstGeom prst="arc">
                <a:avLst>
                  <a:gd name="adj1" fmla="val 1080965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C6951FED-2BD7-4859-B333-5B1CAEF8AB8D}"/>
                </a:ext>
              </a:extLst>
            </p:cNvPr>
            <p:cNvGrpSpPr/>
            <p:nvPr/>
          </p:nvGrpSpPr>
          <p:grpSpPr>
            <a:xfrm>
              <a:off x="5805714" y="1674665"/>
              <a:ext cx="580573" cy="386869"/>
              <a:chOff x="5805714" y="609691"/>
              <a:chExt cx="580573" cy="386869"/>
            </a:xfrm>
          </p:grpSpPr>
          <p:sp>
            <p:nvSpPr>
              <p:cNvPr id="91" name="Rectangle 90">
                <a:extLst>
                  <a:ext uri="{FF2B5EF4-FFF2-40B4-BE49-F238E27FC236}">
                    <a16:creationId xmlns:a16="http://schemas.microsoft.com/office/drawing/2014/main" id="{FE30C63D-F045-40E9-8C54-26DA5BDA0F4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Arc 91">
                <a:extLst>
                  <a:ext uri="{FF2B5EF4-FFF2-40B4-BE49-F238E27FC236}">
                    <a16:creationId xmlns:a16="http://schemas.microsoft.com/office/drawing/2014/main" id="{434A2720-2A66-40B1-AC7E-5C244C6E6EB9}"/>
                  </a:ext>
                </a:extLst>
              </p:cNvPr>
              <p:cNvSpPr/>
              <p:nvPr/>
            </p:nvSpPr>
            <p:spPr>
              <a:xfrm>
                <a:off x="5805714" y="609691"/>
                <a:ext cx="410553" cy="386869"/>
              </a:xfrm>
              <a:prstGeom prst="arc">
                <a:avLst>
                  <a:gd name="adj1" fmla="val 1087571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93" name="Group 92">
              <a:extLst>
                <a:ext uri="{FF2B5EF4-FFF2-40B4-BE49-F238E27FC236}">
                  <a16:creationId xmlns:a16="http://schemas.microsoft.com/office/drawing/2014/main" id="{3253887B-E245-4C89-84BB-C89576187B4D}"/>
                </a:ext>
              </a:extLst>
            </p:cNvPr>
            <p:cNvGrpSpPr/>
            <p:nvPr/>
          </p:nvGrpSpPr>
          <p:grpSpPr>
            <a:xfrm>
              <a:off x="5805714" y="1985688"/>
              <a:ext cx="580573" cy="386869"/>
              <a:chOff x="5805714" y="609691"/>
              <a:chExt cx="580573" cy="386869"/>
            </a:xfrm>
          </p:grpSpPr>
          <p:sp>
            <p:nvSpPr>
              <p:cNvPr id="94" name="Rectangle 93">
                <a:extLst>
                  <a:ext uri="{FF2B5EF4-FFF2-40B4-BE49-F238E27FC236}">
                    <a16:creationId xmlns:a16="http://schemas.microsoft.com/office/drawing/2014/main" id="{C2935527-C9EF-4950-89BB-EB1207B25E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Arc 94">
                <a:extLst>
                  <a:ext uri="{FF2B5EF4-FFF2-40B4-BE49-F238E27FC236}">
                    <a16:creationId xmlns:a16="http://schemas.microsoft.com/office/drawing/2014/main" id="{B885AD0D-2A97-4761-A7E2-81AE7730FF98}"/>
                  </a:ext>
                </a:extLst>
              </p:cNvPr>
              <p:cNvSpPr/>
              <p:nvPr/>
            </p:nvSpPr>
            <p:spPr>
              <a:xfrm>
                <a:off x="5805714" y="609691"/>
                <a:ext cx="410553" cy="386869"/>
              </a:xfrm>
              <a:prstGeom prst="arc">
                <a:avLst>
                  <a:gd name="adj1" fmla="val 1078249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B20895E6-FBAD-4249-90F9-43369FD2080F}"/>
                </a:ext>
              </a:extLst>
            </p:cNvPr>
            <p:cNvGrpSpPr/>
            <p:nvPr/>
          </p:nvGrpSpPr>
          <p:grpSpPr>
            <a:xfrm>
              <a:off x="5805714" y="2296711"/>
              <a:ext cx="580573" cy="386869"/>
              <a:chOff x="5805714" y="609691"/>
              <a:chExt cx="580573" cy="386869"/>
            </a:xfrm>
          </p:grpSpPr>
          <p:sp>
            <p:nvSpPr>
              <p:cNvPr id="97" name="Rectangle 96">
                <a:extLst>
                  <a:ext uri="{FF2B5EF4-FFF2-40B4-BE49-F238E27FC236}">
                    <a16:creationId xmlns:a16="http://schemas.microsoft.com/office/drawing/2014/main" id="{416F99E9-E132-4AB6-9501-719E390B295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Arc 97">
                <a:extLst>
                  <a:ext uri="{FF2B5EF4-FFF2-40B4-BE49-F238E27FC236}">
                    <a16:creationId xmlns:a16="http://schemas.microsoft.com/office/drawing/2014/main" id="{7BF41422-E1EF-4A49-906D-7C9E43200378}"/>
                  </a:ext>
                </a:extLst>
              </p:cNvPr>
              <p:cNvSpPr/>
              <p:nvPr/>
            </p:nvSpPr>
            <p:spPr>
              <a:xfrm>
                <a:off x="5805714" y="609691"/>
                <a:ext cx="410553" cy="386869"/>
              </a:xfrm>
              <a:prstGeom prst="arc">
                <a:avLst>
                  <a:gd name="adj1" fmla="val 108379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 name="Group 98">
              <a:extLst>
                <a:ext uri="{FF2B5EF4-FFF2-40B4-BE49-F238E27FC236}">
                  <a16:creationId xmlns:a16="http://schemas.microsoft.com/office/drawing/2014/main" id="{3A6C8FCE-3906-4A51-8C51-53A21458A79D}"/>
                </a:ext>
              </a:extLst>
            </p:cNvPr>
            <p:cNvGrpSpPr/>
            <p:nvPr/>
          </p:nvGrpSpPr>
          <p:grpSpPr>
            <a:xfrm>
              <a:off x="5805714" y="2607734"/>
              <a:ext cx="580573" cy="386869"/>
              <a:chOff x="5805714" y="609691"/>
              <a:chExt cx="580573" cy="386869"/>
            </a:xfrm>
          </p:grpSpPr>
          <p:sp>
            <p:nvSpPr>
              <p:cNvPr id="100" name="Rectangle 99">
                <a:extLst>
                  <a:ext uri="{FF2B5EF4-FFF2-40B4-BE49-F238E27FC236}">
                    <a16:creationId xmlns:a16="http://schemas.microsoft.com/office/drawing/2014/main" id="{01B7306C-C82A-4CBC-8810-B196E2B85FD9}"/>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Arc 100">
                <a:extLst>
                  <a:ext uri="{FF2B5EF4-FFF2-40B4-BE49-F238E27FC236}">
                    <a16:creationId xmlns:a16="http://schemas.microsoft.com/office/drawing/2014/main" id="{4309EB4B-A1C1-41B8-9E71-43E4632DE81A}"/>
                  </a:ext>
                </a:extLst>
              </p:cNvPr>
              <p:cNvSpPr/>
              <p:nvPr/>
            </p:nvSpPr>
            <p:spPr>
              <a:xfrm>
                <a:off x="5805714" y="609691"/>
                <a:ext cx="410553" cy="386869"/>
              </a:xfrm>
              <a:prstGeom prst="arc">
                <a:avLst>
                  <a:gd name="adj1" fmla="val 1081717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id="{C74B4894-B5D2-4362-964C-D4DC0546060A}"/>
                </a:ext>
              </a:extLst>
            </p:cNvPr>
            <p:cNvGrpSpPr/>
            <p:nvPr/>
          </p:nvGrpSpPr>
          <p:grpSpPr>
            <a:xfrm>
              <a:off x="5805714" y="2918757"/>
              <a:ext cx="580573" cy="386869"/>
              <a:chOff x="5805714" y="609691"/>
              <a:chExt cx="580573" cy="386869"/>
            </a:xfrm>
          </p:grpSpPr>
          <p:sp>
            <p:nvSpPr>
              <p:cNvPr id="103" name="Rectangle 102">
                <a:extLst>
                  <a:ext uri="{FF2B5EF4-FFF2-40B4-BE49-F238E27FC236}">
                    <a16:creationId xmlns:a16="http://schemas.microsoft.com/office/drawing/2014/main" id="{DA95D981-4D5B-4F4F-8A82-69838938508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Arc 103">
                <a:extLst>
                  <a:ext uri="{FF2B5EF4-FFF2-40B4-BE49-F238E27FC236}">
                    <a16:creationId xmlns:a16="http://schemas.microsoft.com/office/drawing/2014/main" id="{E4822634-A39A-4B0D-8399-883328FCA1EE}"/>
                  </a:ext>
                </a:extLst>
              </p:cNvPr>
              <p:cNvSpPr/>
              <p:nvPr/>
            </p:nvSpPr>
            <p:spPr>
              <a:xfrm>
                <a:off x="5805714" y="609691"/>
                <a:ext cx="410553" cy="386869"/>
              </a:xfrm>
              <a:prstGeom prst="arc">
                <a:avLst>
                  <a:gd name="adj1" fmla="val 1122047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5" name="Group 104">
              <a:extLst>
                <a:ext uri="{FF2B5EF4-FFF2-40B4-BE49-F238E27FC236}">
                  <a16:creationId xmlns:a16="http://schemas.microsoft.com/office/drawing/2014/main" id="{AC0C8900-7AAE-4DAD-9853-250BA8E46217}"/>
                </a:ext>
              </a:extLst>
            </p:cNvPr>
            <p:cNvGrpSpPr/>
            <p:nvPr/>
          </p:nvGrpSpPr>
          <p:grpSpPr>
            <a:xfrm>
              <a:off x="5805714" y="3229780"/>
              <a:ext cx="580573" cy="386869"/>
              <a:chOff x="5805714" y="609691"/>
              <a:chExt cx="580573" cy="386869"/>
            </a:xfrm>
          </p:grpSpPr>
          <p:sp>
            <p:nvSpPr>
              <p:cNvPr id="106" name="Rectangle 105">
                <a:extLst>
                  <a:ext uri="{FF2B5EF4-FFF2-40B4-BE49-F238E27FC236}">
                    <a16:creationId xmlns:a16="http://schemas.microsoft.com/office/drawing/2014/main" id="{8F16C3F5-5111-4385-95DB-684995C5DA9E}"/>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Arc 106">
                <a:extLst>
                  <a:ext uri="{FF2B5EF4-FFF2-40B4-BE49-F238E27FC236}">
                    <a16:creationId xmlns:a16="http://schemas.microsoft.com/office/drawing/2014/main" id="{C8E4EC42-A513-472E-AE69-66EF8F71937C}"/>
                  </a:ext>
                </a:extLst>
              </p:cNvPr>
              <p:cNvSpPr/>
              <p:nvPr/>
            </p:nvSpPr>
            <p:spPr>
              <a:xfrm>
                <a:off x="5805714" y="609691"/>
                <a:ext cx="410553" cy="386869"/>
              </a:xfrm>
              <a:prstGeom prst="arc">
                <a:avLst>
                  <a:gd name="adj1" fmla="val 106480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B9DF2A69-06AC-4DC9-B6C7-9A1B9D012585}"/>
                </a:ext>
              </a:extLst>
            </p:cNvPr>
            <p:cNvGrpSpPr/>
            <p:nvPr/>
          </p:nvGrpSpPr>
          <p:grpSpPr>
            <a:xfrm>
              <a:off x="5805714" y="3540803"/>
              <a:ext cx="580573" cy="386869"/>
              <a:chOff x="5805714" y="609691"/>
              <a:chExt cx="580573" cy="386869"/>
            </a:xfrm>
          </p:grpSpPr>
          <p:sp>
            <p:nvSpPr>
              <p:cNvPr id="109" name="Rectangle 108">
                <a:extLst>
                  <a:ext uri="{FF2B5EF4-FFF2-40B4-BE49-F238E27FC236}">
                    <a16:creationId xmlns:a16="http://schemas.microsoft.com/office/drawing/2014/main" id="{66D59475-186E-4F7A-A501-ABEDCC08DC9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55C929AA-C5D4-4A29-94FC-BF99C03F9430}"/>
                  </a:ext>
                </a:extLst>
              </p:cNvPr>
              <p:cNvSpPr/>
              <p:nvPr/>
            </p:nvSpPr>
            <p:spPr>
              <a:xfrm>
                <a:off x="5805714" y="609691"/>
                <a:ext cx="410553" cy="386869"/>
              </a:xfrm>
              <a:prstGeom prst="arc">
                <a:avLst>
                  <a:gd name="adj1" fmla="val 109014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26F5DDE8-77F1-4A19-9A73-FA16AD387091}"/>
                </a:ext>
              </a:extLst>
            </p:cNvPr>
            <p:cNvGrpSpPr/>
            <p:nvPr/>
          </p:nvGrpSpPr>
          <p:grpSpPr>
            <a:xfrm>
              <a:off x="5805714" y="3851826"/>
              <a:ext cx="580573" cy="386869"/>
              <a:chOff x="5805714" y="609691"/>
              <a:chExt cx="580573" cy="386869"/>
            </a:xfrm>
          </p:grpSpPr>
          <p:sp>
            <p:nvSpPr>
              <p:cNvPr id="112" name="Rectangle 111">
                <a:extLst>
                  <a:ext uri="{FF2B5EF4-FFF2-40B4-BE49-F238E27FC236}">
                    <a16:creationId xmlns:a16="http://schemas.microsoft.com/office/drawing/2014/main" id="{3975D25C-1E30-46E2-BA99-3037ADE3170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Arc 112">
                <a:extLst>
                  <a:ext uri="{FF2B5EF4-FFF2-40B4-BE49-F238E27FC236}">
                    <a16:creationId xmlns:a16="http://schemas.microsoft.com/office/drawing/2014/main" id="{5489E9B8-DC06-4350-B467-61A9DA0B02A7}"/>
                  </a:ext>
                </a:extLst>
              </p:cNvPr>
              <p:cNvSpPr/>
              <p:nvPr/>
            </p:nvSpPr>
            <p:spPr>
              <a:xfrm>
                <a:off x="5805714" y="609691"/>
                <a:ext cx="410553" cy="386869"/>
              </a:xfrm>
              <a:prstGeom prst="arc">
                <a:avLst>
                  <a:gd name="adj1" fmla="val 11023282"/>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4" name="Group 113">
              <a:extLst>
                <a:ext uri="{FF2B5EF4-FFF2-40B4-BE49-F238E27FC236}">
                  <a16:creationId xmlns:a16="http://schemas.microsoft.com/office/drawing/2014/main" id="{0375CE18-5EC1-4881-8142-DC1BC91AD094}"/>
                </a:ext>
              </a:extLst>
            </p:cNvPr>
            <p:cNvGrpSpPr/>
            <p:nvPr/>
          </p:nvGrpSpPr>
          <p:grpSpPr>
            <a:xfrm>
              <a:off x="5805714" y="4162849"/>
              <a:ext cx="580573" cy="386869"/>
              <a:chOff x="5805714" y="609691"/>
              <a:chExt cx="580573" cy="386869"/>
            </a:xfrm>
          </p:grpSpPr>
          <p:sp>
            <p:nvSpPr>
              <p:cNvPr id="115" name="Rectangle 114">
                <a:extLst>
                  <a:ext uri="{FF2B5EF4-FFF2-40B4-BE49-F238E27FC236}">
                    <a16:creationId xmlns:a16="http://schemas.microsoft.com/office/drawing/2014/main" id="{10A76D25-919A-40D9-9554-EFE2D3956BE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Arc 115">
                <a:extLst>
                  <a:ext uri="{FF2B5EF4-FFF2-40B4-BE49-F238E27FC236}">
                    <a16:creationId xmlns:a16="http://schemas.microsoft.com/office/drawing/2014/main" id="{F541D253-66CC-4C59-909C-302800ABEEFC}"/>
                  </a:ext>
                </a:extLst>
              </p:cNvPr>
              <p:cNvSpPr/>
              <p:nvPr/>
            </p:nvSpPr>
            <p:spPr>
              <a:xfrm>
                <a:off x="5805714" y="609691"/>
                <a:ext cx="410553" cy="386869"/>
              </a:xfrm>
              <a:prstGeom prst="arc">
                <a:avLst>
                  <a:gd name="adj1" fmla="val 11168103"/>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7" name="Group 116">
              <a:extLst>
                <a:ext uri="{FF2B5EF4-FFF2-40B4-BE49-F238E27FC236}">
                  <a16:creationId xmlns:a16="http://schemas.microsoft.com/office/drawing/2014/main" id="{D86A99F9-8CBA-4BBB-88F7-14582E27C64C}"/>
                </a:ext>
              </a:extLst>
            </p:cNvPr>
            <p:cNvGrpSpPr/>
            <p:nvPr/>
          </p:nvGrpSpPr>
          <p:grpSpPr>
            <a:xfrm>
              <a:off x="5805714" y="4473872"/>
              <a:ext cx="580573" cy="386869"/>
              <a:chOff x="5805714" y="609691"/>
              <a:chExt cx="580573" cy="386869"/>
            </a:xfrm>
          </p:grpSpPr>
          <p:sp>
            <p:nvSpPr>
              <p:cNvPr id="118" name="Rectangle 117">
                <a:extLst>
                  <a:ext uri="{FF2B5EF4-FFF2-40B4-BE49-F238E27FC236}">
                    <a16:creationId xmlns:a16="http://schemas.microsoft.com/office/drawing/2014/main" id="{16259704-CA38-4525-8489-D1FECD12BDB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Arc 118">
                <a:extLst>
                  <a:ext uri="{FF2B5EF4-FFF2-40B4-BE49-F238E27FC236}">
                    <a16:creationId xmlns:a16="http://schemas.microsoft.com/office/drawing/2014/main" id="{40F4FCA1-5992-49D0-8CE6-8488CF6BAF04}"/>
                  </a:ext>
                </a:extLst>
              </p:cNvPr>
              <p:cNvSpPr/>
              <p:nvPr/>
            </p:nvSpPr>
            <p:spPr>
              <a:xfrm>
                <a:off x="5805714" y="609691"/>
                <a:ext cx="410553" cy="386869"/>
              </a:xfrm>
              <a:prstGeom prst="arc">
                <a:avLst>
                  <a:gd name="adj1" fmla="val 11188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F5C59377-7214-4209-BA16-86D5D1DAE2B0}"/>
                </a:ext>
              </a:extLst>
            </p:cNvPr>
            <p:cNvGrpSpPr/>
            <p:nvPr/>
          </p:nvGrpSpPr>
          <p:grpSpPr>
            <a:xfrm>
              <a:off x="5805714" y="4784895"/>
              <a:ext cx="580573" cy="386869"/>
              <a:chOff x="5805714" y="609691"/>
              <a:chExt cx="580573" cy="386869"/>
            </a:xfrm>
          </p:grpSpPr>
          <p:sp>
            <p:nvSpPr>
              <p:cNvPr id="121" name="Rectangle 120">
                <a:extLst>
                  <a:ext uri="{FF2B5EF4-FFF2-40B4-BE49-F238E27FC236}">
                    <a16:creationId xmlns:a16="http://schemas.microsoft.com/office/drawing/2014/main" id="{959A5D35-C7AE-458F-BBB5-71CD3A3F97F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Arc 121">
                <a:extLst>
                  <a:ext uri="{FF2B5EF4-FFF2-40B4-BE49-F238E27FC236}">
                    <a16:creationId xmlns:a16="http://schemas.microsoft.com/office/drawing/2014/main" id="{F490A229-65A6-4DFF-870F-4B92A114A66A}"/>
                  </a:ext>
                </a:extLst>
              </p:cNvPr>
              <p:cNvSpPr/>
              <p:nvPr/>
            </p:nvSpPr>
            <p:spPr>
              <a:xfrm>
                <a:off x="5805714" y="609691"/>
                <a:ext cx="410553" cy="386869"/>
              </a:xfrm>
              <a:prstGeom prst="arc">
                <a:avLst>
                  <a:gd name="adj1" fmla="val 1114643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3" name="Group 122">
              <a:extLst>
                <a:ext uri="{FF2B5EF4-FFF2-40B4-BE49-F238E27FC236}">
                  <a16:creationId xmlns:a16="http://schemas.microsoft.com/office/drawing/2014/main" id="{9EC6FFFF-2006-4366-8566-0113AD9F036A}"/>
                </a:ext>
              </a:extLst>
            </p:cNvPr>
            <p:cNvGrpSpPr/>
            <p:nvPr/>
          </p:nvGrpSpPr>
          <p:grpSpPr>
            <a:xfrm>
              <a:off x="5805714" y="5095918"/>
              <a:ext cx="580573" cy="386869"/>
              <a:chOff x="5805714" y="609691"/>
              <a:chExt cx="580573" cy="386869"/>
            </a:xfrm>
          </p:grpSpPr>
          <p:sp>
            <p:nvSpPr>
              <p:cNvPr id="124" name="Rectangle 123">
                <a:extLst>
                  <a:ext uri="{FF2B5EF4-FFF2-40B4-BE49-F238E27FC236}">
                    <a16:creationId xmlns:a16="http://schemas.microsoft.com/office/drawing/2014/main" id="{595E399E-0521-4D5B-914F-29C3ADDF2B72}"/>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Arc 124">
                <a:extLst>
                  <a:ext uri="{FF2B5EF4-FFF2-40B4-BE49-F238E27FC236}">
                    <a16:creationId xmlns:a16="http://schemas.microsoft.com/office/drawing/2014/main" id="{14739334-2472-4756-B880-7780C40DA407}"/>
                  </a:ext>
                </a:extLst>
              </p:cNvPr>
              <p:cNvSpPr/>
              <p:nvPr/>
            </p:nvSpPr>
            <p:spPr>
              <a:xfrm>
                <a:off x="5805714" y="609691"/>
                <a:ext cx="410553" cy="386869"/>
              </a:xfrm>
              <a:prstGeom prst="arc">
                <a:avLst>
                  <a:gd name="adj1" fmla="val 111225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6D7FEFCF-F5E2-48A4-8DA2-466E3FA530E8}"/>
                </a:ext>
              </a:extLst>
            </p:cNvPr>
            <p:cNvGrpSpPr/>
            <p:nvPr/>
          </p:nvGrpSpPr>
          <p:grpSpPr>
            <a:xfrm>
              <a:off x="5805714" y="5406941"/>
              <a:ext cx="580573" cy="386869"/>
              <a:chOff x="5805714" y="609691"/>
              <a:chExt cx="580573" cy="386869"/>
            </a:xfrm>
          </p:grpSpPr>
          <p:sp>
            <p:nvSpPr>
              <p:cNvPr id="127" name="Rectangle 126">
                <a:extLst>
                  <a:ext uri="{FF2B5EF4-FFF2-40B4-BE49-F238E27FC236}">
                    <a16:creationId xmlns:a16="http://schemas.microsoft.com/office/drawing/2014/main" id="{5B8C7798-2FB8-447C-BA5C-ECB75C74E5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Arc 127">
                <a:extLst>
                  <a:ext uri="{FF2B5EF4-FFF2-40B4-BE49-F238E27FC236}">
                    <a16:creationId xmlns:a16="http://schemas.microsoft.com/office/drawing/2014/main" id="{DDFE7CA2-AC7D-4CF0-A779-1F7EC6161969}"/>
                  </a:ext>
                </a:extLst>
              </p:cNvPr>
              <p:cNvSpPr/>
              <p:nvPr/>
            </p:nvSpPr>
            <p:spPr>
              <a:xfrm>
                <a:off x="5805714" y="609691"/>
                <a:ext cx="410553" cy="386869"/>
              </a:xfrm>
              <a:prstGeom prst="arc">
                <a:avLst>
                  <a:gd name="adj1" fmla="val 108791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9" name="Group 128">
              <a:extLst>
                <a:ext uri="{FF2B5EF4-FFF2-40B4-BE49-F238E27FC236}">
                  <a16:creationId xmlns:a16="http://schemas.microsoft.com/office/drawing/2014/main" id="{EF6B5FAD-EB1F-43DC-8B99-11CAD21D64C9}"/>
                </a:ext>
              </a:extLst>
            </p:cNvPr>
            <p:cNvGrpSpPr/>
            <p:nvPr/>
          </p:nvGrpSpPr>
          <p:grpSpPr>
            <a:xfrm>
              <a:off x="5805714" y="5717964"/>
              <a:ext cx="611054" cy="386869"/>
              <a:chOff x="5805714" y="609691"/>
              <a:chExt cx="611054" cy="386869"/>
            </a:xfrm>
          </p:grpSpPr>
          <p:sp>
            <p:nvSpPr>
              <p:cNvPr id="130" name="Rectangle 129">
                <a:extLst>
                  <a:ext uri="{FF2B5EF4-FFF2-40B4-BE49-F238E27FC236}">
                    <a16:creationId xmlns:a16="http://schemas.microsoft.com/office/drawing/2014/main" id="{B817890A-729D-4FBB-8EF7-DAFD6F73427B}"/>
                  </a:ext>
                </a:extLst>
              </p:cNvPr>
              <p:cNvSpPr/>
              <p:nvPr/>
            </p:nvSpPr>
            <p:spPr>
              <a:xfrm>
                <a:off x="6156962" y="666847"/>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Arc 130">
                <a:extLst>
                  <a:ext uri="{FF2B5EF4-FFF2-40B4-BE49-F238E27FC236}">
                    <a16:creationId xmlns:a16="http://schemas.microsoft.com/office/drawing/2014/main" id="{EAD6132E-2435-4771-A3CC-CCE94E7A9600}"/>
                  </a:ext>
                </a:extLst>
              </p:cNvPr>
              <p:cNvSpPr/>
              <p:nvPr/>
            </p:nvSpPr>
            <p:spPr>
              <a:xfrm>
                <a:off x="5805714" y="609691"/>
                <a:ext cx="410553" cy="386869"/>
              </a:xfrm>
              <a:prstGeom prst="arc">
                <a:avLst>
                  <a:gd name="adj1" fmla="val 109924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 name="Group 131">
              <a:extLst>
                <a:ext uri="{FF2B5EF4-FFF2-40B4-BE49-F238E27FC236}">
                  <a16:creationId xmlns:a16="http://schemas.microsoft.com/office/drawing/2014/main" id="{2B7006E1-B188-46BA-BAA5-15A960905F4C}"/>
                </a:ext>
              </a:extLst>
            </p:cNvPr>
            <p:cNvGrpSpPr/>
            <p:nvPr/>
          </p:nvGrpSpPr>
          <p:grpSpPr>
            <a:xfrm>
              <a:off x="5805714" y="6028987"/>
              <a:ext cx="580573" cy="386869"/>
              <a:chOff x="5805714" y="609691"/>
              <a:chExt cx="580573" cy="386869"/>
            </a:xfrm>
          </p:grpSpPr>
          <p:sp>
            <p:nvSpPr>
              <p:cNvPr id="133" name="Rectangle 132">
                <a:extLst>
                  <a:ext uri="{FF2B5EF4-FFF2-40B4-BE49-F238E27FC236}">
                    <a16:creationId xmlns:a16="http://schemas.microsoft.com/office/drawing/2014/main" id="{D01250CF-AFA1-4A19-B3C7-7F163609380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Arc 133">
                <a:extLst>
                  <a:ext uri="{FF2B5EF4-FFF2-40B4-BE49-F238E27FC236}">
                    <a16:creationId xmlns:a16="http://schemas.microsoft.com/office/drawing/2014/main" id="{1014BA5C-C370-44EB-84DA-2D69E36CE6C3}"/>
                  </a:ext>
                </a:extLst>
              </p:cNvPr>
              <p:cNvSpPr/>
              <p:nvPr/>
            </p:nvSpPr>
            <p:spPr>
              <a:xfrm>
                <a:off x="5805714" y="609691"/>
                <a:ext cx="410553" cy="386869"/>
              </a:xfrm>
              <a:prstGeom prst="arc">
                <a:avLst>
                  <a:gd name="adj1" fmla="val 1119721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5" name="Group 134">
              <a:extLst>
                <a:ext uri="{FF2B5EF4-FFF2-40B4-BE49-F238E27FC236}">
                  <a16:creationId xmlns:a16="http://schemas.microsoft.com/office/drawing/2014/main" id="{AD8CB7E5-EBC4-4791-B93B-D0B41B862B83}"/>
                </a:ext>
              </a:extLst>
            </p:cNvPr>
            <p:cNvGrpSpPr/>
            <p:nvPr/>
          </p:nvGrpSpPr>
          <p:grpSpPr>
            <a:xfrm>
              <a:off x="5805714" y="6340004"/>
              <a:ext cx="580573" cy="386869"/>
              <a:chOff x="5805714" y="609691"/>
              <a:chExt cx="580573" cy="386869"/>
            </a:xfrm>
          </p:grpSpPr>
          <p:sp>
            <p:nvSpPr>
              <p:cNvPr id="136" name="Rectangle 135">
                <a:extLst>
                  <a:ext uri="{FF2B5EF4-FFF2-40B4-BE49-F238E27FC236}">
                    <a16:creationId xmlns:a16="http://schemas.microsoft.com/office/drawing/2014/main" id="{CF456FF3-391C-4C8E-A128-A413BDBBB225}"/>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Arc 136">
                <a:extLst>
                  <a:ext uri="{FF2B5EF4-FFF2-40B4-BE49-F238E27FC236}">
                    <a16:creationId xmlns:a16="http://schemas.microsoft.com/office/drawing/2014/main" id="{8838FE2A-04D7-44E3-97C3-54338832CB9A}"/>
                  </a:ext>
                </a:extLst>
              </p:cNvPr>
              <p:cNvSpPr/>
              <p:nvPr/>
            </p:nvSpPr>
            <p:spPr>
              <a:xfrm>
                <a:off x="5805714" y="609691"/>
                <a:ext cx="410553" cy="386869"/>
              </a:xfrm>
              <a:prstGeom prst="arc">
                <a:avLst>
                  <a:gd name="adj1" fmla="val 1112980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21" name="TextBox 20">
            <a:extLst>
              <a:ext uri="{FF2B5EF4-FFF2-40B4-BE49-F238E27FC236}">
                <a16:creationId xmlns:a16="http://schemas.microsoft.com/office/drawing/2014/main" id="{A965834C-80E1-4270-9F5A-A3582A7BB7F7}"/>
              </a:ext>
            </a:extLst>
          </p:cNvPr>
          <p:cNvSpPr txBox="1"/>
          <p:nvPr/>
        </p:nvSpPr>
        <p:spPr>
          <a:xfrm>
            <a:off x="6416768" y="430573"/>
            <a:ext cx="2278250" cy="461665"/>
          </a:xfrm>
          <a:prstGeom prst="rect">
            <a:avLst/>
          </a:prstGeom>
          <a:noFill/>
        </p:spPr>
        <p:txBody>
          <a:bodyPr wrap="square" rtlCol="0">
            <a:spAutoFit/>
          </a:bodyPr>
          <a:lstStyle/>
          <a:p>
            <a:r>
              <a:rPr lang="en-US" sz="2400" dirty="0">
                <a:latin typeface="MV Boli" panose="02000500030200090000" pitchFamily="2" charset="0"/>
                <a:ea typeface="Hand Of Sean" panose="02000500000000000000" pitchFamily="2" charset="-128"/>
                <a:cs typeface="MV Boli" panose="02000500030200090000" pitchFamily="2" charset="0"/>
              </a:rPr>
              <a:t>Why? How?</a:t>
            </a:r>
          </a:p>
        </p:txBody>
      </p:sp>
      <p:sp>
        <p:nvSpPr>
          <p:cNvPr id="22" name="TextBox 21">
            <a:extLst>
              <a:ext uri="{FF2B5EF4-FFF2-40B4-BE49-F238E27FC236}">
                <a16:creationId xmlns:a16="http://schemas.microsoft.com/office/drawing/2014/main" id="{77554162-8FC4-47E5-A14D-FAA80F7E6F08}"/>
              </a:ext>
            </a:extLst>
          </p:cNvPr>
          <p:cNvSpPr txBox="1"/>
          <p:nvPr/>
        </p:nvSpPr>
        <p:spPr>
          <a:xfrm>
            <a:off x="6525826" y="1206858"/>
            <a:ext cx="4963748" cy="4317144"/>
          </a:xfrm>
          <a:prstGeom prst="rect">
            <a:avLst/>
          </a:prstGeom>
          <a:noFill/>
        </p:spPr>
        <p:txBody>
          <a:bodyPr wrap="square" rtlCol="0">
            <a:spAutoFit/>
          </a:bodyPr>
          <a:lstStyle/>
          <a:p>
            <a:pPr>
              <a:lnSpc>
                <a:spcPct val="250000"/>
              </a:lnSpc>
            </a:pPr>
            <a:r>
              <a:rPr lang="en-US" sz="1400" dirty="0">
                <a:latin typeface="MV Boli" panose="02000500030200090000" pitchFamily="2" charset="0"/>
                <a:ea typeface="Hand Of Sean" panose="02000500000000000000" pitchFamily="2" charset="-128"/>
                <a:cs typeface="MV Boli" panose="02000500030200090000" pitchFamily="2" charset="0"/>
              </a:rPr>
              <a:t>1. Understand why nerve injuries of the upper limb are common &amp; important.</a:t>
            </a:r>
          </a:p>
          <a:p>
            <a:pPr>
              <a:lnSpc>
                <a:spcPct val="250000"/>
              </a:lnSpc>
            </a:pPr>
            <a:r>
              <a:rPr lang="en-US" sz="1400" dirty="0">
                <a:latin typeface="MV Boli" panose="02000500030200090000" pitchFamily="2" charset="0"/>
                <a:ea typeface="Hand Of Sean" panose="02000500000000000000" pitchFamily="2" charset="-128"/>
                <a:cs typeface="MV Boli" panose="02000500030200090000" pitchFamily="2" charset="0"/>
              </a:rPr>
              <a:t>2. Classify the types of nerve injuries &amp; the different outcomes of each.</a:t>
            </a:r>
          </a:p>
          <a:p>
            <a:pPr>
              <a:lnSpc>
                <a:spcPct val="250000"/>
              </a:lnSpc>
            </a:pPr>
            <a:r>
              <a:rPr lang="en-US" sz="1400" dirty="0">
                <a:latin typeface="MV Boli" panose="02000500030200090000" pitchFamily="2" charset="0"/>
                <a:ea typeface="Hand Of Sean" panose="02000500000000000000" pitchFamily="2" charset="-128"/>
                <a:cs typeface="MV Boli" panose="02000500030200090000" pitchFamily="2" charset="0"/>
              </a:rPr>
              <a:t>3. Review the course of the major nerves of the upper limb &amp; how / where they can be injured with the </a:t>
            </a:r>
          </a:p>
          <a:p>
            <a:pPr>
              <a:lnSpc>
                <a:spcPct val="250000"/>
              </a:lnSpc>
            </a:pPr>
            <a:r>
              <a:rPr lang="en-US" sz="1400" dirty="0">
                <a:latin typeface="MV Boli" panose="02000500030200090000" pitchFamily="2" charset="0"/>
                <a:ea typeface="Hand Of Sean" panose="02000500000000000000" pitchFamily="2" charset="-128"/>
                <a:cs typeface="MV Boli" panose="02000500030200090000" pitchFamily="2" charset="0"/>
              </a:rPr>
              <a:t>resulting outcome.</a:t>
            </a:r>
          </a:p>
          <a:p>
            <a:pPr>
              <a:lnSpc>
                <a:spcPct val="250000"/>
              </a:lnSpc>
            </a:pPr>
            <a:endParaRPr lang="en-US" sz="1400" dirty="0">
              <a:latin typeface="Hand Of Sean" panose="02000500000000000000" pitchFamily="2" charset="-128"/>
              <a:ea typeface="Hand Of Sean" panose="02000500000000000000" pitchFamily="2" charset="-128"/>
            </a:endParaRPr>
          </a:p>
        </p:txBody>
      </p:sp>
    </p:spTree>
    <p:extLst>
      <p:ext uri="{BB962C8B-B14F-4D97-AF65-F5344CB8AC3E}">
        <p14:creationId xmlns:p14="http://schemas.microsoft.com/office/powerpoint/2010/main" val="5450578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Rectangle 147">
            <a:extLst>
              <a:ext uri="{FF2B5EF4-FFF2-40B4-BE49-F238E27FC236}">
                <a16:creationId xmlns:a16="http://schemas.microsoft.com/office/drawing/2014/main" id="{55C089E3-40F2-48EE-94AD-97A50E3AC6F8}"/>
              </a:ext>
            </a:extLst>
          </p:cNvPr>
          <p:cNvSpPr/>
          <p:nvPr/>
        </p:nvSpPr>
        <p:spPr>
          <a:xfrm>
            <a:off x="6096000" y="0"/>
            <a:ext cx="5660571" cy="6858000"/>
          </a:xfrm>
          <a:prstGeom prst="rect">
            <a:avLst/>
          </a:prstGeom>
          <a:blipFill>
            <a:blip r:embed="rId2">
              <a:extLst>
                <a:ext uri="{28A0092B-C50C-407E-A947-70E740481C1C}">
                  <a14:useLocalDpi xmlns:a14="http://schemas.microsoft.com/office/drawing/2010/main" val="0"/>
                </a:ext>
              </a:extLst>
            </a:blip>
            <a:stretch>
              <a:fillRect/>
            </a:stretch>
          </a:blipFill>
          <a:ln>
            <a:noFill/>
          </a:ln>
          <a:effectLst>
            <a:outerShdw blurRad="50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C03955BB-E41C-4E77-BB48-325360470229}"/>
              </a:ext>
            </a:extLst>
          </p:cNvPr>
          <p:cNvSpPr/>
          <p:nvPr/>
        </p:nvSpPr>
        <p:spPr>
          <a:xfrm>
            <a:off x="275044" y="-5786"/>
            <a:ext cx="5681417" cy="6858000"/>
          </a:xfrm>
          <a:prstGeom prst="rect">
            <a:avLst/>
          </a:prstGeom>
          <a:blipFill>
            <a:blip r:embed="rId2">
              <a:extLst>
                <a:ext uri="{28A0092B-C50C-407E-A947-70E740481C1C}">
                  <a14:useLocalDpi xmlns:a14="http://schemas.microsoft.com/office/drawing/2010/main" val="0"/>
                </a:ext>
              </a:extLst>
            </a:blip>
            <a:stretch>
              <a:fillRect/>
            </a:stretch>
          </a:blipFill>
          <a:ln>
            <a:noFill/>
          </a:ln>
          <a:effectLst>
            <a:outerShdw blurRad="50800" dist="889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0" name="Group 189">
            <a:extLst>
              <a:ext uri="{FF2B5EF4-FFF2-40B4-BE49-F238E27FC236}">
                <a16:creationId xmlns:a16="http://schemas.microsoft.com/office/drawing/2014/main" id="{B1C4F1B1-18D1-4F24-A7B4-A913BFFF45E6}"/>
              </a:ext>
            </a:extLst>
          </p:cNvPr>
          <p:cNvGrpSpPr/>
          <p:nvPr/>
        </p:nvGrpSpPr>
        <p:grpSpPr>
          <a:xfrm>
            <a:off x="6096000" y="119550"/>
            <a:ext cx="5574535" cy="6607638"/>
            <a:chOff x="6096000" y="119550"/>
            <a:chExt cx="5574535" cy="6607638"/>
          </a:xfrm>
        </p:grpSpPr>
        <p:sp>
          <p:nvSpPr>
            <p:cNvPr id="191" name="Right">
              <a:extLst>
                <a:ext uri="{FF2B5EF4-FFF2-40B4-BE49-F238E27FC236}">
                  <a16:creationId xmlns:a16="http://schemas.microsoft.com/office/drawing/2014/main" id="{479DEB60-7570-45B4-8336-36827F8A3ED2}"/>
                </a:ext>
              </a:extLst>
            </p:cNvPr>
            <p:cNvSpPr/>
            <p:nvPr/>
          </p:nvSpPr>
          <p:spPr>
            <a:xfrm>
              <a:off x="11148331" y="4069452"/>
              <a:ext cx="522204" cy="2657736"/>
            </a:xfrm>
            <a:prstGeom prst="rect">
              <a:avLst/>
            </a:prstGeom>
            <a:solidFill>
              <a:srgbClr val="00B0F0"/>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2" name="Freeform: Shape 191">
              <a:extLst>
                <a:ext uri="{FF2B5EF4-FFF2-40B4-BE49-F238E27FC236}">
                  <a16:creationId xmlns:a16="http://schemas.microsoft.com/office/drawing/2014/main" id="{1F0B4A1C-B94A-47CE-AED1-2D2A4BE4CFF9}"/>
                </a:ext>
              </a:extLst>
            </p:cNvPr>
            <p:cNvSpPr/>
            <p:nvPr/>
          </p:nvSpPr>
          <p:spPr>
            <a:xfrm>
              <a:off x="6128872" y="119550"/>
              <a:ext cx="5395162" cy="6607323"/>
            </a:xfrm>
            <a:custGeom>
              <a:avLst/>
              <a:gdLst>
                <a:gd name="connsiteX0" fmla="*/ 0 w 5395162"/>
                <a:gd name="connsiteY0" fmla="*/ 0 h 6607323"/>
                <a:gd name="connsiteX1" fmla="*/ 5395162 w 5395162"/>
                <a:gd name="connsiteY1" fmla="*/ 0 h 6607323"/>
                <a:gd name="connsiteX2" fmla="*/ 5395162 w 5395162"/>
                <a:gd name="connsiteY2" fmla="*/ 3949902 h 6607323"/>
                <a:gd name="connsiteX3" fmla="*/ 5230980 w 5395162"/>
                <a:gd name="connsiteY3" fmla="*/ 3949902 h 6607323"/>
                <a:gd name="connsiteX4" fmla="*/ 5032614 w 5395162"/>
                <a:gd name="connsiteY4" fmla="*/ 4148268 h 6607323"/>
                <a:gd name="connsiteX5" fmla="*/ 5032614 w 5395162"/>
                <a:gd name="connsiteY5" fmla="*/ 6607209 h 6607323"/>
                <a:gd name="connsiteX6" fmla="*/ 5032625 w 5395162"/>
                <a:gd name="connsiteY6" fmla="*/ 6607323 h 6607323"/>
                <a:gd name="connsiteX7" fmla="*/ 0 w 5395162"/>
                <a:gd name="connsiteY7" fmla="*/ 6607323 h 660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5162" h="6607323">
                  <a:moveTo>
                    <a:pt x="0" y="0"/>
                  </a:moveTo>
                  <a:lnTo>
                    <a:pt x="5395162" y="0"/>
                  </a:lnTo>
                  <a:lnTo>
                    <a:pt x="5395162" y="3949902"/>
                  </a:lnTo>
                  <a:lnTo>
                    <a:pt x="5230980" y="3949902"/>
                  </a:lnTo>
                  <a:cubicBezTo>
                    <a:pt x="5121425" y="3949902"/>
                    <a:pt x="5032614" y="4038713"/>
                    <a:pt x="5032614" y="4148268"/>
                  </a:cubicBezTo>
                  <a:lnTo>
                    <a:pt x="5032614" y="6607209"/>
                  </a:lnTo>
                  <a:lnTo>
                    <a:pt x="5032625" y="6607323"/>
                  </a:lnTo>
                  <a:lnTo>
                    <a:pt x="0" y="6607323"/>
                  </a:lnTo>
                  <a:close/>
                </a:path>
              </a:pathLst>
            </a:custGeom>
            <a:solidFill>
              <a:srgbClr val="FDFDFD"/>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3" name="Straight Connector 192">
              <a:extLst>
                <a:ext uri="{FF2B5EF4-FFF2-40B4-BE49-F238E27FC236}">
                  <a16:creationId xmlns:a16="http://schemas.microsoft.com/office/drawing/2014/main" id="{59162A81-0D26-49D5-9C3D-AF1145F70A57}"/>
                </a:ext>
              </a:extLst>
            </p:cNvPr>
            <p:cNvCxnSpPr>
              <a:cxnSpLocks/>
            </p:cNvCxnSpPr>
            <p:nvPr/>
          </p:nvCxnSpPr>
          <p:spPr>
            <a:xfrm>
              <a:off x="6096000" y="909390"/>
              <a:ext cx="5428034"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9DC12B9C-03BA-4147-9B14-30D86730F24B}"/>
                </a:ext>
              </a:extLst>
            </p:cNvPr>
            <p:cNvCxnSpPr>
              <a:cxnSpLocks/>
            </p:cNvCxnSpPr>
            <p:nvPr/>
          </p:nvCxnSpPr>
          <p:spPr>
            <a:xfrm>
              <a:off x="6126481" y="137418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6DCDD4C6-51F4-4E17-AD53-489FD1F39D5F}"/>
                </a:ext>
              </a:extLst>
            </p:cNvPr>
            <p:cNvCxnSpPr>
              <a:cxnSpLocks/>
            </p:cNvCxnSpPr>
            <p:nvPr/>
          </p:nvCxnSpPr>
          <p:spPr>
            <a:xfrm>
              <a:off x="6126481" y="1864456"/>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22656D87-BB85-4C46-9209-8C9140CFF071}"/>
                </a:ext>
              </a:extLst>
            </p:cNvPr>
            <p:cNvCxnSpPr>
              <a:cxnSpLocks/>
            </p:cNvCxnSpPr>
            <p:nvPr/>
          </p:nvCxnSpPr>
          <p:spPr>
            <a:xfrm>
              <a:off x="6126481" y="2354732"/>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B8516F6C-3E8F-41F1-85A7-8235F4B1C824}"/>
                </a:ext>
              </a:extLst>
            </p:cNvPr>
            <p:cNvCxnSpPr>
              <a:cxnSpLocks/>
            </p:cNvCxnSpPr>
            <p:nvPr/>
          </p:nvCxnSpPr>
          <p:spPr>
            <a:xfrm>
              <a:off x="6126481" y="2845008"/>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989266B4-BC34-4ABF-A425-A7DC3F37E571}"/>
                </a:ext>
              </a:extLst>
            </p:cNvPr>
            <p:cNvCxnSpPr>
              <a:cxnSpLocks/>
            </p:cNvCxnSpPr>
            <p:nvPr/>
          </p:nvCxnSpPr>
          <p:spPr>
            <a:xfrm>
              <a:off x="6126481" y="3335284"/>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6FBF9DB6-3F78-4FB6-A1C7-279765773246}"/>
                </a:ext>
              </a:extLst>
            </p:cNvPr>
            <p:cNvCxnSpPr>
              <a:cxnSpLocks/>
            </p:cNvCxnSpPr>
            <p:nvPr/>
          </p:nvCxnSpPr>
          <p:spPr>
            <a:xfrm>
              <a:off x="6126481" y="382556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87FF3BCF-0219-48EC-8281-6991C30C1636}"/>
                </a:ext>
              </a:extLst>
            </p:cNvPr>
            <p:cNvCxnSpPr>
              <a:cxnSpLocks/>
            </p:cNvCxnSpPr>
            <p:nvPr/>
          </p:nvCxnSpPr>
          <p:spPr>
            <a:xfrm>
              <a:off x="6126481" y="4315836"/>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66E6F99E-140E-42F7-9CD9-520ABBCB79FF}"/>
                </a:ext>
              </a:extLst>
            </p:cNvPr>
            <p:cNvCxnSpPr>
              <a:cxnSpLocks/>
            </p:cNvCxnSpPr>
            <p:nvPr/>
          </p:nvCxnSpPr>
          <p:spPr>
            <a:xfrm>
              <a:off x="6126481" y="4806112"/>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FD4DA134-0BBC-4EEA-B046-D144F8362963}"/>
                </a:ext>
              </a:extLst>
            </p:cNvPr>
            <p:cNvCxnSpPr>
              <a:cxnSpLocks/>
            </p:cNvCxnSpPr>
            <p:nvPr/>
          </p:nvCxnSpPr>
          <p:spPr>
            <a:xfrm>
              <a:off x="6126481" y="5296388"/>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D81023F8-3930-4E86-AADD-C34248F41F99}"/>
                </a:ext>
              </a:extLst>
            </p:cNvPr>
            <p:cNvCxnSpPr>
              <a:cxnSpLocks/>
            </p:cNvCxnSpPr>
            <p:nvPr/>
          </p:nvCxnSpPr>
          <p:spPr>
            <a:xfrm>
              <a:off x="6126481" y="5786664"/>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AB4022E9-383B-473B-A517-D6A80C1B6F12}"/>
                </a:ext>
              </a:extLst>
            </p:cNvPr>
            <p:cNvCxnSpPr>
              <a:cxnSpLocks/>
            </p:cNvCxnSpPr>
            <p:nvPr/>
          </p:nvCxnSpPr>
          <p:spPr>
            <a:xfrm>
              <a:off x="6126481" y="6276940"/>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sp>
          <p:nvSpPr>
            <p:cNvPr id="205" name="TextBox 204">
              <a:extLst>
                <a:ext uri="{FF2B5EF4-FFF2-40B4-BE49-F238E27FC236}">
                  <a16:creationId xmlns:a16="http://schemas.microsoft.com/office/drawing/2014/main" id="{B1FBF4D5-CE44-480D-BC29-B88EB2D96005}"/>
                </a:ext>
              </a:extLst>
            </p:cNvPr>
            <p:cNvSpPr txBox="1"/>
            <p:nvPr/>
          </p:nvSpPr>
          <p:spPr>
            <a:xfrm>
              <a:off x="11176409" y="4544506"/>
              <a:ext cx="461665" cy="2098208"/>
            </a:xfrm>
            <a:prstGeom prst="rect">
              <a:avLst/>
            </a:prstGeom>
            <a:noFill/>
          </p:spPr>
          <p:txBody>
            <a:bodyPr vert="vert270" wrap="square" rtlCol="0">
              <a:spAutoFit/>
            </a:bodyPr>
            <a:lstStyle/>
            <a:p>
              <a:pPr algn="ctr"/>
              <a:r>
                <a:rPr lang="en-US" b="1" dirty="0"/>
                <a:t>Ulnar paradox</a:t>
              </a:r>
            </a:p>
          </p:txBody>
        </p:sp>
      </p:grpSp>
      <p:grpSp>
        <p:nvGrpSpPr>
          <p:cNvPr id="174" name="Group 173">
            <a:extLst>
              <a:ext uri="{FF2B5EF4-FFF2-40B4-BE49-F238E27FC236}">
                <a16:creationId xmlns:a16="http://schemas.microsoft.com/office/drawing/2014/main" id="{4D3EC6F6-41B8-42EA-9450-9660D30297B3}"/>
              </a:ext>
            </a:extLst>
          </p:cNvPr>
          <p:cNvGrpSpPr/>
          <p:nvPr/>
        </p:nvGrpSpPr>
        <p:grpSpPr>
          <a:xfrm flipH="1">
            <a:off x="315130" y="89189"/>
            <a:ext cx="5610850" cy="6607638"/>
            <a:chOff x="6096000" y="119550"/>
            <a:chExt cx="5610850" cy="6607638"/>
          </a:xfrm>
        </p:grpSpPr>
        <p:sp>
          <p:nvSpPr>
            <p:cNvPr id="175" name="Left">
              <a:extLst>
                <a:ext uri="{FF2B5EF4-FFF2-40B4-BE49-F238E27FC236}">
                  <a16:creationId xmlns:a16="http://schemas.microsoft.com/office/drawing/2014/main" id="{BC45525F-CA64-4D1D-A75E-E6290B229999}"/>
                </a:ext>
              </a:extLst>
            </p:cNvPr>
            <p:cNvSpPr/>
            <p:nvPr/>
          </p:nvSpPr>
          <p:spPr>
            <a:xfrm>
              <a:off x="11148331" y="4069452"/>
              <a:ext cx="522204" cy="2657736"/>
            </a:xfrm>
            <a:prstGeom prst="rect">
              <a:avLst/>
            </a:prstGeom>
            <a:solidFill>
              <a:srgbClr val="002060"/>
            </a:solidFill>
            <a:ln>
              <a:noFill/>
            </a:ln>
            <a:effectLst>
              <a:outerShdw blurRad="50800" dist="635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6" name="Freeform: Shape 175">
              <a:extLst>
                <a:ext uri="{FF2B5EF4-FFF2-40B4-BE49-F238E27FC236}">
                  <a16:creationId xmlns:a16="http://schemas.microsoft.com/office/drawing/2014/main" id="{4CCDAA36-0014-487F-9FC8-FB18AD79A536}"/>
                </a:ext>
              </a:extLst>
            </p:cNvPr>
            <p:cNvSpPr/>
            <p:nvPr/>
          </p:nvSpPr>
          <p:spPr>
            <a:xfrm>
              <a:off x="6128872" y="119550"/>
              <a:ext cx="5395162" cy="6607323"/>
            </a:xfrm>
            <a:custGeom>
              <a:avLst/>
              <a:gdLst>
                <a:gd name="connsiteX0" fmla="*/ 0 w 5395162"/>
                <a:gd name="connsiteY0" fmla="*/ 0 h 6607323"/>
                <a:gd name="connsiteX1" fmla="*/ 5395162 w 5395162"/>
                <a:gd name="connsiteY1" fmla="*/ 0 h 6607323"/>
                <a:gd name="connsiteX2" fmla="*/ 5395162 w 5395162"/>
                <a:gd name="connsiteY2" fmla="*/ 3949902 h 6607323"/>
                <a:gd name="connsiteX3" fmla="*/ 5230980 w 5395162"/>
                <a:gd name="connsiteY3" fmla="*/ 3949902 h 6607323"/>
                <a:gd name="connsiteX4" fmla="*/ 5032614 w 5395162"/>
                <a:gd name="connsiteY4" fmla="*/ 4148268 h 6607323"/>
                <a:gd name="connsiteX5" fmla="*/ 5032614 w 5395162"/>
                <a:gd name="connsiteY5" fmla="*/ 6607209 h 6607323"/>
                <a:gd name="connsiteX6" fmla="*/ 5032625 w 5395162"/>
                <a:gd name="connsiteY6" fmla="*/ 6607323 h 6607323"/>
                <a:gd name="connsiteX7" fmla="*/ 0 w 5395162"/>
                <a:gd name="connsiteY7" fmla="*/ 6607323 h 660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5162" h="6607323">
                  <a:moveTo>
                    <a:pt x="0" y="0"/>
                  </a:moveTo>
                  <a:lnTo>
                    <a:pt x="5395162" y="0"/>
                  </a:lnTo>
                  <a:lnTo>
                    <a:pt x="5395162" y="3949902"/>
                  </a:lnTo>
                  <a:lnTo>
                    <a:pt x="5230980" y="3949902"/>
                  </a:lnTo>
                  <a:cubicBezTo>
                    <a:pt x="5121425" y="3949902"/>
                    <a:pt x="5032614" y="4038713"/>
                    <a:pt x="5032614" y="4148268"/>
                  </a:cubicBezTo>
                  <a:lnTo>
                    <a:pt x="5032614" y="6607209"/>
                  </a:lnTo>
                  <a:lnTo>
                    <a:pt x="5032625" y="6607323"/>
                  </a:lnTo>
                  <a:lnTo>
                    <a:pt x="0" y="6607323"/>
                  </a:lnTo>
                  <a:close/>
                </a:path>
              </a:pathLst>
            </a:custGeom>
            <a:solidFill>
              <a:srgbClr val="FDFDFD"/>
            </a:solidFill>
            <a:ln>
              <a:noFill/>
            </a:ln>
            <a:effectLst>
              <a:outerShdw blurRad="50800" dist="762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a:extLst>
                <a:ext uri="{FF2B5EF4-FFF2-40B4-BE49-F238E27FC236}">
                  <a16:creationId xmlns:a16="http://schemas.microsoft.com/office/drawing/2014/main" id="{0B012414-9764-48F5-B4C3-0A5037F0BBA5}"/>
                </a:ext>
              </a:extLst>
            </p:cNvPr>
            <p:cNvCxnSpPr>
              <a:cxnSpLocks/>
            </p:cNvCxnSpPr>
            <p:nvPr/>
          </p:nvCxnSpPr>
          <p:spPr>
            <a:xfrm>
              <a:off x="6096000" y="909390"/>
              <a:ext cx="5428034"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8DF96C4D-F51B-418E-8313-05C072401FE4}"/>
                </a:ext>
              </a:extLst>
            </p:cNvPr>
            <p:cNvCxnSpPr>
              <a:cxnSpLocks/>
            </p:cNvCxnSpPr>
            <p:nvPr/>
          </p:nvCxnSpPr>
          <p:spPr>
            <a:xfrm>
              <a:off x="6126481" y="137418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6F483CB6-CDC5-4A02-B30E-322036DDF0A0}"/>
                </a:ext>
              </a:extLst>
            </p:cNvPr>
            <p:cNvCxnSpPr>
              <a:cxnSpLocks/>
            </p:cNvCxnSpPr>
            <p:nvPr/>
          </p:nvCxnSpPr>
          <p:spPr>
            <a:xfrm>
              <a:off x="6126481" y="1864456"/>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13494356-E55D-4653-AB9F-7E1E2BF06D76}"/>
                </a:ext>
              </a:extLst>
            </p:cNvPr>
            <p:cNvCxnSpPr>
              <a:cxnSpLocks/>
            </p:cNvCxnSpPr>
            <p:nvPr/>
          </p:nvCxnSpPr>
          <p:spPr>
            <a:xfrm>
              <a:off x="6126481" y="2354732"/>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8C8F38DD-49EA-469F-9EDB-E9462B811FC0}"/>
                </a:ext>
              </a:extLst>
            </p:cNvPr>
            <p:cNvCxnSpPr>
              <a:cxnSpLocks/>
            </p:cNvCxnSpPr>
            <p:nvPr/>
          </p:nvCxnSpPr>
          <p:spPr>
            <a:xfrm>
              <a:off x="6126481" y="2845008"/>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BB0A9595-A092-4E25-932A-2B7A43E3DF75}"/>
                </a:ext>
              </a:extLst>
            </p:cNvPr>
            <p:cNvCxnSpPr>
              <a:cxnSpLocks/>
            </p:cNvCxnSpPr>
            <p:nvPr/>
          </p:nvCxnSpPr>
          <p:spPr>
            <a:xfrm>
              <a:off x="6126481" y="3335284"/>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D2DB5BD7-B26C-4609-AADA-D1F73B39D441}"/>
                </a:ext>
              </a:extLst>
            </p:cNvPr>
            <p:cNvCxnSpPr>
              <a:cxnSpLocks/>
            </p:cNvCxnSpPr>
            <p:nvPr/>
          </p:nvCxnSpPr>
          <p:spPr>
            <a:xfrm>
              <a:off x="6126481" y="382556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5992E529-F71B-461A-B57E-330E3C813F2E}"/>
                </a:ext>
              </a:extLst>
            </p:cNvPr>
            <p:cNvCxnSpPr>
              <a:cxnSpLocks/>
            </p:cNvCxnSpPr>
            <p:nvPr/>
          </p:nvCxnSpPr>
          <p:spPr>
            <a:xfrm>
              <a:off x="6126481" y="4315836"/>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64CEBAD4-44F2-4C60-80AE-1704869E5043}"/>
                </a:ext>
              </a:extLst>
            </p:cNvPr>
            <p:cNvCxnSpPr>
              <a:cxnSpLocks/>
            </p:cNvCxnSpPr>
            <p:nvPr/>
          </p:nvCxnSpPr>
          <p:spPr>
            <a:xfrm>
              <a:off x="6126481" y="4806112"/>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B6B6DA8F-39DA-425E-B4FF-5A599863202A}"/>
                </a:ext>
              </a:extLst>
            </p:cNvPr>
            <p:cNvCxnSpPr>
              <a:cxnSpLocks/>
            </p:cNvCxnSpPr>
            <p:nvPr/>
          </p:nvCxnSpPr>
          <p:spPr>
            <a:xfrm>
              <a:off x="6126481" y="5296388"/>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7CBD5B22-00BF-4EDD-976C-E876BF6A92CB}"/>
                </a:ext>
              </a:extLst>
            </p:cNvPr>
            <p:cNvCxnSpPr>
              <a:cxnSpLocks/>
            </p:cNvCxnSpPr>
            <p:nvPr/>
          </p:nvCxnSpPr>
          <p:spPr>
            <a:xfrm>
              <a:off x="6126481" y="5786664"/>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D0984BC2-397F-487F-B4C3-639E88CD5B95}"/>
                </a:ext>
              </a:extLst>
            </p:cNvPr>
            <p:cNvCxnSpPr>
              <a:cxnSpLocks/>
            </p:cNvCxnSpPr>
            <p:nvPr/>
          </p:nvCxnSpPr>
          <p:spPr>
            <a:xfrm>
              <a:off x="6126481" y="6276940"/>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sp>
          <p:nvSpPr>
            <p:cNvPr id="189" name="TextBox 188">
              <a:extLst>
                <a:ext uri="{FF2B5EF4-FFF2-40B4-BE49-F238E27FC236}">
                  <a16:creationId xmlns:a16="http://schemas.microsoft.com/office/drawing/2014/main" id="{028D77CE-26CC-48A3-92E2-0D112FD9E9FA}"/>
                </a:ext>
              </a:extLst>
            </p:cNvPr>
            <p:cNvSpPr txBox="1"/>
            <p:nvPr/>
          </p:nvSpPr>
          <p:spPr>
            <a:xfrm>
              <a:off x="11245185" y="4315836"/>
              <a:ext cx="461665" cy="2405756"/>
            </a:xfrm>
            <a:prstGeom prst="rect">
              <a:avLst/>
            </a:prstGeom>
            <a:noFill/>
          </p:spPr>
          <p:txBody>
            <a:bodyPr vert="vert270" wrap="square" rtlCol="0">
              <a:spAutoFit/>
            </a:bodyPr>
            <a:lstStyle/>
            <a:p>
              <a:pPr algn="ctr"/>
              <a:r>
                <a:rPr lang="en-US" b="1" dirty="0">
                  <a:solidFill>
                    <a:schemeClr val="bg1"/>
                  </a:solidFill>
                </a:rPr>
                <a:t>Proximal cut</a:t>
              </a:r>
            </a:p>
          </p:txBody>
        </p:sp>
      </p:grpSp>
      <p:grpSp>
        <p:nvGrpSpPr>
          <p:cNvPr id="3" name="Group 2">
            <a:extLst>
              <a:ext uri="{FF2B5EF4-FFF2-40B4-BE49-F238E27FC236}">
                <a16:creationId xmlns:a16="http://schemas.microsoft.com/office/drawing/2014/main" id="{0F1A4B53-3DA8-4B08-87F6-99E2B5780CCB}"/>
              </a:ext>
            </a:extLst>
          </p:cNvPr>
          <p:cNvGrpSpPr/>
          <p:nvPr/>
        </p:nvGrpSpPr>
        <p:grpSpPr>
          <a:xfrm>
            <a:off x="5604611" y="119550"/>
            <a:ext cx="781676" cy="6607323"/>
            <a:chOff x="5604611" y="119550"/>
            <a:chExt cx="781676" cy="6607323"/>
          </a:xfrm>
        </p:grpSpPr>
        <p:sp>
          <p:nvSpPr>
            <p:cNvPr id="67" name="Rectangle 66">
              <a:extLst>
                <a:ext uri="{FF2B5EF4-FFF2-40B4-BE49-F238E27FC236}">
                  <a16:creationId xmlns:a16="http://schemas.microsoft.com/office/drawing/2014/main" id="{D119F2DB-0E38-4A31-831F-2BAF295D2A25}"/>
                </a:ext>
              </a:extLst>
            </p:cNvPr>
            <p:cNvSpPr/>
            <p:nvPr/>
          </p:nvSpPr>
          <p:spPr>
            <a:xfrm>
              <a:off x="5635694" y="20253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AEE5042A-E067-4FB7-BCFF-00BB33BFEDEC}"/>
                </a:ext>
              </a:extLst>
            </p:cNvPr>
            <p:cNvGrpSpPr/>
            <p:nvPr/>
          </p:nvGrpSpPr>
          <p:grpSpPr>
            <a:xfrm>
              <a:off x="5805714" y="119550"/>
              <a:ext cx="580573" cy="386869"/>
              <a:chOff x="5805714" y="609691"/>
              <a:chExt cx="580573" cy="386869"/>
            </a:xfrm>
          </p:grpSpPr>
          <p:sp>
            <p:nvSpPr>
              <p:cNvPr id="5" name="Rectangle 4">
                <a:extLst>
                  <a:ext uri="{FF2B5EF4-FFF2-40B4-BE49-F238E27FC236}">
                    <a16:creationId xmlns:a16="http://schemas.microsoft.com/office/drawing/2014/main" id="{9ECC8D50-758B-45D1-9832-058DA749338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a:extLst>
                  <a:ext uri="{FF2B5EF4-FFF2-40B4-BE49-F238E27FC236}">
                    <a16:creationId xmlns:a16="http://schemas.microsoft.com/office/drawing/2014/main" id="{FC783E55-1922-4926-8D97-EC60526709F7}"/>
                  </a:ext>
                </a:extLst>
              </p:cNvPr>
              <p:cNvSpPr/>
              <p:nvPr/>
            </p:nvSpPr>
            <p:spPr>
              <a:xfrm>
                <a:off x="5805714" y="609691"/>
                <a:ext cx="410553" cy="386869"/>
              </a:xfrm>
              <a:prstGeom prst="arc">
                <a:avLst>
                  <a:gd name="adj1" fmla="val 10333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8" name="Rectangle 67">
              <a:extLst>
                <a:ext uri="{FF2B5EF4-FFF2-40B4-BE49-F238E27FC236}">
                  <a16:creationId xmlns:a16="http://schemas.microsoft.com/office/drawing/2014/main" id="{FCB92E0C-F05E-4602-8A6C-A561815032EC}"/>
                </a:ext>
              </a:extLst>
            </p:cNvPr>
            <p:cNvSpPr/>
            <p:nvPr/>
          </p:nvSpPr>
          <p:spPr>
            <a:xfrm>
              <a:off x="5632035" y="503041"/>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78" name="Group 77">
              <a:extLst>
                <a:ext uri="{FF2B5EF4-FFF2-40B4-BE49-F238E27FC236}">
                  <a16:creationId xmlns:a16="http://schemas.microsoft.com/office/drawing/2014/main" id="{E48E30C9-A74F-4C52-AD04-FC9A5CBD8258}"/>
                </a:ext>
              </a:extLst>
            </p:cNvPr>
            <p:cNvGrpSpPr/>
            <p:nvPr/>
          </p:nvGrpSpPr>
          <p:grpSpPr>
            <a:xfrm>
              <a:off x="5805714" y="430573"/>
              <a:ext cx="580573" cy="386869"/>
              <a:chOff x="5805714" y="609691"/>
              <a:chExt cx="580573" cy="386869"/>
            </a:xfrm>
          </p:grpSpPr>
          <p:sp>
            <p:nvSpPr>
              <p:cNvPr id="79" name="Rectangle 78">
                <a:extLst>
                  <a:ext uri="{FF2B5EF4-FFF2-40B4-BE49-F238E27FC236}">
                    <a16:creationId xmlns:a16="http://schemas.microsoft.com/office/drawing/2014/main" id="{9D80A7DB-810E-4588-BE25-E9F7C34D3DB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c 79">
                <a:extLst>
                  <a:ext uri="{FF2B5EF4-FFF2-40B4-BE49-F238E27FC236}">
                    <a16:creationId xmlns:a16="http://schemas.microsoft.com/office/drawing/2014/main" id="{0CEE252C-3F6B-425D-A974-8C322FD62AA8}"/>
                  </a:ext>
                </a:extLst>
              </p:cNvPr>
              <p:cNvSpPr/>
              <p:nvPr/>
            </p:nvSpPr>
            <p:spPr>
              <a:xfrm>
                <a:off x="5805714" y="609691"/>
                <a:ext cx="410553" cy="386869"/>
              </a:xfrm>
              <a:prstGeom prst="arc">
                <a:avLst>
                  <a:gd name="adj1" fmla="val 10604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9" name="Rectangle 68">
              <a:extLst>
                <a:ext uri="{FF2B5EF4-FFF2-40B4-BE49-F238E27FC236}">
                  <a16:creationId xmlns:a16="http://schemas.microsoft.com/office/drawing/2014/main" id="{A4620A41-830E-412F-B7F4-82B17531460F}"/>
                </a:ext>
              </a:extLst>
            </p:cNvPr>
            <p:cNvSpPr/>
            <p:nvPr/>
          </p:nvSpPr>
          <p:spPr>
            <a:xfrm>
              <a:off x="5635694" y="81748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Rectangle 69">
              <a:extLst>
                <a:ext uri="{FF2B5EF4-FFF2-40B4-BE49-F238E27FC236}">
                  <a16:creationId xmlns:a16="http://schemas.microsoft.com/office/drawing/2014/main" id="{B8C591D4-C50C-4B67-805A-961945693BE6}"/>
                </a:ext>
              </a:extLst>
            </p:cNvPr>
            <p:cNvSpPr/>
            <p:nvPr/>
          </p:nvSpPr>
          <p:spPr>
            <a:xfrm>
              <a:off x="5636493" y="112392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a:extLst>
                <a:ext uri="{FF2B5EF4-FFF2-40B4-BE49-F238E27FC236}">
                  <a16:creationId xmlns:a16="http://schemas.microsoft.com/office/drawing/2014/main" id="{461F08B5-15BF-4C63-B54C-7D2001EDCAD3}"/>
                </a:ext>
              </a:extLst>
            </p:cNvPr>
            <p:cNvSpPr/>
            <p:nvPr/>
          </p:nvSpPr>
          <p:spPr>
            <a:xfrm>
              <a:off x="5633303" y="144082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a:extLst>
                <a:ext uri="{FF2B5EF4-FFF2-40B4-BE49-F238E27FC236}">
                  <a16:creationId xmlns:a16="http://schemas.microsoft.com/office/drawing/2014/main" id="{D12C5631-8C0A-4256-BD3E-88D081A7321B}"/>
                </a:ext>
              </a:extLst>
            </p:cNvPr>
            <p:cNvSpPr/>
            <p:nvPr/>
          </p:nvSpPr>
          <p:spPr>
            <a:xfrm>
              <a:off x="5641689" y="174238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Rectangle 72">
              <a:extLst>
                <a:ext uri="{FF2B5EF4-FFF2-40B4-BE49-F238E27FC236}">
                  <a16:creationId xmlns:a16="http://schemas.microsoft.com/office/drawing/2014/main" id="{D3030D9B-44CF-4F4E-A86E-18A79322376D}"/>
                </a:ext>
              </a:extLst>
            </p:cNvPr>
            <p:cNvSpPr/>
            <p:nvPr/>
          </p:nvSpPr>
          <p:spPr>
            <a:xfrm>
              <a:off x="5626130" y="206495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Rectangle 73">
              <a:extLst>
                <a:ext uri="{FF2B5EF4-FFF2-40B4-BE49-F238E27FC236}">
                  <a16:creationId xmlns:a16="http://schemas.microsoft.com/office/drawing/2014/main" id="{0E9F8D11-58D9-4493-A410-DACB43B5E48F}"/>
                </a:ext>
              </a:extLst>
            </p:cNvPr>
            <p:cNvSpPr/>
            <p:nvPr/>
          </p:nvSpPr>
          <p:spPr>
            <a:xfrm>
              <a:off x="5626130" y="237211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a:extLst>
                <a:ext uri="{FF2B5EF4-FFF2-40B4-BE49-F238E27FC236}">
                  <a16:creationId xmlns:a16="http://schemas.microsoft.com/office/drawing/2014/main" id="{880FA994-AF36-4890-A98D-4750B71B3C59}"/>
                </a:ext>
              </a:extLst>
            </p:cNvPr>
            <p:cNvSpPr/>
            <p:nvPr/>
          </p:nvSpPr>
          <p:spPr>
            <a:xfrm>
              <a:off x="5633303" y="268452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Rectangle 75">
              <a:extLst>
                <a:ext uri="{FF2B5EF4-FFF2-40B4-BE49-F238E27FC236}">
                  <a16:creationId xmlns:a16="http://schemas.microsoft.com/office/drawing/2014/main" id="{9E5C2FB6-992A-4537-B467-2FCB0FDBDB9F}"/>
                </a:ext>
              </a:extLst>
            </p:cNvPr>
            <p:cNvSpPr/>
            <p:nvPr/>
          </p:nvSpPr>
          <p:spPr>
            <a:xfrm>
              <a:off x="5633303" y="298598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Rectangle 76">
              <a:extLst>
                <a:ext uri="{FF2B5EF4-FFF2-40B4-BE49-F238E27FC236}">
                  <a16:creationId xmlns:a16="http://schemas.microsoft.com/office/drawing/2014/main" id="{73193785-12A4-408F-9E7C-27DDBEAFA7BD}"/>
                </a:ext>
              </a:extLst>
            </p:cNvPr>
            <p:cNvSpPr/>
            <p:nvPr/>
          </p:nvSpPr>
          <p:spPr>
            <a:xfrm>
              <a:off x="5626130" y="330818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8" name="Rectangle 137">
              <a:extLst>
                <a:ext uri="{FF2B5EF4-FFF2-40B4-BE49-F238E27FC236}">
                  <a16:creationId xmlns:a16="http://schemas.microsoft.com/office/drawing/2014/main" id="{FF68EA0C-3323-4279-9322-583E0496C340}"/>
                </a:ext>
              </a:extLst>
            </p:cNvPr>
            <p:cNvSpPr/>
            <p:nvPr/>
          </p:nvSpPr>
          <p:spPr>
            <a:xfrm>
              <a:off x="5618957" y="361510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9" name="Rectangle 138">
              <a:extLst>
                <a:ext uri="{FF2B5EF4-FFF2-40B4-BE49-F238E27FC236}">
                  <a16:creationId xmlns:a16="http://schemas.microsoft.com/office/drawing/2014/main" id="{DA8F7F98-A2C1-4622-86E7-4F2038831BBE}"/>
                </a:ext>
              </a:extLst>
            </p:cNvPr>
            <p:cNvSpPr/>
            <p:nvPr/>
          </p:nvSpPr>
          <p:spPr>
            <a:xfrm>
              <a:off x="5604611" y="392724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0" name="Rectangle 139">
              <a:extLst>
                <a:ext uri="{FF2B5EF4-FFF2-40B4-BE49-F238E27FC236}">
                  <a16:creationId xmlns:a16="http://schemas.microsoft.com/office/drawing/2014/main" id="{0A05E640-BFCE-401E-8E58-B95F9FAC8DFA}"/>
                </a:ext>
              </a:extLst>
            </p:cNvPr>
            <p:cNvSpPr/>
            <p:nvPr/>
          </p:nvSpPr>
          <p:spPr>
            <a:xfrm>
              <a:off x="5611784" y="423914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1" name="Rectangle 140">
              <a:extLst>
                <a:ext uri="{FF2B5EF4-FFF2-40B4-BE49-F238E27FC236}">
                  <a16:creationId xmlns:a16="http://schemas.microsoft.com/office/drawing/2014/main" id="{E054FE0A-3727-4A81-B405-7B2AD3CF46C1}"/>
                </a:ext>
              </a:extLst>
            </p:cNvPr>
            <p:cNvSpPr/>
            <p:nvPr/>
          </p:nvSpPr>
          <p:spPr>
            <a:xfrm>
              <a:off x="5604611" y="4546182"/>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2" name="Rectangle 141">
              <a:extLst>
                <a:ext uri="{FF2B5EF4-FFF2-40B4-BE49-F238E27FC236}">
                  <a16:creationId xmlns:a16="http://schemas.microsoft.com/office/drawing/2014/main" id="{181F776C-2AF8-48ED-A45F-6043E45954BF}"/>
                </a:ext>
              </a:extLst>
            </p:cNvPr>
            <p:cNvSpPr/>
            <p:nvPr/>
          </p:nvSpPr>
          <p:spPr>
            <a:xfrm>
              <a:off x="5609779" y="485746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3" name="Rectangle 142">
              <a:extLst>
                <a:ext uri="{FF2B5EF4-FFF2-40B4-BE49-F238E27FC236}">
                  <a16:creationId xmlns:a16="http://schemas.microsoft.com/office/drawing/2014/main" id="{F411B93B-64DC-40ED-8351-A38502F83EC2}"/>
                </a:ext>
              </a:extLst>
            </p:cNvPr>
            <p:cNvSpPr/>
            <p:nvPr/>
          </p:nvSpPr>
          <p:spPr>
            <a:xfrm>
              <a:off x="5618957" y="517189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4" name="Rectangle 143">
              <a:extLst>
                <a:ext uri="{FF2B5EF4-FFF2-40B4-BE49-F238E27FC236}">
                  <a16:creationId xmlns:a16="http://schemas.microsoft.com/office/drawing/2014/main" id="{6D4EF766-AAA1-4FD1-9EB8-BC7CCAF80F4C}"/>
                </a:ext>
              </a:extLst>
            </p:cNvPr>
            <p:cNvSpPr/>
            <p:nvPr/>
          </p:nvSpPr>
          <p:spPr>
            <a:xfrm>
              <a:off x="5611784" y="550314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5" name="Rectangle 144">
              <a:extLst>
                <a:ext uri="{FF2B5EF4-FFF2-40B4-BE49-F238E27FC236}">
                  <a16:creationId xmlns:a16="http://schemas.microsoft.com/office/drawing/2014/main" id="{CA3BC80A-A5C7-4031-AE04-E1DBB065F990}"/>
                </a:ext>
              </a:extLst>
            </p:cNvPr>
            <p:cNvSpPr/>
            <p:nvPr/>
          </p:nvSpPr>
          <p:spPr>
            <a:xfrm>
              <a:off x="5604611" y="5797854"/>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6" name="Rectangle 145">
              <a:extLst>
                <a:ext uri="{FF2B5EF4-FFF2-40B4-BE49-F238E27FC236}">
                  <a16:creationId xmlns:a16="http://schemas.microsoft.com/office/drawing/2014/main" id="{B2C4E260-0390-4C3C-B29D-AB4732D5F312}"/>
                </a:ext>
              </a:extLst>
            </p:cNvPr>
            <p:cNvSpPr/>
            <p:nvPr/>
          </p:nvSpPr>
          <p:spPr>
            <a:xfrm>
              <a:off x="5604611" y="609721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7" name="Rectangle 146">
              <a:extLst>
                <a:ext uri="{FF2B5EF4-FFF2-40B4-BE49-F238E27FC236}">
                  <a16:creationId xmlns:a16="http://schemas.microsoft.com/office/drawing/2014/main" id="{9CF30D03-0768-4F4A-876B-4064ADC4B962}"/>
                </a:ext>
              </a:extLst>
            </p:cNvPr>
            <p:cNvSpPr/>
            <p:nvPr/>
          </p:nvSpPr>
          <p:spPr>
            <a:xfrm>
              <a:off x="5611784" y="641257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81" name="Group 80">
              <a:extLst>
                <a:ext uri="{FF2B5EF4-FFF2-40B4-BE49-F238E27FC236}">
                  <a16:creationId xmlns:a16="http://schemas.microsoft.com/office/drawing/2014/main" id="{BDE4CAF1-67FB-4A00-A957-F84932EF37EA}"/>
                </a:ext>
              </a:extLst>
            </p:cNvPr>
            <p:cNvGrpSpPr/>
            <p:nvPr/>
          </p:nvGrpSpPr>
          <p:grpSpPr>
            <a:xfrm>
              <a:off x="5805714" y="741596"/>
              <a:ext cx="580573" cy="386869"/>
              <a:chOff x="5805714" y="609691"/>
              <a:chExt cx="580573" cy="386869"/>
            </a:xfrm>
          </p:grpSpPr>
          <p:sp>
            <p:nvSpPr>
              <p:cNvPr id="82" name="Rectangle 81">
                <a:extLst>
                  <a:ext uri="{FF2B5EF4-FFF2-40B4-BE49-F238E27FC236}">
                    <a16:creationId xmlns:a16="http://schemas.microsoft.com/office/drawing/2014/main" id="{74C944AF-D50A-425E-A441-BD46E8CB9783}"/>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Arc 82">
                <a:extLst>
                  <a:ext uri="{FF2B5EF4-FFF2-40B4-BE49-F238E27FC236}">
                    <a16:creationId xmlns:a16="http://schemas.microsoft.com/office/drawing/2014/main" id="{AE95EC9D-DB78-417E-AF31-C543DE84C1EE}"/>
                  </a:ext>
                </a:extLst>
              </p:cNvPr>
              <p:cNvSpPr/>
              <p:nvPr/>
            </p:nvSpPr>
            <p:spPr>
              <a:xfrm>
                <a:off x="5805714" y="609691"/>
                <a:ext cx="410553" cy="386869"/>
              </a:xfrm>
              <a:prstGeom prst="arc">
                <a:avLst>
                  <a:gd name="adj1" fmla="val 107575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EC3E0684-8AE8-4214-BF7B-4AAB6B86F600}"/>
                </a:ext>
              </a:extLst>
            </p:cNvPr>
            <p:cNvGrpSpPr/>
            <p:nvPr/>
          </p:nvGrpSpPr>
          <p:grpSpPr>
            <a:xfrm>
              <a:off x="5805714" y="1052619"/>
              <a:ext cx="580573" cy="386869"/>
              <a:chOff x="5805714" y="609691"/>
              <a:chExt cx="580573" cy="386869"/>
            </a:xfrm>
          </p:grpSpPr>
          <p:sp>
            <p:nvSpPr>
              <p:cNvPr id="85" name="Rectangle 84">
                <a:extLst>
                  <a:ext uri="{FF2B5EF4-FFF2-40B4-BE49-F238E27FC236}">
                    <a16:creationId xmlns:a16="http://schemas.microsoft.com/office/drawing/2014/main" id="{CF8E04A3-B6B4-4F3C-BB6B-AF9929DDA237}"/>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Arc 85">
                <a:extLst>
                  <a:ext uri="{FF2B5EF4-FFF2-40B4-BE49-F238E27FC236}">
                    <a16:creationId xmlns:a16="http://schemas.microsoft.com/office/drawing/2014/main" id="{18A95974-DAB2-4BF8-9192-96278D1744CD}"/>
                  </a:ext>
                </a:extLst>
              </p:cNvPr>
              <p:cNvSpPr/>
              <p:nvPr/>
            </p:nvSpPr>
            <p:spPr>
              <a:xfrm>
                <a:off x="5805714" y="609691"/>
                <a:ext cx="410553" cy="386869"/>
              </a:xfrm>
              <a:prstGeom prst="arc">
                <a:avLst>
                  <a:gd name="adj1" fmla="val 1083048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C97BDBFC-6DCF-4D05-9235-AF24FD08B7BA}"/>
                </a:ext>
              </a:extLst>
            </p:cNvPr>
            <p:cNvGrpSpPr/>
            <p:nvPr/>
          </p:nvGrpSpPr>
          <p:grpSpPr>
            <a:xfrm>
              <a:off x="5805714" y="1363642"/>
              <a:ext cx="580573" cy="386869"/>
              <a:chOff x="5805714" y="609691"/>
              <a:chExt cx="580573" cy="386869"/>
            </a:xfrm>
          </p:grpSpPr>
          <p:sp>
            <p:nvSpPr>
              <p:cNvPr id="88" name="Rectangle 87">
                <a:extLst>
                  <a:ext uri="{FF2B5EF4-FFF2-40B4-BE49-F238E27FC236}">
                    <a16:creationId xmlns:a16="http://schemas.microsoft.com/office/drawing/2014/main" id="{4AB8CE96-3DF3-4063-9F27-D4DB07BB75E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Arc 88">
                <a:extLst>
                  <a:ext uri="{FF2B5EF4-FFF2-40B4-BE49-F238E27FC236}">
                    <a16:creationId xmlns:a16="http://schemas.microsoft.com/office/drawing/2014/main" id="{309BD817-14B6-4AA7-A1F6-6EAEFBC3A86F}"/>
                  </a:ext>
                </a:extLst>
              </p:cNvPr>
              <p:cNvSpPr/>
              <p:nvPr/>
            </p:nvSpPr>
            <p:spPr>
              <a:xfrm>
                <a:off x="5805714" y="609691"/>
                <a:ext cx="410553" cy="386869"/>
              </a:xfrm>
              <a:prstGeom prst="arc">
                <a:avLst>
                  <a:gd name="adj1" fmla="val 1080965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C6951FED-2BD7-4859-B333-5B1CAEF8AB8D}"/>
                </a:ext>
              </a:extLst>
            </p:cNvPr>
            <p:cNvGrpSpPr/>
            <p:nvPr/>
          </p:nvGrpSpPr>
          <p:grpSpPr>
            <a:xfrm>
              <a:off x="5805714" y="1674665"/>
              <a:ext cx="580573" cy="386869"/>
              <a:chOff x="5805714" y="609691"/>
              <a:chExt cx="580573" cy="386869"/>
            </a:xfrm>
          </p:grpSpPr>
          <p:sp>
            <p:nvSpPr>
              <p:cNvPr id="91" name="Rectangle 90">
                <a:extLst>
                  <a:ext uri="{FF2B5EF4-FFF2-40B4-BE49-F238E27FC236}">
                    <a16:creationId xmlns:a16="http://schemas.microsoft.com/office/drawing/2014/main" id="{FE30C63D-F045-40E9-8C54-26DA5BDA0F4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Arc 91">
                <a:extLst>
                  <a:ext uri="{FF2B5EF4-FFF2-40B4-BE49-F238E27FC236}">
                    <a16:creationId xmlns:a16="http://schemas.microsoft.com/office/drawing/2014/main" id="{434A2720-2A66-40B1-AC7E-5C244C6E6EB9}"/>
                  </a:ext>
                </a:extLst>
              </p:cNvPr>
              <p:cNvSpPr/>
              <p:nvPr/>
            </p:nvSpPr>
            <p:spPr>
              <a:xfrm>
                <a:off x="5805714" y="609691"/>
                <a:ext cx="410553" cy="386869"/>
              </a:xfrm>
              <a:prstGeom prst="arc">
                <a:avLst>
                  <a:gd name="adj1" fmla="val 1087571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93" name="Group 92">
              <a:extLst>
                <a:ext uri="{FF2B5EF4-FFF2-40B4-BE49-F238E27FC236}">
                  <a16:creationId xmlns:a16="http://schemas.microsoft.com/office/drawing/2014/main" id="{3253887B-E245-4C89-84BB-C89576187B4D}"/>
                </a:ext>
              </a:extLst>
            </p:cNvPr>
            <p:cNvGrpSpPr/>
            <p:nvPr/>
          </p:nvGrpSpPr>
          <p:grpSpPr>
            <a:xfrm>
              <a:off x="5805714" y="1985688"/>
              <a:ext cx="580573" cy="386869"/>
              <a:chOff x="5805714" y="609691"/>
              <a:chExt cx="580573" cy="386869"/>
            </a:xfrm>
          </p:grpSpPr>
          <p:sp>
            <p:nvSpPr>
              <p:cNvPr id="94" name="Rectangle 93">
                <a:extLst>
                  <a:ext uri="{FF2B5EF4-FFF2-40B4-BE49-F238E27FC236}">
                    <a16:creationId xmlns:a16="http://schemas.microsoft.com/office/drawing/2014/main" id="{C2935527-C9EF-4950-89BB-EB1207B25E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Arc 94">
                <a:extLst>
                  <a:ext uri="{FF2B5EF4-FFF2-40B4-BE49-F238E27FC236}">
                    <a16:creationId xmlns:a16="http://schemas.microsoft.com/office/drawing/2014/main" id="{B885AD0D-2A97-4761-A7E2-81AE7730FF98}"/>
                  </a:ext>
                </a:extLst>
              </p:cNvPr>
              <p:cNvSpPr/>
              <p:nvPr/>
            </p:nvSpPr>
            <p:spPr>
              <a:xfrm>
                <a:off x="5805714" y="609691"/>
                <a:ext cx="410553" cy="386869"/>
              </a:xfrm>
              <a:prstGeom prst="arc">
                <a:avLst>
                  <a:gd name="adj1" fmla="val 1078249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B20895E6-FBAD-4249-90F9-43369FD2080F}"/>
                </a:ext>
              </a:extLst>
            </p:cNvPr>
            <p:cNvGrpSpPr/>
            <p:nvPr/>
          </p:nvGrpSpPr>
          <p:grpSpPr>
            <a:xfrm>
              <a:off x="5805714" y="2296711"/>
              <a:ext cx="580573" cy="386869"/>
              <a:chOff x="5805714" y="609691"/>
              <a:chExt cx="580573" cy="386869"/>
            </a:xfrm>
          </p:grpSpPr>
          <p:sp>
            <p:nvSpPr>
              <p:cNvPr id="97" name="Rectangle 96">
                <a:extLst>
                  <a:ext uri="{FF2B5EF4-FFF2-40B4-BE49-F238E27FC236}">
                    <a16:creationId xmlns:a16="http://schemas.microsoft.com/office/drawing/2014/main" id="{416F99E9-E132-4AB6-9501-719E390B295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Arc 97">
                <a:extLst>
                  <a:ext uri="{FF2B5EF4-FFF2-40B4-BE49-F238E27FC236}">
                    <a16:creationId xmlns:a16="http://schemas.microsoft.com/office/drawing/2014/main" id="{7BF41422-E1EF-4A49-906D-7C9E43200378}"/>
                  </a:ext>
                </a:extLst>
              </p:cNvPr>
              <p:cNvSpPr/>
              <p:nvPr/>
            </p:nvSpPr>
            <p:spPr>
              <a:xfrm>
                <a:off x="5805714" y="609691"/>
                <a:ext cx="410553" cy="386869"/>
              </a:xfrm>
              <a:prstGeom prst="arc">
                <a:avLst>
                  <a:gd name="adj1" fmla="val 108379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 name="Group 98">
              <a:extLst>
                <a:ext uri="{FF2B5EF4-FFF2-40B4-BE49-F238E27FC236}">
                  <a16:creationId xmlns:a16="http://schemas.microsoft.com/office/drawing/2014/main" id="{3A6C8FCE-3906-4A51-8C51-53A21458A79D}"/>
                </a:ext>
              </a:extLst>
            </p:cNvPr>
            <p:cNvGrpSpPr/>
            <p:nvPr/>
          </p:nvGrpSpPr>
          <p:grpSpPr>
            <a:xfrm>
              <a:off x="5805714" y="2607734"/>
              <a:ext cx="580573" cy="386869"/>
              <a:chOff x="5805714" y="609691"/>
              <a:chExt cx="580573" cy="386869"/>
            </a:xfrm>
          </p:grpSpPr>
          <p:sp>
            <p:nvSpPr>
              <p:cNvPr id="100" name="Rectangle 99">
                <a:extLst>
                  <a:ext uri="{FF2B5EF4-FFF2-40B4-BE49-F238E27FC236}">
                    <a16:creationId xmlns:a16="http://schemas.microsoft.com/office/drawing/2014/main" id="{01B7306C-C82A-4CBC-8810-B196E2B85FD9}"/>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Arc 100">
                <a:extLst>
                  <a:ext uri="{FF2B5EF4-FFF2-40B4-BE49-F238E27FC236}">
                    <a16:creationId xmlns:a16="http://schemas.microsoft.com/office/drawing/2014/main" id="{4309EB4B-A1C1-41B8-9E71-43E4632DE81A}"/>
                  </a:ext>
                </a:extLst>
              </p:cNvPr>
              <p:cNvSpPr/>
              <p:nvPr/>
            </p:nvSpPr>
            <p:spPr>
              <a:xfrm>
                <a:off x="5805714" y="609691"/>
                <a:ext cx="410553" cy="386869"/>
              </a:xfrm>
              <a:prstGeom prst="arc">
                <a:avLst>
                  <a:gd name="adj1" fmla="val 1081717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id="{C74B4894-B5D2-4362-964C-D4DC0546060A}"/>
                </a:ext>
              </a:extLst>
            </p:cNvPr>
            <p:cNvGrpSpPr/>
            <p:nvPr/>
          </p:nvGrpSpPr>
          <p:grpSpPr>
            <a:xfrm>
              <a:off x="5805714" y="2918757"/>
              <a:ext cx="580573" cy="386869"/>
              <a:chOff x="5805714" y="609691"/>
              <a:chExt cx="580573" cy="386869"/>
            </a:xfrm>
          </p:grpSpPr>
          <p:sp>
            <p:nvSpPr>
              <p:cNvPr id="103" name="Rectangle 102">
                <a:extLst>
                  <a:ext uri="{FF2B5EF4-FFF2-40B4-BE49-F238E27FC236}">
                    <a16:creationId xmlns:a16="http://schemas.microsoft.com/office/drawing/2014/main" id="{DA95D981-4D5B-4F4F-8A82-69838938508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Arc 103">
                <a:extLst>
                  <a:ext uri="{FF2B5EF4-FFF2-40B4-BE49-F238E27FC236}">
                    <a16:creationId xmlns:a16="http://schemas.microsoft.com/office/drawing/2014/main" id="{E4822634-A39A-4B0D-8399-883328FCA1EE}"/>
                  </a:ext>
                </a:extLst>
              </p:cNvPr>
              <p:cNvSpPr/>
              <p:nvPr/>
            </p:nvSpPr>
            <p:spPr>
              <a:xfrm>
                <a:off x="5805714" y="609691"/>
                <a:ext cx="410553" cy="386869"/>
              </a:xfrm>
              <a:prstGeom prst="arc">
                <a:avLst>
                  <a:gd name="adj1" fmla="val 1122047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5" name="Group 104">
              <a:extLst>
                <a:ext uri="{FF2B5EF4-FFF2-40B4-BE49-F238E27FC236}">
                  <a16:creationId xmlns:a16="http://schemas.microsoft.com/office/drawing/2014/main" id="{AC0C8900-7AAE-4DAD-9853-250BA8E46217}"/>
                </a:ext>
              </a:extLst>
            </p:cNvPr>
            <p:cNvGrpSpPr/>
            <p:nvPr/>
          </p:nvGrpSpPr>
          <p:grpSpPr>
            <a:xfrm>
              <a:off x="5805714" y="3229780"/>
              <a:ext cx="580573" cy="386869"/>
              <a:chOff x="5805714" y="609691"/>
              <a:chExt cx="580573" cy="386869"/>
            </a:xfrm>
          </p:grpSpPr>
          <p:sp>
            <p:nvSpPr>
              <p:cNvPr id="106" name="Rectangle 105">
                <a:extLst>
                  <a:ext uri="{FF2B5EF4-FFF2-40B4-BE49-F238E27FC236}">
                    <a16:creationId xmlns:a16="http://schemas.microsoft.com/office/drawing/2014/main" id="{8F16C3F5-5111-4385-95DB-684995C5DA9E}"/>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Arc 106">
                <a:extLst>
                  <a:ext uri="{FF2B5EF4-FFF2-40B4-BE49-F238E27FC236}">
                    <a16:creationId xmlns:a16="http://schemas.microsoft.com/office/drawing/2014/main" id="{C8E4EC42-A513-472E-AE69-66EF8F71937C}"/>
                  </a:ext>
                </a:extLst>
              </p:cNvPr>
              <p:cNvSpPr/>
              <p:nvPr/>
            </p:nvSpPr>
            <p:spPr>
              <a:xfrm>
                <a:off x="5805714" y="609691"/>
                <a:ext cx="410553" cy="386869"/>
              </a:xfrm>
              <a:prstGeom prst="arc">
                <a:avLst>
                  <a:gd name="adj1" fmla="val 106480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B9DF2A69-06AC-4DC9-B6C7-9A1B9D012585}"/>
                </a:ext>
              </a:extLst>
            </p:cNvPr>
            <p:cNvGrpSpPr/>
            <p:nvPr/>
          </p:nvGrpSpPr>
          <p:grpSpPr>
            <a:xfrm>
              <a:off x="5805714" y="3540803"/>
              <a:ext cx="580573" cy="386869"/>
              <a:chOff x="5805714" y="609691"/>
              <a:chExt cx="580573" cy="386869"/>
            </a:xfrm>
          </p:grpSpPr>
          <p:sp>
            <p:nvSpPr>
              <p:cNvPr id="109" name="Rectangle 108">
                <a:extLst>
                  <a:ext uri="{FF2B5EF4-FFF2-40B4-BE49-F238E27FC236}">
                    <a16:creationId xmlns:a16="http://schemas.microsoft.com/office/drawing/2014/main" id="{66D59475-186E-4F7A-A501-ABEDCC08DC9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55C929AA-C5D4-4A29-94FC-BF99C03F9430}"/>
                  </a:ext>
                </a:extLst>
              </p:cNvPr>
              <p:cNvSpPr/>
              <p:nvPr/>
            </p:nvSpPr>
            <p:spPr>
              <a:xfrm>
                <a:off x="5805714" y="609691"/>
                <a:ext cx="410553" cy="386869"/>
              </a:xfrm>
              <a:prstGeom prst="arc">
                <a:avLst>
                  <a:gd name="adj1" fmla="val 109014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26F5DDE8-77F1-4A19-9A73-FA16AD387091}"/>
                </a:ext>
              </a:extLst>
            </p:cNvPr>
            <p:cNvGrpSpPr/>
            <p:nvPr/>
          </p:nvGrpSpPr>
          <p:grpSpPr>
            <a:xfrm>
              <a:off x="5805714" y="3851826"/>
              <a:ext cx="580573" cy="386869"/>
              <a:chOff x="5805714" y="609691"/>
              <a:chExt cx="580573" cy="386869"/>
            </a:xfrm>
          </p:grpSpPr>
          <p:sp>
            <p:nvSpPr>
              <p:cNvPr id="112" name="Rectangle 111">
                <a:extLst>
                  <a:ext uri="{FF2B5EF4-FFF2-40B4-BE49-F238E27FC236}">
                    <a16:creationId xmlns:a16="http://schemas.microsoft.com/office/drawing/2014/main" id="{3975D25C-1E30-46E2-BA99-3037ADE3170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Arc 112">
                <a:extLst>
                  <a:ext uri="{FF2B5EF4-FFF2-40B4-BE49-F238E27FC236}">
                    <a16:creationId xmlns:a16="http://schemas.microsoft.com/office/drawing/2014/main" id="{5489E9B8-DC06-4350-B467-61A9DA0B02A7}"/>
                  </a:ext>
                </a:extLst>
              </p:cNvPr>
              <p:cNvSpPr/>
              <p:nvPr/>
            </p:nvSpPr>
            <p:spPr>
              <a:xfrm>
                <a:off x="5805714" y="609691"/>
                <a:ext cx="410553" cy="386869"/>
              </a:xfrm>
              <a:prstGeom prst="arc">
                <a:avLst>
                  <a:gd name="adj1" fmla="val 11023282"/>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4" name="Group 113">
              <a:extLst>
                <a:ext uri="{FF2B5EF4-FFF2-40B4-BE49-F238E27FC236}">
                  <a16:creationId xmlns:a16="http://schemas.microsoft.com/office/drawing/2014/main" id="{0375CE18-5EC1-4881-8142-DC1BC91AD094}"/>
                </a:ext>
              </a:extLst>
            </p:cNvPr>
            <p:cNvGrpSpPr/>
            <p:nvPr/>
          </p:nvGrpSpPr>
          <p:grpSpPr>
            <a:xfrm>
              <a:off x="5805714" y="4162849"/>
              <a:ext cx="580573" cy="386869"/>
              <a:chOff x="5805714" y="609691"/>
              <a:chExt cx="580573" cy="386869"/>
            </a:xfrm>
          </p:grpSpPr>
          <p:sp>
            <p:nvSpPr>
              <p:cNvPr id="115" name="Rectangle 114">
                <a:extLst>
                  <a:ext uri="{FF2B5EF4-FFF2-40B4-BE49-F238E27FC236}">
                    <a16:creationId xmlns:a16="http://schemas.microsoft.com/office/drawing/2014/main" id="{10A76D25-919A-40D9-9554-EFE2D3956BE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Arc 115">
                <a:extLst>
                  <a:ext uri="{FF2B5EF4-FFF2-40B4-BE49-F238E27FC236}">
                    <a16:creationId xmlns:a16="http://schemas.microsoft.com/office/drawing/2014/main" id="{F541D253-66CC-4C59-909C-302800ABEEFC}"/>
                  </a:ext>
                </a:extLst>
              </p:cNvPr>
              <p:cNvSpPr/>
              <p:nvPr/>
            </p:nvSpPr>
            <p:spPr>
              <a:xfrm>
                <a:off x="5805714" y="609691"/>
                <a:ext cx="410553" cy="386869"/>
              </a:xfrm>
              <a:prstGeom prst="arc">
                <a:avLst>
                  <a:gd name="adj1" fmla="val 11168103"/>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7" name="Group 116">
              <a:extLst>
                <a:ext uri="{FF2B5EF4-FFF2-40B4-BE49-F238E27FC236}">
                  <a16:creationId xmlns:a16="http://schemas.microsoft.com/office/drawing/2014/main" id="{D86A99F9-8CBA-4BBB-88F7-14582E27C64C}"/>
                </a:ext>
              </a:extLst>
            </p:cNvPr>
            <p:cNvGrpSpPr/>
            <p:nvPr/>
          </p:nvGrpSpPr>
          <p:grpSpPr>
            <a:xfrm>
              <a:off x="5805714" y="4473872"/>
              <a:ext cx="580573" cy="386869"/>
              <a:chOff x="5805714" y="609691"/>
              <a:chExt cx="580573" cy="386869"/>
            </a:xfrm>
          </p:grpSpPr>
          <p:sp>
            <p:nvSpPr>
              <p:cNvPr id="118" name="Rectangle 117">
                <a:extLst>
                  <a:ext uri="{FF2B5EF4-FFF2-40B4-BE49-F238E27FC236}">
                    <a16:creationId xmlns:a16="http://schemas.microsoft.com/office/drawing/2014/main" id="{16259704-CA38-4525-8489-D1FECD12BDB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Arc 118">
                <a:extLst>
                  <a:ext uri="{FF2B5EF4-FFF2-40B4-BE49-F238E27FC236}">
                    <a16:creationId xmlns:a16="http://schemas.microsoft.com/office/drawing/2014/main" id="{40F4FCA1-5992-49D0-8CE6-8488CF6BAF04}"/>
                  </a:ext>
                </a:extLst>
              </p:cNvPr>
              <p:cNvSpPr/>
              <p:nvPr/>
            </p:nvSpPr>
            <p:spPr>
              <a:xfrm>
                <a:off x="5805714" y="609691"/>
                <a:ext cx="410553" cy="386869"/>
              </a:xfrm>
              <a:prstGeom prst="arc">
                <a:avLst>
                  <a:gd name="adj1" fmla="val 11188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F5C59377-7214-4209-BA16-86D5D1DAE2B0}"/>
                </a:ext>
              </a:extLst>
            </p:cNvPr>
            <p:cNvGrpSpPr/>
            <p:nvPr/>
          </p:nvGrpSpPr>
          <p:grpSpPr>
            <a:xfrm>
              <a:off x="5805714" y="4784895"/>
              <a:ext cx="580573" cy="386869"/>
              <a:chOff x="5805714" y="609691"/>
              <a:chExt cx="580573" cy="386869"/>
            </a:xfrm>
          </p:grpSpPr>
          <p:sp>
            <p:nvSpPr>
              <p:cNvPr id="121" name="Rectangle 120">
                <a:extLst>
                  <a:ext uri="{FF2B5EF4-FFF2-40B4-BE49-F238E27FC236}">
                    <a16:creationId xmlns:a16="http://schemas.microsoft.com/office/drawing/2014/main" id="{959A5D35-C7AE-458F-BBB5-71CD3A3F97F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Arc 121">
                <a:extLst>
                  <a:ext uri="{FF2B5EF4-FFF2-40B4-BE49-F238E27FC236}">
                    <a16:creationId xmlns:a16="http://schemas.microsoft.com/office/drawing/2014/main" id="{F490A229-65A6-4DFF-870F-4B92A114A66A}"/>
                  </a:ext>
                </a:extLst>
              </p:cNvPr>
              <p:cNvSpPr/>
              <p:nvPr/>
            </p:nvSpPr>
            <p:spPr>
              <a:xfrm>
                <a:off x="5805714" y="609691"/>
                <a:ext cx="410553" cy="386869"/>
              </a:xfrm>
              <a:prstGeom prst="arc">
                <a:avLst>
                  <a:gd name="adj1" fmla="val 1114643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3" name="Group 122">
              <a:extLst>
                <a:ext uri="{FF2B5EF4-FFF2-40B4-BE49-F238E27FC236}">
                  <a16:creationId xmlns:a16="http://schemas.microsoft.com/office/drawing/2014/main" id="{9EC6FFFF-2006-4366-8566-0113AD9F036A}"/>
                </a:ext>
              </a:extLst>
            </p:cNvPr>
            <p:cNvGrpSpPr/>
            <p:nvPr/>
          </p:nvGrpSpPr>
          <p:grpSpPr>
            <a:xfrm>
              <a:off x="5805714" y="5095918"/>
              <a:ext cx="580573" cy="386869"/>
              <a:chOff x="5805714" y="609691"/>
              <a:chExt cx="580573" cy="386869"/>
            </a:xfrm>
          </p:grpSpPr>
          <p:sp>
            <p:nvSpPr>
              <p:cNvPr id="124" name="Rectangle 123">
                <a:extLst>
                  <a:ext uri="{FF2B5EF4-FFF2-40B4-BE49-F238E27FC236}">
                    <a16:creationId xmlns:a16="http://schemas.microsoft.com/office/drawing/2014/main" id="{595E399E-0521-4D5B-914F-29C3ADDF2B72}"/>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Arc 124">
                <a:extLst>
                  <a:ext uri="{FF2B5EF4-FFF2-40B4-BE49-F238E27FC236}">
                    <a16:creationId xmlns:a16="http://schemas.microsoft.com/office/drawing/2014/main" id="{14739334-2472-4756-B880-7780C40DA407}"/>
                  </a:ext>
                </a:extLst>
              </p:cNvPr>
              <p:cNvSpPr/>
              <p:nvPr/>
            </p:nvSpPr>
            <p:spPr>
              <a:xfrm>
                <a:off x="5805714" y="609691"/>
                <a:ext cx="410553" cy="386869"/>
              </a:xfrm>
              <a:prstGeom prst="arc">
                <a:avLst>
                  <a:gd name="adj1" fmla="val 111225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6D7FEFCF-F5E2-48A4-8DA2-466E3FA530E8}"/>
                </a:ext>
              </a:extLst>
            </p:cNvPr>
            <p:cNvGrpSpPr/>
            <p:nvPr/>
          </p:nvGrpSpPr>
          <p:grpSpPr>
            <a:xfrm>
              <a:off x="5805714" y="5406941"/>
              <a:ext cx="580573" cy="386869"/>
              <a:chOff x="5805714" y="609691"/>
              <a:chExt cx="580573" cy="386869"/>
            </a:xfrm>
          </p:grpSpPr>
          <p:sp>
            <p:nvSpPr>
              <p:cNvPr id="127" name="Rectangle 126">
                <a:extLst>
                  <a:ext uri="{FF2B5EF4-FFF2-40B4-BE49-F238E27FC236}">
                    <a16:creationId xmlns:a16="http://schemas.microsoft.com/office/drawing/2014/main" id="{5B8C7798-2FB8-447C-BA5C-ECB75C74E5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Arc 127">
                <a:extLst>
                  <a:ext uri="{FF2B5EF4-FFF2-40B4-BE49-F238E27FC236}">
                    <a16:creationId xmlns:a16="http://schemas.microsoft.com/office/drawing/2014/main" id="{DDFE7CA2-AC7D-4CF0-A779-1F7EC6161969}"/>
                  </a:ext>
                </a:extLst>
              </p:cNvPr>
              <p:cNvSpPr/>
              <p:nvPr/>
            </p:nvSpPr>
            <p:spPr>
              <a:xfrm>
                <a:off x="5805714" y="609691"/>
                <a:ext cx="410553" cy="386869"/>
              </a:xfrm>
              <a:prstGeom prst="arc">
                <a:avLst>
                  <a:gd name="adj1" fmla="val 108791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9" name="Group 128">
              <a:extLst>
                <a:ext uri="{FF2B5EF4-FFF2-40B4-BE49-F238E27FC236}">
                  <a16:creationId xmlns:a16="http://schemas.microsoft.com/office/drawing/2014/main" id="{EF6B5FAD-EB1F-43DC-8B99-11CAD21D64C9}"/>
                </a:ext>
              </a:extLst>
            </p:cNvPr>
            <p:cNvGrpSpPr/>
            <p:nvPr/>
          </p:nvGrpSpPr>
          <p:grpSpPr>
            <a:xfrm>
              <a:off x="5805714" y="5717964"/>
              <a:ext cx="580573" cy="386869"/>
              <a:chOff x="5805714" y="609691"/>
              <a:chExt cx="580573" cy="386869"/>
            </a:xfrm>
          </p:grpSpPr>
          <p:sp>
            <p:nvSpPr>
              <p:cNvPr id="130" name="Rectangle 129">
                <a:extLst>
                  <a:ext uri="{FF2B5EF4-FFF2-40B4-BE49-F238E27FC236}">
                    <a16:creationId xmlns:a16="http://schemas.microsoft.com/office/drawing/2014/main" id="{B817890A-729D-4FBB-8EF7-DAFD6F73427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Arc 130">
                <a:extLst>
                  <a:ext uri="{FF2B5EF4-FFF2-40B4-BE49-F238E27FC236}">
                    <a16:creationId xmlns:a16="http://schemas.microsoft.com/office/drawing/2014/main" id="{EAD6132E-2435-4771-A3CC-CCE94E7A9600}"/>
                  </a:ext>
                </a:extLst>
              </p:cNvPr>
              <p:cNvSpPr/>
              <p:nvPr/>
            </p:nvSpPr>
            <p:spPr>
              <a:xfrm>
                <a:off x="5805714" y="609691"/>
                <a:ext cx="410553" cy="386869"/>
              </a:xfrm>
              <a:prstGeom prst="arc">
                <a:avLst>
                  <a:gd name="adj1" fmla="val 109924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 name="Group 131">
              <a:extLst>
                <a:ext uri="{FF2B5EF4-FFF2-40B4-BE49-F238E27FC236}">
                  <a16:creationId xmlns:a16="http://schemas.microsoft.com/office/drawing/2014/main" id="{2B7006E1-B188-46BA-BAA5-15A960905F4C}"/>
                </a:ext>
              </a:extLst>
            </p:cNvPr>
            <p:cNvGrpSpPr/>
            <p:nvPr/>
          </p:nvGrpSpPr>
          <p:grpSpPr>
            <a:xfrm>
              <a:off x="5805714" y="6028987"/>
              <a:ext cx="580573" cy="386869"/>
              <a:chOff x="5805714" y="609691"/>
              <a:chExt cx="580573" cy="386869"/>
            </a:xfrm>
          </p:grpSpPr>
          <p:sp>
            <p:nvSpPr>
              <p:cNvPr id="133" name="Rectangle 132">
                <a:extLst>
                  <a:ext uri="{FF2B5EF4-FFF2-40B4-BE49-F238E27FC236}">
                    <a16:creationId xmlns:a16="http://schemas.microsoft.com/office/drawing/2014/main" id="{D01250CF-AFA1-4A19-B3C7-7F163609380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Arc 133">
                <a:extLst>
                  <a:ext uri="{FF2B5EF4-FFF2-40B4-BE49-F238E27FC236}">
                    <a16:creationId xmlns:a16="http://schemas.microsoft.com/office/drawing/2014/main" id="{1014BA5C-C370-44EB-84DA-2D69E36CE6C3}"/>
                  </a:ext>
                </a:extLst>
              </p:cNvPr>
              <p:cNvSpPr/>
              <p:nvPr/>
            </p:nvSpPr>
            <p:spPr>
              <a:xfrm>
                <a:off x="5805714" y="609691"/>
                <a:ext cx="410553" cy="386869"/>
              </a:xfrm>
              <a:prstGeom prst="arc">
                <a:avLst>
                  <a:gd name="adj1" fmla="val 1119721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5" name="Group 134">
              <a:extLst>
                <a:ext uri="{FF2B5EF4-FFF2-40B4-BE49-F238E27FC236}">
                  <a16:creationId xmlns:a16="http://schemas.microsoft.com/office/drawing/2014/main" id="{AD8CB7E5-EBC4-4791-B93B-D0B41B862B83}"/>
                </a:ext>
              </a:extLst>
            </p:cNvPr>
            <p:cNvGrpSpPr/>
            <p:nvPr/>
          </p:nvGrpSpPr>
          <p:grpSpPr>
            <a:xfrm>
              <a:off x="5805714" y="6340004"/>
              <a:ext cx="580573" cy="386869"/>
              <a:chOff x="5805714" y="609691"/>
              <a:chExt cx="580573" cy="386869"/>
            </a:xfrm>
          </p:grpSpPr>
          <p:sp>
            <p:nvSpPr>
              <p:cNvPr id="136" name="Rectangle 135">
                <a:extLst>
                  <a:ext uri="{FF2B5EF4-FFF2-40B4-BE49-F238E27FC236}">
                    <a16:creationId xmlns:a16="http://schemas.microsoft.com/office/drawing/2014/main" id="{CF456FF3-391C-4C8E-A128-A413BDBBB225}"/>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Arc 136">
                <a:extLst>
                  <a:ext uri="{FF2B5EF4-FFF2-40B4-BE49-F238E27FC236}">
                    <a16:creationId xmlns:a16="http://schemas.microsoft.com/office/drawing/2014/main" id="{8838FE2A-04D7-44E3-97C3-54338832CB9A}"/>
                  </a:ext>
                </a:extLst>
              </p:cNvPr>
              <p:cNvSpPr/>
              <p:nvPr/>
            </p:nvSpPr>
            <p:spPr>
              <a:xfrm>
                <a:off x="5805714" y="609691"/>
                <a:ext cx="410553" cy="386869"/>
              </a:xfrm>
              <a:prstGeom prst="arc">
                <a:avLst>
                  <a:gd name="adj1" fmla="val 1112980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158" name="TextBox 157">
            <a:extLst>
              <a:ext uri="{FF2B5EF4-FFF2-40B4-BE49-F238E27FC236}">
                <a16:creationId xmlns:a16="http://schemas.microsoft.com/office/drawing/2014/main" id="{0FE8E5C4-999B-4416-A4F0-DC3BC2BF79AA}"/>
              </a:ext>
            </a:extLst>
          </p:cNvPr>
          <p:cNvSpPr txBox="1"/>
          <p:nvPr/>
        </p:nvSpPr>
        <p:spPr>
          <a:xfrm>
            <a:off x="667965" y="458168"/>
            <a:ext cx="4696643" cy="461665"/>
          </a:xfrm>
          <a:prstGeom prst="rect">
            <a:avLst/>
          </a:prstGeom>
          <a:noFill/>
        </p:spPr>
        <p:txBody>
          <a:bodyPr wrap="square" rtlCol="0">
            <a:spAutoFit/>
          </a:bodyPr>
          <a:lstStyle/>
          <a:p>
            <a:r>
              <a:rPr lang="en-US" sz="2400" dirty="0">
                <a:solidFill>
                  <a:schemeClr val="accent2">
                    <a:lumMod val="50000"/>
                  </a:schemeClr>
                </a:solidFill>
                <a:effectLst>
                  <a:outerShdw blurRad="38100" dist="38100" dir="2700000" algn="tl">
                    <a:srgbClr val="000000">
                      <a:alpha val="43137"/>
                    </a:srgbClr>
                  </a:outerShdw>
                </a:effectLst>
                <a:latin typeface="MV Boli" panose="02000500030200090000" pitchFamily="2" charset="0"/>
                <a:ea typeface="Hand Of Sean" panose="02000500000000000000" pitchFamily="2" charset="-128"/>
                <a:cs typeface="MV Boli" panose="02000500030200090000" pitchFamily="2" charset="0"/>
              </a:rPr>
              <a:t>Proximal ulnar nerve injury</a:t>
            </a:r>
          </a:p>
        </p:txBody>
      </p:sp>
      <p:sp>
        <p:nvSpPr>
          <p:cNvPr id="164" name="TextBox 163">
            <a:extLst>
              <a:ext uri="{FF2B5EF4-FFF2-40B4-BE49-F238E27FC236}">
                <a16:creationId xmlns:a16="http://schemas.microsoft.com/office/drawing/2014/main" id="{96EA629F-80F6-4386-8C35-13BCB38A58D4}"/>
              </a:ext>
            </a:extLst>
          </p:cNvPr>
          <p:cNvSpPr txBox="1"/>
          <p:nvPr/>
        </p:nvSpPr>
        <p:spPr>
          <a:xfrm>
            <a:off x="1020150" y="4082631"/>
            <a:ext cx="4598762" cy="1358064"/>
          </a:xfrm>
          <a:prstGeom prst="rect">
            <a:avLst/>
          </a:prstGeom>
          <a:noFill/>
        </p:spPr>
        <p:txBody>
          <a:bodyPr wrap="square">
            <a:spAutoFit/>
          </a:bodyPr>
          <a:lstStyle/>
          <a:p>
            <a:pPr>
              <a:lnSpc>
                <a:spcPct val="150000"/>
              </a:lnSpc>
            </a:pPr>
            <a:r>
              <a:rPr lang="en-US" sz="1400" dirty="0">
                <a:latin typeface="MV Boli" panose="02000500030200090000" pitchFamily="2" charset="0"/>
                <a:cs typeface="MV Boli" panose="02000500030200090000" pitchFamily="2" charset="0"/>
              </a:rPr>
              <a:t>FCU &amp; The medial 2 tendons of FDP are also paralyzed. So, flexing the </a:t>
            </a:r>
            <a:r>
              <a:rPr lang="en-US" sz="1400" dirty="0" err="1">
                <a:latin typeface="MV Boli" panose="02000500030200090000" pitchFamily="2" charset="0"/>
                <a:cs typeface="MV Boli" panose="02000500030200090000" pitchFamily="2" charset="0"/>
              </a:rPr>
              <a:t>wrsit</a:t>
            </a:r>
            <a:r>
              <a:rPr lang="en-US" sz="1400" dirty="0">
                <a:latin typeface="MV Boli" panose="02000500030200090000" pitchFamily="2" charset="0"/>
                <a:cs typeface="MV Boli" panose="02000500030200090000" pitchFamily="2" charset="0"/>
              </a:rPr>
              <a:t> is combined with abduction. When flexing the fingers the ring &amp; little fingers remain extended fiving the OK SIGN.</a:t>
            </a:r>
            <a:endParaRPr lang="en-US" sz="1400" dirty="0">
              <a:latin typeface="MV Boli" panose="02000500030200090000" pitchFamily="2" charset="0"/>
              <a:cs typeface="MV Boli" panose="02000500030200090000" pitchFamily="2" charset="0"/>
              <a:sym typeface="Wingdings" panose="05000000000000000000" pitchFamily="2" charset="2"/>
            </a:endParaRPr>
          </a:p>
        </p:txBody>
      </p:sp>
      <p:pic>
        <p:nvPicPr>
          <p:cNvPr id="150" name="Picture 149">
            <a:extLst>
              <a:ext uri="{FF2B5EF4-FFF2-40B4-BE49-F238E27FC236}">
                <a16:creationId xmlns:a16="http://schemas.microsoft.com/office/drawing/2014/main" id="{22233A53-24E5-447E-9766-5C47BE74737B}"/>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649204" y="1019943"/>
            <a:ext cx="4912012" cy="2676535"/>
          </a:xfrm>
          <a:prstGeom prst="rect">
            <a:avLst/>
          </a:prstGeom>
        </p:spPr>
      </p:pic>
      <p:pic>
        <p:nvPicPr>
          <p:cNvPr id="151" name="Picture 150">
            <a:extLst>
              <a:ext uri="{FF2B5EF4-FFF2-40B4-BE49-F238E27FC236}">
                <a16:creationId xmlns:a16="http://schemas.microsoft.com/office/drawing/2014/main" id="{C7CBFDED-547E-4C4C-9C4F-B7DF15814F10}"/>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6452949" y="129410"/>
            <a:ext cx="5057637" cy="2856573"/>
          </a:xfrm>
          <a:prstGeom prst="rect">
            <a:avLst/>
          </a:prstGeom>
        </p:spPr>
      </p:pic>
      <p:grpSp>
        <p:nvGrpSpPr>
          <p:cNvPr id="2" name="Group 1">
            <a:extLst>
              <a:ext uri="{FF2B5EF4-FFF2-40B4-BE49-F238E27FC236}">
                <a16:creationId xmlns:a16="http://schemas.microsoft.com/office/drawing/2014/main" id="{B69E9DA9-B504-4984-A8E4-0ADB88B75FE2}"/>
              </a:ext>
            </a:extLst>
          </p:cNvPr>
          <p:cNvGrpSpPr/>
          <p:nvPr/>
        </p:nvGrpSpPr>
        <p:grpSpPr>
          <a:xfrm>
            <a:off x="6499823" y="3097257"/>
            <a:ext cx="4633267" cy="2749862"/>
            <a:chOff x="6502627" y="3255207"/>
            <a:chExt cx="4332701" cy="2571475"/>
          </a:xfrm>
        </p:grpSpPr>
        <p:pic>
          <p:nvPicPr>
            <p:cNvPr id="153" name="Picture 152">
              <a:extLst>
                <a:ext uri="{FF2B5EF4-FFF2-40B4-BE49-F238E27FC236}">
                  <a16:creationId xmlns:a16="http://schemas.microsoft.com/office/drawing/2014/main" id="{9BCA1A78-973A-4ED0-B878-133B96CF6834}"/>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8796570" y="3255207"/>
              <a:ext cx="2038758" cy="2571475"/>
            </a:xfrm>
            <a:prstGeom prst="rect">
              <a:avLst/>
            </a:prstGeom>
          </p:spPr>
        </p:pic>
        <p:pic>
          <p:nvPicPr>
            <p:cNvPr id="157" name="Picture 156">
              <a:extLst>
                <a:ext uri="{FF2B5EF4-FFF2-40B4-BE49-F238E27FC236}">
                  <a16:creationId xmlns:a16="http://schemas.microsoft.com/office/drawing/2014/main" id="{DC4B93C3-D251-4C93-A935-FA6D5F84B575}"/>
                </a:ext>
              </a:extLst>
            </p:cNvPr>
            <p:cNvPicPr>
              <a:picLocks noChangeAspect="1"/>
            </p:cNvPicPr>
            <p:nvPr/>
          </p:nvPicPr>
          <p:blipFill rotWithShape="1">
            <a:blip r:embed="rId6" cstate="email">
              <a:extLst>
                <a:ext uri="{28A0092B-C50C-407E-A947-70E740481C1C}">
                  <a14:useLocalDpi xmlns:a14="http://schemas.microsoft.com/office/drawing/2010/main" val="0"/>
                </a:ext>
              </a:extLst>
            </a:blip>
            <a:srcRect/>
            <a:stretch/>
          </p:blipFill>
          <p:spPr>
            <a:xfrm>
              <a:off x="6502627" y="3257000"/>
              <a:ext cx="2263048" cy="2549221"/>
            </a:xfrm>
            <a:prstGeom prst="rect">
              <a:avLst/>
            </a:prstGeom>
          </p:spPr>
        </p:pic>
      </p:grpSp>
      <p:sp>
        <p:nvSpPr>
          <p:cNvPr id="159" name="TextBox 158">
            <a:extLst>
              <a:ext uri="{FF2B5EF4-FFF2-40B4-BE49-F238E27FC236}">
                <a16:creationId xmlns:a16="http://schemas.microsoft.com/office/drawing/2014/main" id="{B69249F9-F9EF-4C2B-9232-90586B486874}"/>
              </a:ext>
            </a:extLst>
          </p:cNvPr>
          <p:cNvSpPr txBox="1"/>
          <p:nvPr/>
        </p:nvSpPr>
        <p:spPr>
          <a:xfrm>
            <a:off x="6548777" y="5834060"/>
            <a:ext cx="4598762" cy="738664"/>
          </a:xfrm>
          <a:prstGeom prst="rect">
            <a:avLst/>
          </a:prstGeom>
          <a:noFill/>
        </p:spPr>
        <p:txBody>
          <a:bodyPr wrap="square">
            <a:spAutoFit/>
          </a:bodyPr>
          <a:lstStyle/>
          <a:p>
            <a:r>
              <a:rPr lang="en-US" sz="1400" dirty="0">
                <a:latin typeface="MV Boli" panose="02000500030200090000" pitchFamily="2" charset="0"/>
                <a:cs typeface="MV Boli" panose="02000500030200090000" pitchFamily="2" charset="0"/>
              </a:rPr>
              <a:t>Ulnar PRADOX = distal injury is more devastating than proximal injury. Related to the function of FDP.</a:t>
            </a:r>
            <a:endParaRPr lang="en-US" sz="1400" dirty="0">
              <a:latin typeface="MV Boli" panose="02000500030200090000" pitchFamily="2" charset="0"/>
              <a:cs typeface="MV Boli" panose="02000500030200090000" pitchFamily="2" charset="0"/>
              <a:sym typeface="Wingdings" panose="05000000000000000000" pitchFamily="2" charset="2"/>
            </a:endParaRPr>
          </a:p>
        </p:txBody>
      </p:sp>
    </p:spTree>
    <p:extLst>
      <p:ext uri="{BB962C8B-B14F-4D97-AF65-F5344CB8AC3E}">
        <p14:creationId xmlns:p14="http://schemas.microsoft.com/office/powerpoint/2010/main" val="494421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F222A8-AF2A-4292-8A95-0C3AD37A109D}"/>
              </a:ext>
            </a:extLst>
          </p:cNvPr>
          <p:cNvSpPr/>
          <p:nvPr/>
        </p:nvSpPr>
        <p:spPr>
          <a:xfrm>
            <a:off x="20664" y="0"/>
            <a:ext cx="5734929" cy="6858000"/>
          </a:xfrm>
          <a:prstGeom prst="rect">
            <a:avLst/>
          </a:prstGeom>
          <a:blipFill>
            <a:blip r:embed="rId2">
              <a:extLst>
                <a:ext uri="{28A0092B-C50C-407E-A947-70E740481C1C}">
                  <a14:useLocalDpi xmlns:a14="http://schemas.microsoft.com/office/drawing/2010/main" val="0"/>
                </a:ext>
              </a:extLst>
            </a:blip>
            <a:stretch>
              <a:fillRect/>
            </a:stretch>
          </a:blipFill>
          <a:ln>
            <a:noFill/>
          </a:ln>
          <a:effectLst>
            <a:outerShdw blurRad="50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82455CA8-3E7B-475F-BE73-7D424E5A8C0C}"/>
              </a:ext>
            </a:extLst>
          </p:cNvPr>
          <p:cNvGrpSpPr/>
          <p:nvPr/>
        </p:nvGrpSpPr>
        <p:grpSpPr>
          <a:xfrm flipH="1">
            <a:off x="5433759" y="119550"/>
            <a:ext cx="580573" cy="6607323"/>
            <a:chOff x="5805714" y="119550"/>
            <a:chExt cx="580573" cy="6607323"/>
          </a:xfrm>
        </p:grpSpPr>
        <p:grpSp>
          <p:nvGrpSpPr>
            <p:cNvPr id="10" name="Group 9">
              <a:extLst>
                <a:ext uri="{FF2B5EF4-FFF2-40B4-BE49-F238E27FC236}">
                  <a16:creationId xmlns:a16="http://schemas.microsoft.com/office/drawing/2014/main" id="{AEE5042A-E067-4FB7-BCFF-00BB33BFEDEC}"/>
                </a:ext>
              </a:extLst>
            </p:cNvPr>
            <p:cNvGrpSpPr/>
            <p:nvPr/>
          </p:nvGrpSpPr>
          <p:grpSpPr>
            <a:xfrm>
              <a:off x="5805714" y="119550"/>
              <a:ext cx="580573" cy="386869"/>
              <a:chOff x="5805714" y="609691"/>
              <a:chExt cx="580573" cy="386869"/>
            </a:xfrm>
          </p:grpSpPr>
          <p:sp>
            <p:nvSpPr>
              <p:cNvPr id="5" name="Rectangle 4">
                <a:extLst>
                  <a:ext uri="{FF2B5EF4-FFF2-40B4-BE49-F238E27FC236}">
                    <a16:creationId xmlns:a16="http://schemas.microsoft.com/office/drawing/2014/main" id="{9ECC8D50-758B-45D1-9832-058DA749338C}"/>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a:extLst>
                  <a:ext uri="{FF2B5EF4-FFF2-40B4-BE49-F238E27FC236}">
                    <a16:creationId xmlns:a16="http://schemas.microsoft.com/office/drawing/2014/main" id="{FC783E55-1922-4926-8D97-EC60526709F7}"/>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48E30C9-A74F-4C52-AD04-FC9A5CBD8258}"/>
                </a:ext>
              </a:extLst>
            </p:cNvPr>
            <p:cNvGrpSpPr/>
            <p:nvPr/>
          </p:nvGrpSpPr>
          <p:grpSpPr>
            <a:xfrm>
              <a:off x="5805714" y="430573"/>
              <a:ext cx="580573" cy="386869"/>
              <a:chOff x="5805714" y="609691"/>
              <a:chExt cx="580573" cy="386869"/>
            </a:xfrm>
          </p:grpSpPr>
          <p:sp>
            <p:nvSpPr>
              <p:cNvPr id="79" name="Rectangle 78">
                <a:extLst>
                  <a:ext uri="{FF2B5EF4-FFF2-40B4-BE49-F238E27FC236}">
                    <a16:creationId xmlns:a16="http://schemas.microsoft.com/office/drawing/2014/main" id="{9D80A7DB-810E-4588-BE25-E9F7C34D3DB1}"/>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c 79">
                <a:extLst>
                  <a:ext uri="{FF2B5EF4-FFF2-40B4-BE49-F238E27FC236}">
                    <a16:creationId xmlns:a16="http://schemas.microsoft.com/office/drawing/2014/main" id="{0CEE252C-3F6B-425D-A974-8C322FD62AA8}"/>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BDE4CAF1-67FB-4A00-A957-F84932EF37EA}"/>
                </a:ext>
              </a:extLst>
            </p:cNvPr>
            <p:cNvGrpSpPr/>
            <p:nvPr/>
          </p:nvGrpSpPr>
          <p:grpSpPr>
            <a:xfrm>
              <a:off x="5805714" y="741596"/>
              <a:ext cx="580573" cy="386869"/>
              <a:chOff x="5805714" y="609691"/>
              <a:chExt cx="580573" cy="386869"/>
            </a:xfrm>
          </p:grpSpPr>
          <p:sp>
            <p:nvSpPr>
              <p:cNvPr id="82" name="Rectangle 81">
                <a:extLst>
                  <a:ext uri="{FF2B5EF4-FFF2-40B4-BE49-F238E27FC236}">
                    <a16:creationId xmlns:a16="http://schemas.microsoft.com/office/drawing/2014/main" id="{74C944AF-D50A-425E-A441-BD46E8CB9783}"/>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Arc 82">
                <a:extLst>
                  <a:ext uri="{FF2B5EF4-FFF2-40B4-BE49-F238E27FC236}">
                    <a16:creationId xmlns:a16="http://schemas.microsoft.com/office/drawing/2014/main" id="{AE95EC9D-DB78-417E-AF31-C543DE84C1EE}"/>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EC3E0684-8AE8-4214-BF7B-4AAB6B86F600}"/>
                </a:ext>
              </a:extLst>
            </p:cNvPr>
            <p:cNvGrpSpPr/>
            <p:nvPr/>
          </p:nvGrpSpPr>
          <p:grpSpPr>
            <a:xfrm>
              <a:off x="5805714" y="1052619"/>
              <a:ext cx="580573" cy="386869"/>
              <a:chOff x="5805714" y="609691"/>
              <a:chExt cx="580573" cy="386869"/>
            </a:xfrm>
          </p:grpSpPr>
          <p:sp>
            <p:nvSpPr>
              <p:cNvPr id="85" name="Rectangle 84">
                <a:extLst>
                  <a:ext uri="{FF2B5EF4-FFF2-40B4-BE49-F238E27FC236}">
                    <a16:creationId xmlns:a16="http://schemas.microsoft.com/office/drawing/2014/main" id="{CF8E04A3-B6B4-4F3C-BB6B-AF9929DDA237}"/>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Arc 85">
                <a:extLst>
                  <a:ext uri="{FF2B5EF4-FFF2-40B4-BE49-F238E27FC236}">
                    <a16:creationId xmlns:a16="http://schemas.microsoft.com/office/drawing/2014/main" id="{18A95974-DAB2-4BF8-9192-96278D1744CD}"/>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C97BDBFC-6DCF-4D05-9235-AF24FD08B7BA}"/>
                </a:ext>
              </a:extLst>
            </p:cNvPr>
            <p:cNvGrpSpPr/>
            <p:nvPr/>
          </p:nvGrpSpPr>
          <p:grpSpPr>
            <a:xfrm>
              <a:off x="5805714" y="1363642"/>
              <a:ext cx="580573" cy="386869"/>
              <a:chOff x="5805714" y="609691"/>
              <a:chExt cx="580573" cy="386869"/>
            </a:xfrm>
          </p:grpSpPr>
          <p:sp>
            <p:nvSpPr>
              <p:cNvPr id="88" name="Rectangle 87">
                <a:extLst>
                  <a:ext uri="{FF2B5EF4-FFF2-40B4-BE49-F238E27FC236}">
                    <a16:creationId xmlns:a16="http://schemas.microsoft.com/office/drawing/2014/main" id="{4AB8CE96-3DF3-4063-9F27-D4DB07BB75EF}"/>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Arc 88">
                <a:extLst>
                  <a:ext uri="{FF2B5EF4-FFF2-40B4-BE49-F238E27FC236}">
                    <a16:creationId xmlns:a16="http://schemas.microsoft.com/office/drawing/2014/main" id="{309BD817-14B6-4AA7-A1F6-6EAEFBC3A86F}"/>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C6951FED-2BD7-4859-B333-5B1CAEF8AB8D}"/>
                </a:ext>
              </a:extLst>
            </p:cNvPr>
            <p:cNvGrpSpPr/>
            <p:nvPr/>
          </p:nvGrpSpPr>
          <p:grpSpPr>
            <a:xfrm>
              <a:off x="5805714" y="1674665"/>
              <a:ext cx="580573" cy="386869"/>
              <a:chOff x="5805714" y="609691"/>
              <a:chExt cx="580573" cy="386869"/>
            </a:xfrm>
          </p:grpSpPr>
          <p:sp>
            <p:nvSpPr>
              <p:cNvPr id="91" name="Rectangle 90">
                <a:extLst>
                  <a:ext uri="{FF2B5EF4-FFF2-40B4-BE49-F238E27FC236}">
                    <a16:creationId xmlns:a16="http://schemas.microsoft.com/office/drawing/2014/main" id="{FE30C63D-F045-40E9-8C54-26DA5BDA0F44}"/>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Arc 91">
                <a:extLst>
                  <a:ext uri="{FF2B5EF4-FFF2-40B4-BE49-F238E27FC236}">
                    <a16:creationId xmlns:a16="http://schemas.microsoft.com/office/drawing/2014/main" id="{434A2720-2A66-40B1-AC7E-5C244C6E6EB9}"/>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3253887B-E245-4C89-84BB-C89576187B4D}"/>
                </a:ext>
              </a:extLst>
            </p:cNvPr>
            <p:cNvGrpSpPr/>
            <p:nvPr/>
          </p:nvGrpSpPr>
          <p:grpSpPr>
            <a:xfrm>
              <a:off x="5805714" y="1985688"/>
              <a:ext cx="580573" cy="386869"/>
              <a:chOff x="5805714" y="609691"/>
              <a:chExt cx="580573" cy="386869"/>
            </a:xfrm>
          </p:grpSpPr>
          <p:sp>
            <p:nvSpPr>
              <p:cNvPr id="94" name="Rectangle 93">
                <a:extLst>
                  <a:ext uri="{FF2B5EF4-FFF2-40B4-BE49-F238E27FC236}">
                    <a16:creationId xmlns:a16="http://schemas.microsoft.com/office/drawing/2014/main" id="{C2935527-C9EF-4950-89BB-EB1207B25EAD}"/>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Arc 94">
                <a:extLst>
                  <a:ext uri="{FF2B5EF4-FFF2-40B4-BE49-F238E27FC236}">
                    <a16:creationId xmlns:a16="http://schemas.microsoft.com/office/drawing/2014/main" id="{B885AD0D-2A97-4761-A7E2-81AE7730FF98}"/>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B20895E6-FBAD-4249-90F9-43369FD2080F}"/>
                </a:ext>
              </a:extLst>
            </p:cNvPr>
            <p:cNvGrpSpPr/>
            <p:nvPr/>
          </p:nvGrpSpPr>
          <p:grpSpPr>
            <a:xfrm>
              <a:off x="5805714" y="2296711"/>
              <a:ext cx="580573" cy="386869"/>
              <a:chOff x="5805714" y="609691"/>
              <a:chExt cx="580573" cy="386869"/>
            </a:xfrm>
          </p:grpSpPr>
          <p:sp>
            <p:nvSpPr>
              <p:cNvPr id="97" name="Rectangle 96">
                <a:extLst>
                  <a:ext uri="{FF2B5EF4-FFF2-40B4-BE49-F238E27FC236}">
                    <a16:creationId xmlns:a16="http://schemas.microsoft.com/office/drawing/2014/main" id="{416F99E9-E132-4AB6-9501-719E390B2951}"/>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Arc 97">
                <a:extLst>
                  <a:ext uri="{FF2B5EF4-FFF2-40B4-BE49-F238E27FC236}">
                    <a16:creationId xmlns:a16="http://schemas.microsoft.com/office/drawing/2014/main" id="{7BF41422-E1EF-4A49-906D-7C9E43200378}"/>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 name="Group 98">
              <a:extLst>
                <a:ext uri="{FF2B5EF4-FFF2-40B4-BE49-F238E27FC236}">
                  <a16:creationId xmlns:a16="http://schemas.microsoft.com/office/drawing/2014/main" id="{3A6C8FCE-3906-4A51-8C51-53A21458A79D}"/>
                </a:ext>
              </a:extLst>
            </p:cNvPr>
            <p:cNvGrpSpPr/>
            <p:nvPr/>
          </p:nvGrpSpPr>
          <p:grpSpPr>
            <a:xfrm>
              <a:off x="5805714" y="2607734"/>
              <a:ext cx="580573" cy="386869"/>
              <a:chOff x="5805714" y="609691"/>
              <a:chExt cx="580573" cy="386869"/>
            </a:xfrm>
          </p:grpSpPr>
          <p:sp>
            <p:nvSpPr>
              <p:cNvPr id="100" name="Rectangle 99">
                <a:extLst>
                  <a:ext uri="{FF2B5EF4-FFF2-40B4-BE49-F238E27FC236}">
                    <a16:creationId xmlns:a16="http://schemas.microsoft.com/office/drawing/2014/main" id="{01B7306C-C82A-4CBC-8810-B196E2B85FD9}"/>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Arc 100">
                <a:extLst>
                  <a:ext uri="{FF2B5EF4-FFF2-40B4-BE49-F238E27FC236}">
                    <a16:creationId xmlns:a16="http://schemas.microsoft.com/office/drawing/2014/main" id="{4309EB4B-A1C1-41B8-9E71-43E4632DE81A}"/>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id="{C74B4894-B5D2-4362-964C-D4DC0546060A}"/>
                </a:ext>
              </a:extLst>
            </p:cNvPr>
            <p:cNvGrpSpPr/>
            <p:nvPr/>
          </p:nvGrpSpPr>
          <p:grpSpPr>
            <a:xfrm>
              <a:off x="5805714" y="2918757"/>
              <a:ext cx="580573" cy="386869"/>
              <a:chOff x="5805714" y="609691"/>
              <a:chExt cx="580573" cy="386869"/>
            </a:xfrm>
          </p:grpSpPr>
          <p:sp>
            <p:nvSpPr>
              <p:cNvPr id="103" name="Rectangle 102">
                <a:extLst>
                  <a:ext uri="{FF2B5EF4-FFF2-40B4-BE49-F238E27FC236}">
                    <a16:creationId xmlns:a16="http://schemas.microsoft.com/office/drawing/2014/main" id="{DA95D981-4D5B-4F4F-8A82-69838938508F}"/>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Arc 103">
                <a:extLst>
                  <a:ext uri="{FF2B5EF4-FFF2-40B4-BE49-F238E27FC236}">
                    <a16:creationId xmlns:a16="http://schemas.microsoft.com/office/drawing/2014/main" id="{E4822634-A39A-4B0D-8399-883328FCA1EE}"/>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5" name="Group 104">
              <a:extLst>
                <a:ext uri="{FF2B5EF4-FFF2-40B4-BE49-F238E27FC236}">
                  <a16:creationId xmlns:a16="http://schemas.microsoft.com/office/drawing/2014/main" id="{AC0C8900-7AAE-4DAD-9853-250BA8E46217}"/>
                </a:ext>
              </a:extLst>
            </p:cNvPr>
            <p:cNvGrpSpPr/>
            <p:nvPr/>
          </p:nvGrpSpPr>
          <p:grpSpPr>
            <a:xfrm>
              <a:off x="5805714" y="3229780"/>
              <a:ext cx="580573" cy="386869"/>
              <a:chOff x="5805714" y="609691"/>
              <a:chExt cx="580573" cy="386869"/>
            </a:xfrm>
          </p:grpSpPr>
          <p:sp>
            <p:nvSpPr>
              <p:cNvPr id="106" name="Rectangle 105">
                <a:extLst>
                  <a:ext uri="{FF2B5EF4-FFF2-40B4-BE49-F238E27FC236}">
                    <a16:creationId xmlns:a16="http://schemas.microsoft.com/office/drawing/2014/main" id="{8F16C3F5-5111-4385-95DB-684995C5DA9E}"/>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Arc 106">
                <a:extLst>
                  <a:ext uri="{FF2B5EF4-FFF2-40B4-BE49-F238E27FC236}">
                    <a16:creationId xmlns:a16="http://schemas.microsoft.com/office/drawing/2014/main" id="{C8E4EC42-A513-472E-AE69-66EF8F71937C}"/>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B9DF2A69-06AC-4DC9-B6C7-9A1B9D012585}"/>
                </a:ext>
              </a:extLst>
            </p:cNvPr>
            <p:cNvGrpSpPr/>
            <p:nvPr/>
          </p:nvGrpSpPr>
          <p:grpSpPr>
            <a:xfrm>
              <a:off x="5805714" y="3540803"/>
              <a:ext cx="580573" cy="386869"/>
              <a:chOff x="5805714" y="609691"/>
              <a:chExt cx="580573" cy="386869"/>
            </a:xfrm>
          </p:grpSpPr>
          <p:sp>
            <p:nvSpPr>
              <p:cNvPr id="109" name="Rectangle 108">
                <a:extLst>
                  <a:ext uri="{FF2B5EF4-FFF2-40B4-BE49-F238E27FC236}">
                    <a16:creationId xmlns:a16="http://schemas.microsoft.com/office/drawing/2014/main" id="{66D59475-186E-4F7A-A501-ABEDCC08DC98}"/>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55C929AA-C5D4-4A29-94FC-BF99C03F9430}"/>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26F5DDE8-77F1-4A19-9A73-FA16AD387091}"/>
                </a:ext>
              </a:extLst>
            </p:cNvPr>
            <p:cNvGrpSpPr/>
            <p:nvPr/>
          </p:nvGrpSpPr>
          <p:grpSpPr>
            <a:xfrm>
              <a:off x="5805714" y="3851826"/>
              <a:ext cx="580573" cy="386869"/>
              <a:chOff x="5805714" y="609691"/>
              <a:chExt cx="580573" cy="386869"/>
            </a:xfrm>
          </p:grpSpPr>
          <p:sp>
            <p:nvSpPr>
              <p:cNvPr id="112" name="Rectangle 111">
                <a:extLst>
                  <a:ext uri="{FF2B5EF4-FFF2-40B4-BE49-F238E27FC236}">
                    <a16:creationId xmlns:a16="http://schemas.microsoft.com/office/drawing/2014/main" id="{3975D25C-1E30-46E2-BA99-3037ADE31704}"/>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Arc 112">
                <a:extLst>
                  <a:ext uri="{FF2B5EF4-FFF2-40B4-BE49-F238E27FC236}">
                    <a16:creationId xmlns:a16="http://schemas.microsoft.com/office/drawing/2014/main" id="{5489E9B8-DC06-4350-B467-61A9DA0B02A7}"/>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4" name="Group 113">
              <a:extLst>
                <a:ext uri="{FF2B5EF4-FFF2-40B4-BE49-F238E27FC236}">
                  <a16:creationId xmlns:a16="http://schemas.microsoft.com/office/drawing/2014/main" id="{0375CE18-5EC1-4881-8142-DC1BC91AD094}"/>
                </a:ext>
              </a:extLst>
            </p:cNvPr>
            <p:cNvGrpSpPr/>
            <p:nvPr/>
          </p:nvGrpSpPr>
          <p:grpSpPr>
            <a:xfrm>
              <a:off x="5805714" y="4162849"/>
              <a:ext cx="580573" cy="386869"/>
              <a:chOff x="5805714" y="609691"/>
              <a:chExt cx="580573" cy="386869"/>
            </a:xfrm>
          </p:grpSpPr>
          <p:sp>
            <p:nvSpPr>
              <p:cNvPr id="115" name="Rectangle 114">
                <a:extLst>
                  <a:ext uri="{FF2B5EF4-FFF2-40B4-BE49-F238E27FC236}">
                    <a16:creationId xmlns:a16="http://schemas.microsoft.com/office/drawing/2014/main" id="{10A76D25-919A-40D9-9554-EFE2D3956BE4}"/>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Arc 115">
                <a:extLst>
                  <a:ext uri="{FF2B5EF4-FFF2-40B4-BE49-F238E27FC236}">
                    <a16:creationId xmlns:a16="http://schemas.microsoft.com/office/drawing/2014/main" id="{F541D253-66CC-4C59-909C-302800ABEEFC}"/>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7" name="Group 116">
              <a:extLst>
                <a:ext uri="{FF2B5EF4-FFF2-40B4-BE49-F238E27FC236}">
                  <a16:creationId xmlns:a16="http://schemas.microsoft.com/office/drawing/2014/main" id="{D86A99F9-8CBA-4BBB-88F7-14582E27C64C}"/>
                </a:ext>
              </a:extLst>
            </p:cNvPr>
            <p:cNvGrpSpPr/>
            <p:nvPr/>
          </p:nvGrpSpPr>
          <p:grpSpPr>
            <a:xfrm>
              <a:off x="5805714" y="4473872"/>
              <a:ext cx="580573" cy="386869"/>
              <a:chOff x="5805714" y="609691"/>
              <a:chExt cx="580573" cy="386869"/>
            </a:xfrm>
          </p:grpSpPr>
          <p:sp>
            <p:nvSpPr>
              <p:cNvPr id="118" name="Rectangle 117">
                <a:extLst>
                  <a:ext uri="{FF2B5EF4-FFF2-40B4-BE49-F238E27FC236}">
                    <a16:creationId xmlns:a16="http://schemas.microsoft.com/office/drawing/2014/main" id="{16259704-CA38-4525-8489-D1FECD12BDBC}"/>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Arc 118">
                <a:extLst>
                  <a:ext uri="{FF2B5EF4-FFF2-40B4-BE49-F238E27FC236}">
                    <a16:creationId xmlns:a16="http://schemas.microsoft.com/office/drawing/2014/main" id="{40F4FCA1-5992-49D0-8CE6-8488CF6BAF04}"/>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F5C59377-7214-4209-BA16-86D5D1DAE2B0}"/>
                </a:ext>
              </a:extLst>
            </p:cNvPr>
            <p:cNvGrpSpPr/>
            <p:nvPr/>
          </p:nvGrpSpPr>
          <p:grpSpPr>
            <a:xfrm>
              <a:off x="5805714" y="4784895"/>
              <a:ext cx="580573" cy="386869"/>
              <a:chOff x="5805714" y="609691"/>
              <a:chExt cx="580573" cy="386869"/>
            </a:xfrm>
          </p:grpSpPr>
          <p:sp>
            <p:nvSpPr>
              <p:cNvPr id="121" name="Rectangle 120">
                <a:extLst>
                  <a:ext uri="{FF2B5EF4-FFF2-40B4-BE49-F238E27FC236}">
                    <a16:creationId xmlns:a16="http://schemas.microsoft.com/office/drawing/2014/main" id="{959A5D35-C7AE-458F-BBB5-71CD3A3F97F8}"/>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Arc 121">
                <a:extLst>
                  <a:ext uri="{FF2B5EF4-FFF2-40B4-BE49-F238E27FC236}">
                    <a16:creationId xmlns:a16="http://schemas.microsoft.com/office/drawing/2014/main" id="{F490A229-65A6-4DFF-870F-4B92A114A66A}"/>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3" name="Group 122">
              <a:extLst>
                <a:ext uri="{FF2B5EF4-FFF2-40B4-BE49-F238E27FC236}">
                  <a16:creationId xmlns:a16="http://schemas.microsoft.com/office/drawing/2014/main" id="{9EC6FFFF-2006-4366-8566-0113AD9F036A}"/>
                </a:ext>
              </a:extLst>
            </p:cNvPr>
            <p:cNvGrpSpPr/>
            <p:nvPr/>
          </p:nvGrpSpPr>
          <p:grpSpPr>
            <a:xfrm>
              <a:off x="5805714" y="5095918"/>
              <a:ext cx="580573" cy="386869"/>
              <a:chOff x="5805714" y="609691"/>
              <a:chExt cx="580573" cy="386869"/>
            </a:xfrm>
          </p:grpSpPr>
          <p:sp>
            <p:nvSpPr>
              <p:cNvPr id="124" name="Rectangle 123">
                <a:extLst>
                  <a:ext uri="{FF2B5EF4-FFF2-40B4-BE49-F238E27FC236}">
                    <a16:creationId xmlns:a16="http://schemas.microsoft.com/office/drawing/2014/main" id="{595E399E-0521-4D5B-914F-29C3ADDF2B72}"/>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Arc 124">
                <a:extLst>
                  <a:ext uri="{FF2B5EF4-FFF2-40B4-BE49-F238E27FC236}">
                    <a16:creationId xmlns:a16="http://schemas.microsoft.com/office/drawing/2014/main" id="{14739334-2472-4756-B880-7780C40DA407}"/>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6D7FEFCF-F5E2-48A4-8DA2-466E3FA530E8}"/>
                </a:ext>
              </a:extLst>
            </p:cNvPr>
            <p:cNvGrpSpPr/>
            <p:nvPr/>
          </p:nvGrpSpPr>
          <p:grpSpPr>
            <a:xfrm>
              <a:off x="5805714" y="5406941"/>
              <a:ext cx="580573" cy="386869"/>
              <a:chOff x="5805714" y="609691"/>
              <a:chExt cx="580573" cy="386869"/>
            </a:xfrm>
          </p:grpSpPr>
          <p:sp>
            <p:nvSpPr>
              <p:cNvPr id="127" name="Rectangle 126">
                <a:extLst>
                  <a:ext uri="{FF2B5EF4-FFF2-40B4-BE49-F238E27FC236}">
                    <a16:creationId xmlns:a16="http://schemas.microsoft.com/office/drawing/2014/main" id="{5B8C7798-2FB8-447C-BA5C-ECB75C74E5AD}"/>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Arc 127">
                <a:extLst>
                  <a:ext uri="{FF2B5EF4-FFF2-40B4-BE49-F238E27FC236}">
                    <a16:creationId xmlns:a16="http://schemas.microsoft.com/office/drawing/2014/main" id="{DDFE7CA2-AC7D-4CF0-A779-1F7EC6161969}"/>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9" name="Group 128">
              <a:extLst>
                <a:ext uri="{FF2B5EF4-FFF2-40B4-BE49-F238E27FC236}">
                  <a16:creationId xmlns:a16="http://schemas.microsoft.com/office/drawing/2014/main" id="{EF6B5FAD-EB1F-43DC-8B99-11CAD21D64C9}"/>
                </a:ext>
              </a:extLst>
            </p:cNvPr>
            <p:cNvGrpSpPr/>
            <p:nvPr/>
          </p:nvGrpSpPr>
          <p:grpSpPr>
            <a:xfrm>
              <a:off x="5805714" y="5717964"/>
              <a:ext cx="580573" cy="386869"/>
              <a:chOff x="5805714" y="609691"/>
              <a:chExt cx="580573" cy="386869"/>
            </a:xfrm>
          </p:grpSpPr>
          <p:sp>
            <p:nvSpPr>
              <p:cNvPr id="130" name="Rectangle 129">
                <a:extLst>
                  <a:ext uri="{FF2B5EF4-FFF2-40B4-BE49-F238E27FC236}">
                    <a16:creationId xmlns:a16="http://schemas.microsoft.com/office/drawing/2014/main" id="{B817890A-729D-4FBB-8EF7-DAFD6F73427B}"/>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Arc 130">
                <a:extLst>
                  <a:ext uri="{FF2B5EF4-FFF2-40B4-BE49-F238E27FC236}">
                    <a16:creationId xmlns:a16="http://schemas.microsoft.com/office/drawing/2014/main" id="{EAD6132E-2435-4771-A3CC-CCE94E7A9600}"/>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 name="Group 131">
              <a:extLst>
                <a:ext uri="{FF2B5EF4-FFF2-40B4-BE49-F238E27FC236}">
                  <a16:creationId xmlns:a16="http://schemas.microsoft.com/office/drawing/2014/main" id="{2B7006E1-B188-46BA-BAA5-15A960905F4C}"/>
                </a:ext>
              </a:extLst>
            </p:cNvPr>
            <p:cNvGrpSpPr/>
            <p:nvPr/>
          </p:nvGrpSpPr>
          <p:grpSpPr>
            <a:xfrm>
              <a:off x="5805714" y="6028987"/>
              <a:ext cx="580573" cy="386869"/>
              <a:chOff x="5805714" y="609691"/>
              <a:chExt cx="580573" cy="386869"/>
            </a:xfrm>
          </p:grpSpPr>
          <p:sp>
            <p:nvSpPr>
              <p:cNvPr id="133" name="Rectangle 132">
                <a:extLst>
                  <a:ext uri="{FF2B5EF4-FFF2-40B4-BE49-F238E27FC236}">
                    <a16:creationId xmlns:a16="http://schemas.microsoft.com/office/drawing/2014/main" id="{D01250CF-AFA1-4A19-B3C7-7F163609380B}"/>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Arc 133">
                <a:extLst>
                  <a:ext uri="{FF2B5EF4-FFF2-40B4-BE49-F238E27FC236}">
                    <a16:creationId xmlns:a16="http://schemas.microsoft.com/office/drawing/2014/main" id="{1014BA5C-C370-44EB-84DA-2D69E36CE6C3}"/>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5" name="Group 134">
              <a:extLst>
                <a:ext uri="{FF2B5EF4-FFF2-40B4-BE49-F238E27FC236}">
                  <a16:creationId xmlns:a16="http://schemas.microsoft.com/office/drawing/2014/main" id="{AD8CB7E5-EBC4-4791-B93B-D0B41B862B83}"/>
                </a:ext>
              </a:extLst>
            </p:cNvPr>
            <p:cNvGrpSpPr/>
            <p:nvPr/>
          </p:nvGrpSpPr>
          <p:grpSpPr>
            <a:xfrm>
              <a:off x="5805714" y="6340004"/>
              <a:ext cx="580573" cy="386869"/>
              <a:chOff x="5805714" y="609691"/>
              <a:chExt cx="580573" cy="386869"/>
            </a:xfrm>
          </p:grpSpPr>
          <p:sp>
            <p:nvSpPr>
              <p:cNvPr id="136" name="Rectangle 135">
                <a:extLst>
                  <a:ext uri="{FF2B5EF4-FFF2-40B4-BE49-F238E27FC236}">
                    <a16:creationId xmlns:a16="http://schemas.microsoft.com/office/drawing/2014/main" id="{CF456FF3-391C-4C8E-A128-A413BDBBB225}"/>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Arc 136">
                <a:extLst>
                  <a:ext uri="{FF2B5EF4-FFF2-40B4-BE49-F238E27FC236}">
                    <a16:creationId xmlns:a16="http://schemas.microsoft.com/office/drawing/2014/main" id="{8838FE2A-04D7-44E3-97C3-54338832CB9A}"/>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67" name="TextBox 66">
            <a:extLst>
              <a:ext uri="{FF2B5EF4-FFF2-40B4-BE49-F238E27FC236}">
                <a16:creationId xmlns:a16="http://schemas.microsoft.com/office/drawing/2014/main" id="{B61BA890-3B17-4CDD-AD01-1D48392C3EE8}"/>
              </a:ext>
            </a:extLst>
          </p:cNvPr>
          <p:cNvSpPr txBox="1"/>
          <p:nvPr/>
        </p:nvSpPr>
        <p:spPr>
          <a:xfrm>
            <a:off x="606435" y="2977115"/>
            <a:ext cx="4411574" cy="707886"/>
          </a:xfrm>
          <a:prstGeom prst="rect">
            <a:avLst/>
          </a:prstGeom>
          <a:noFill/>
        </p:spPr>
        <p:txBody>
          <a:bodyPr wrap="square" rtlCol="0">
            <a:spAutoFit/>
          </a:bodyPr>
          <a:lstStyle/>
          <a:p>
            <a:pPr algn="ctr"/>
            <a:r>
              <a:rPr lang="en-US" sz="4000" dirty="0">
                <a:solidFill>
                  <a:schemeClr val="bg1"/>
                </a:solidFill>
                <a:effectLst>
                  <a:innerShdw blurRad="114300">
                    <a:prstClr val="black"/>
                  </a:innerShdw>
                </a:effectLst>
                <a:latin typeface="Oswald" panose="02000503000000000000" pitchFamily="2" charset="0"/>
              </a:rPr>
              <a:t>The End</a:t>
            </a:r>
          </a:p>
        </p:txBody>
      </p:sp>
    </p:spTree>
    <p:extLst>
      <p:ext uri="{BB962C8B-B14F-4D97-AF65-F5344CB8AC3E}">
        <p14:creationId xmlns:p14="http://schemas.microsoft.com/office/powerpoint/2010/main" val="29380534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a:extLst>
              <a:ext uri="{FF2B5EF4-FFF2-40B4-BE49-F238E27FC236}">
                <a16:creationId xmlns:a16="http://schemas.microsoft.com/office/drawing/2014/main" id="{C03955BB-E41C-4E77-BB48-325360470229}"/>
              </a:ext>
            </a:extLst>
          </p:cNvPr>
          <p:cNvSpPr/>
          <p:nvPr/>
        </p:nvSpPr>
        <p:spPr>
          <a:xfrm>
            <a:off x="275044" y="-5786"/>
            <a:ext cx="5681417" cy="6858000"/>
          </a:xfrm>
          <a:prstGeom prst="rect">
            <a:avLst/>
          </a:prstGeom>
          <a:blipFill>
            <a:blip r:embed="rId2">
              <a:extLst>
                <a:ext uri="{28A0092B-C50C-407E-A947-70E740481C1C}">
                  <a14:useLocalDpi xmlns:a14="http://schemas.microsoft.com/office/drawing/2010/main" val="0"/>
                </a:ext>
              </a:extLst>
            </a:blip>
            <a:stretch>
              <a:fillRect/>
            </a:stretch>
          </a:blipFill>
          <a:ln>
            <a:noFill/>
          </a:ln>
          <a:effectLst>
            <a:outerShdw blurRad="50800" dist="889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3F222A8-AF2A-4292-8A95-0C3AD37A109D}"/>
              </a:ext>
            </a:extLst>
          </p:cNvPr>
          <p:cNvSpPr/>
          <p:nvPr/>
        </p:nvSpPr>
        <p:spPr>
          <a:xfrm>
            <a:off x="6096000" y="0"/>
            <a:ext cx="5660571" cy="6858000"/>
          </a:xfrm>
          <a:prstGeom prst="rect">
            <a:avLst/>
          </a:prstGeom>
          <a:blipFill>
            <a:blip r:embed="rId2">
              <a:extLst>
                <a:ext uri="{28A0092B-C50C-407E-A947-70E740481C1C}">
                  <a14:useLocalDpi xmlns:a14="http://schemas.microsoft.com/office/drawing/2010/main" val="0"/>
                </a:ext>
              </a:extLst>
            </a:blip>
            <a:stretch>
              <a:fillRect/>
            </a:stretch>
          </a:blipFill>
          <a:ln>
            <a:noFill/>
          </a:ln>
          <a:effectLst>
            <a:outerShdw blurRad="50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0" name="Group 189">
            <a:extLst>
              <a:ext uri="{FF2B5EF4-FFF2-40B4-BE49-F238E27FC236}">
                <a16:creationId xmlns:a16="http://schemas.microsoft.com/office/drawing/2014/main" id="{B1C4F1B1-18D1-4F24-A7B4-A913BFFF45E6}"/>
              </a:ext>
            </a:extLst>
          </p:cNvPr>
          <p:cNvGrpSpPr/>
          <p:nvPr/>
        </p:nvGrpSpPr>
        <p:grpSpPr>
          <a:xfrm>
            <a:off x="6096000" y="119550"/>
            <a:ext cx="5574535" cy="6778315"/>
            <a:chOff x="6096000" y="119550"/>
            <a:chExt cx="5574535" cy="6778315"/>
          </a:xfrm>
        </p:grpSpPr>
        <p:sp>
          <p:nvSpPr>
            <p:cNvPr id="191" name="Rectangle 190">
              <a:extLst>
                <a:ext uri="{FF2B5EF4-FFF2-40B4-BE49-F238E27FC236}">
                  <a16:creationId xmlns:a16="http://schemas.microsoft.com/office/drawing/2014/main" id="{479DEB60-7570-45B4-8336-36827F8A3ED2}"/>
                </a:ext>
              </a:extLst>
            </p:cNvPr>
            <p:cNvSpPr/>
            <p:nvPr/>
          </p:nvSpPr>
          <p:spPr>
            <a:xfrm>
              <a:off x="11148331" y="4069452"/>
              <a:ext cx="522204" cy="2657736"/>
            </a:xfrm>
            <a:prstGeom prst="rect">
              <a:avLst/>
            </a:prstGeom>
            <a:solidFill>
              <a:srgbClr val="FF3399"/>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2" name="Freeform: Shape 191">
              <a:extLst>
                <a:ext uri="{FF2B5EF4-FFF2-40B4-BE49-F238E27FC236}">
                  <a16:creationId xmlns:a16="http://schemas.microsoft.com/office/drawing/2014/main" id="{1F0B4A1C-B94A-47CE-AED1-2D2A4BE4CFF9}"/>
                </a:ext>
              </a:extLst>
            </p:cNvPr>
            <p:cNvSpPr/>
            <p:nvPr/>
          </p:nvSpPr>
          <p:spPr>
            <a:xfrm>
              <a:off x="6128872" y="119550"/>
              <a:ext cx="5395162" cy="6607323"/>
            </a:xfrm>
            <a:custGeom>
              <a:avLst/>
              <a:gdLst>
                <a:gd name="connsiteX0" fmla="*/ 0 w 5395162"/>
                <a:gd name="connsiteY0" fmla="*/ 0 h 6607323"/>
                <a:gd name="connsiteX1" fmla="*/ 5395162 w 5395162"/>
                <a:gd name="connsiteY1" fmla="*/ 0 h 6607323"/>
                <a:gd name="connsiteX2" fmla="*/ 5395162 w 5395162"/>
                <a:gd name="connsiteY2" fmla="*/ 3949902 h 6607323"/>
                <a:gd name="connsiteX3" fmla="*/ 5230980 w 5395162"/>
                <a:gd name="connsiteY3" fmla="*/ 3949902 h 6607323"/>
                <a:gd name="connsiteX4" fmla="*/ 5032614 w 5395162"/>
                <a:gd name="connsiteY4" fmla="*/ 4148268 h 6607323"/>
                <a:gd name="connsiteX5" fmla="*/ 5032614 w 5395162"/>
                <a:gd name="connsiteY5" fmla="*/ 6607209 h 6607323"/>
                <a:gd name="connsiteX6" fmla="*/ 5032625 w 5395162"/>
                <a:gd name="connsiteY6" fmla="*/ 6607323 h 6607323"/>
                <a:gd name="connsiteX7" fmla="*/ 0 w 5395162"/>
                <a:gd name="connsiteY7" fmla="*/ 6607323 h 660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5162" h="6607323">
                  <a:moveTo>
                    <a:pt x="0" y="0"/>
                  </a:moveTo>
                  <a:lnTo>
                    <a:pt x="5395162" y="0"/>
                  </a:lnTo>
                  <a:lnTo>
                    <a:pt x="5395162" y="3949902"/>
                  </a:lnTo>
                  <a:lnTo>
                    <a:pt x="5230980" y="3949902"/>
                  </a:lnTo>
                  <a:cubicBezTo>
                    <a:pt x="5121425" y="3949902"/>
                    <a:pt x="5032614" y="4038713"/>
                    <a:pt x="5032614" y="4148268"/>
                  </a:cubicBezTo>
                  <a:lnTo>
                    <a:pt x="5032614" y="6607209"/>
                  </a:lnTo>
                  <a:lnTo>
                    <a:pt x="5032625" y="6607323"/>
                  </a:lnTo>
                  <a:lnTo>
                    <a:pt x="0" y="6607323"/>
                  </a:lnTo>
                  <a:close/>
                </a:path>
              </a:pathLst>
            </a:custGeom>
            <a:solidFill>
              <a:srgbClr val="FDFDFD"/>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3" name="Straight Connector 192">
              <a:extLst>
                <a:ext uri="{FF2B5EF4-FFF2-40B4-BE49-F238E27FC236}">
                  <a16:creationId xmlns:a16="http://schemas.microsoft.com/office/drawing/2014/main" id="{59162A81-0D26-49D5-9C3D-AF1145F70A57}"/>
                </a:ext>
              </a:extLst>
            </p:cNvPr>
            <p:cNvCxnSpPr>
              <a:cxnSpLocks/>
            </p:cNvCxnSpPr>
            <p:nvPr/>
          </p:nvCxnSpPr>
          <p:spPr>
            <a:xfrm>
              <a:off x="6096000" y="909390"/>
              <a:ext cx="5428034"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9DC12B9C-03BA-4147-9B14-30D86730F24B}"/>
                </a:ext>
              </a:extLst>
            </p:cNvPr>
            <p:cNvCxnSpPr>
              <a:cxnSpLocks/>
            </p:cNvCxnSpPr>
            <p:nvPr/>
          </p:nvCxnSpPr>
          <p:spPr>
            <a:xfrm>
              <a:off x="6126481" y="137418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6DCDD4C6-51F4-4E17-AD53-489FD1F39D5F}"/>
                </a:ext>
              </a:extLst>
            </p:cNvPr>
            <p:cNvCxnSpPr>
              <a:cxnSpLocks/>
            </p:cNvCxnSpPr>
            <p:nvPr/>
          </p:nvCxnSpPr>
          <p:spPr>
            <a:xfrm>
              <a:off x="6126481" y="1864456"/>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22656D87-BB85-4C46-9209-8C9140CFF071}"/>
                </a:ext>
              </a:extLst>
            </p:cNvPr>
            <p:cNvCxnSpPr>
              <a:cxnSpLocks/>
            </p:cNvCxnSpPr>
            <p:nvPr/>
          </p:nvCxnSpPr>
          <p:spPr>
            <a:xfrm>
              <a:off x="6126481" y="2354732"/>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B8516F6C-3E8F-41F1-85A7-8235F4B1C824}"/>
                </a:ext>
              </a:extLst>
            </p:cNvPr>
            <p:cNvCxnSpPr>
              <a:cxnSpLocks/>
            </p:cNvCxnSpPr>
            <p:nvPr/>
          </p:nvCxnSpPr>
          <p:spPr>
            <a:xfrm>
              <a:off x="6126481" y="2845008"/>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989266B4-BC34-4ABF-A425-A7DC3F37E571}"/>
                </a:ext>
              </a:extLst>
            </p:cNvPr>
            <p:cNvCxnSpPr>
              <a:cxnSpLocks/>
            </p:cNvCxnSpPr>
            <p:nvPr/>
          </p:nvCxnSpPr>
          <p:spPr>
            <a:xfrm>
              <a:off x="6126481" y="3335284"/>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6FBF9DB6-3F78-4FB6-A1C7-279765773246}"/>
                </a:ext>
              </a:extLst>
            </p:cNvPr>
            <p:cNvCxnSpPr>
              <a:cxnSpLocks/>
            </p:cNvCxnSpPr>
            <p:nvPr/>
          </p:nvCxnSpPr>
          <p:spPr>
            <a:xfrm>
              <a:off x="6126481" y="382556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87FF3BCF-0219-48EC-8281-6991C30C1636}"/>
                </a:ext>
              </a:extLst>
            </p:cNvPr>
            <p:cNvCxnSpPr>
              <a:cxnSpLocks/>
            </p:cNvCxnSpPr>
            <p:nvPr/>
          </p:nvCxnSpPr>
          <p:spPr>
            <a:xfrm>
              <a:off x="6126481" y="4315836"/>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66E6F99E-140E-42F7-9CD9-520ABBCB79FF}"/>
                </a:ext>
              </a:extLst>
            </p:cNvPr>
            <p:cNvCxnSpPr>
              <a:cxnSpLocks/>
            </p:cNvCxnSpPr>
            <p:nvPr/>
          </p:nvCxnSpPr>
          <p:spPr>
            <a:xfrm>
              <a:off x="6126481" y="4806112"/>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FD4DA134-0BBC-4EEA-B046-D144F8362963}"/>
                </a:ext>
              </a:extLst>
            </p:cNvPr>
            <p:cNvCxnSpPr>
              <a:cxnSpLocks/>
            </p:cNvCxnSpPr>
            <p:nvPr/>
          </p:nvCxnSpPr>
          <p:spPr>
            <a:xfrm>
              <a:off x="6126481" y="5296388"/>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D81023F8-3930-4E86-AADD-C34248F41F99}"/>
                </a:ext>
              </a:extLst>
            </p:cNvPr>
            <p:cNvCxnSpPr>
              <a:cxnSpLocks/>
            </p:cNvCxnSpPr>
            <p:nvPr/>
          </p:nvCxnSpPr>
          <p:spPr>
            <a:xfrm>
              <a:off x="6126481" y="5786664"/>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AB4022E9-383B-473B-A517-D6A80C1B6F12}"/>
                </a:ext>
              </a:extLst>
            </p:cNvPr>
            <p:cNvCxnSpPr>
              <a:cxnSpLocks/>
            </p:cNvCxnSpPr>
            <p:nvPr/>
          </p:nvCxnSpPr>
          <p:spPr>
            <a:xfrm>
              <a:off x="6126481" y="6276940"/>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sp>
          <p:nvSpPr>
            <p:cNvPr id="205" name="TextBox 204">
              <a:extLst>
                <a:ext uri="{FF2B5EF4-FFF2-40B4-BE49-F238E27FC236}">
                  <a16:creationId xmlns:a16="http://schemas.microsoft.com/office/drawing/2014/main" id="{B1FBF4D5-CE44-480D-BC29-B88EB2D96005}"/>
                </a:ext>
              </a:extLst>
            </p:cNvPr>
            <p:cNvSpPr txBox="1"/>
            <p:nvPr/>
          </p:nvSpPr>
          <p:spPr>
            <a:xfrm>
              <a:off x="11176000" y="5595360"/>
              <a:ext cx="461665" cy="1302505"/>
            </a:xfrm>
            <a:prstGeom prst="rect">
              <a:avLst/>
            </a:prstGeom>
            <a:noFill/>
          </p:spPr>
          <p:txBody>
            <a:bodyPr vert="vert270" wrap="square" rtlCol="0">
              <a:spAutoFit/>
            </a:bodyPr>
            <a:lstStyle/>
            <a:p>
              <a:pPr algn="ctr"/>
              <a:endParaRPr lang="en-US" b="1" dirty="0">
                <a:solidFill>
                  <a:schemeClr val="bg1"/>
                </a:solidFill>
              </a:endParaRPr>
            </a:p>
          </p:txBody>
        </p:sp>
      </p:grpSp>
      <p:grpSp>
        <p:nvGrpSpPr>
          <p:cNvPr id="174" name="Group 173">
            <a:extLst>
              <a:ext uri="{FF2B5EF4-FFF2-40B4-BE49-F238E27FC236}">
                <a16:creationId xmlns:a16="http://schemas.microsoft.com/office/drawing/2014/main" id="{4D3EC6F6-41B8-42EA-9450-9660D30297B3}"/>
              </a:ext>
            </a:extLst>
          </p:cNvPr>
          <p:cNvGrpSpPr/>
          <p:nvPr/>
        </p:nvGrpSpPr>
        <p:grpSpPr>
          <a:xfrm flipH="1">
            <a:off x="349856" y="93831"/>
            <a:ext cx="11345946" cy="6778316"/>
            <a:chOff x="324589" y="119550"/>
            <a:chExt cx="11345946" cy="6778316"/>
          </a:xfrm>
        </p:grpSpPr>
        <p:sp>
          <p:nvSpPr>
            <p:cNvPr id="175" name="Rectangle 174">
              <a:extLst>
                <a:ext uri="{FF2B5EF4-FFF2-40B4-BE49-F238E27FC236}">
                  <a16:creationId xmlns:a16="http://schemas.microsoft.com/office/drawing/2014/main" id="{BC45525F-CA64-4D1D-A75E-E6290B229999}"/>
                </a:ext>
              </a:extLst>
            </p:cNvPr>
            <p:cNvSpPr/>
            <p:nvPr/>
          </p:nvSpPr>
          <p:spPr>
            <a:xfrm>
              <a:off x="11148331" y="4069452"/>
              <a:ext cx="522204" cy="2657736"/>
            </a:xfrm>
            <a:prstGeom prst="rect">
              <a:avLst/>
            </a:prstGeom>
            <a:solidFill>
              <a:srgbClr val="CC00FF"/>
            </a:solidFill>
            <a:ln>
              <a:noFill/>
            </a:ln>
            <a:effectLst>
              <a:outerShdw blurRad="50800" dist="635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6" name="Freeform: Shape 175">
              <a:extLst>
                <a:ext uri="{FF2B5EF4-FFF2-40B4-BE49-F238E27FC236}">
                  <a16:creationId xmlns:a16="http://schemas.microsoft.com/office/drawing/2014/main" id="{4CCDAA36-0014-487F-9FC8-FB18AD79A536}"/>
                </a:ext>
              </a:extLst>
            </p:cNvPr>
            <p:cNvSpPr/>
            <p:nvPr/>
          </p:nvSpPr>
          <p:spPr>
            <a:xfrm>
              <a:off x="6128872" y="119550"/>
              <a:ext cx="5395162" cy="6607323"/>
            </a:xfrm>
            <a:custGeom>
              <a:avLst/>
              <a:gdLst>
                <a:gd name="connsiteX0" fmla="*/ 0 w 5395162"/>
                <a:gd name="connsiteY0" fmla="*/ 0 h 6607323"/>
                <a:gd name="connsiteX1" fmla="*/ 5395162 w 5395162"/>
                <a:gd name="connsiteY1" fmla="*/ 0 h 6607323"/>
                <a:gd name="connsiteX2" fmla="*/ 5395162 w 5395162"/>
                <a:gd name="connsiteY2" fmla="*/ 3949902 h 6607323"/>
                <a:gd name="connsiteX3" fmla="*/ 5230980 w 5395162"/>
                <a:gd name="connsiteY3" fmla="*/ 3949902 h 6607323"/>
                <a:gd name="connsiteX4" fmla="*/ 5032614 w 5395162"/>
                <a:gd name="connsiteY4" fmla="*/ 4148268 h 6607323"/>
                <a:gd name="connsiteX5" fmla="*/ 5032614 w 5395162"/>
                <a:gd name="connsiteY5" fmla="*/ 6607209 h 6607323"/>
                <a:gd name="connsiteX6" fmla="*/ 5032625 w 5395162"/>
                <a:gd name="connsiteY6" fmla="*/ 6607323 h 6607323"/>
                <a:gd name="connsiteX7" fmla="*/ 0 w 5395162"/>
                <a:gd name="connsiteY7" fmla="*/ 6607323 h 660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5162" h="6607323">
                  <a:moveTo>
                    <a:pt x="0" y="0"/>
                  </a:moveTo>
                  <a:lnTo>
                    <a:pt x="5395162" y="0"/>
                  </a:lnTo>
                  <a:lnTo>
                    <a:pt x="5395162" y="3949902"/>
                  </a:lnTo>
                  <a:lnTo>
                    <a:pt x="5230980" y="3949902"/>
                  </a:lnTo>
                  <a:cubicBezTo>
                    <a:pt x="5121425" y="3949902"/>
                    <a:pt x="5032614" y="4038713"/>
                    <a:pt x="5032614" y="4148268"/>
                  </a:cubicBezTo>
                  <a:lnTo>
                    <a:pt x="5032614" y="6607209"/>
                  </a:lnTo>
                  <a:lnTo>
                    <a:pt x="5032625" y="6607323"/>
                  </a:lnTo>
                  <a:lnTo>
                    <a:pt x="0" y="6607323"/>
                  </a:lnTo>
                  <a:close/>
                </a:path>
              </a:pathLst>
            </a:custGeom>
            <a:solidFill>
              <a:srgbClr val="FDFDFD"/>
            </a:solidFill>
            <a:ln>
              <a:noFill/>
            </a:ln>
            <a:effectLst>
              <a:outerShdw blurRad="50800" dist="762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a:extLst>
                <a:ext uri="{FF2B5EF4-FFF2-40B4-BE49-F238E27FC236}">
                  <a16:creationId xmlns:a16="http://schemas.microsoft.com/office/drawing/2014/main" id="{0B012414-9764-48F5-B4C3-0A5037F0BBA5}"/>
                </a:ext>
              </a:extLst>
            </p:cNvPr>
            <p:cNvCxnSpPr>
              <a:cxnSpLocks/>
            </p:cNvCxnSpPr>
            <p:nvPr/>
          </p:nvCxnSpPr>
          <p:spPr>
            <a:xfrm>
              <a:off x="6096000" y="909390"/>
              <a:ext cx="5428034"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8DF96C4D-F51B-418E-8313-05C072401FE4}"/>
                </a:ext>
              </a:extLst>
            </p:cNvPr>
            <p:cNvCxnSpPr>
              <a:cxnSpLocks/>
            </p:cNvCxnSpPr>
            <p:nvPr/>
          </p:nvCxnSpPr>
          <p:spPr>
            <a:xfrm>
              <a:off x="6126481" y="137418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6F483CB6-CDC5-4A02-B30E-322036DDF0A0}"/>
                </a:ext>
              </a:extLst>
            </p:cNvPr>
            <p:cNvCxnSpPr>
              <a:cxnSpLocks/>
            </p:cNvCxnSpPr>
            <p:nvPr/>
          </p:nvCxnSpPr>
          <p:spPr>
            <a:xfrm>
              <a:off x="6126481" y="1864456"/>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13494356-E55D-4653-AB9F-7E1E2BF06D76}"/>
                </a:ext>
              </a:extLst>
            </p:cNvPr>
            <p:cNvCxnSpPr>
              <a:cxnSpLocks/>
            </p:cNvCxnSpPr>
            <p:nvPr/>
          </p:nvCxnSpPr>
          <p:spPr>
            <a:xfrm>
              <a:off x="6126481" y="2354732"/>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8C8F38DD-49EA-469F-9EDB-E9462B811FC0}"/>
                </a:ext>
              </a:extLst>
            </p:cNvPr>
            <p:cNvCxnSpPr>
              <a:cxnSpLocks/>
            </p:cNvCxnSpPr>
            <p:nvPr/>
          </p:nvCxnSpPr>
          <p:spPr>
            <a:xfrm>
              <a:off x="6126481" y="2845008"/>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BB0A9595-A092-4E25-932A-2B7A43E3DF75}"/>
                </a:ext>
              </a:extLst>
            </p:cNvPr>
            <p:cNvCxnSpPr>
              <a:cxnSpLocks/>
            </p:cNvCxnSpPr>
            <p:nvPr/>
          </p:nvCxnSpPr>
          <p:spPr>
            <a:xfrm>
              <a:off x="6126481" y="3335284"/>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D2DB5BD7-B26C-4609-AADA-D1F73B39D441}"/>
                </a:ext>
              </a:extLst>
            </p:cNvPr>
            <p:cNvCxnSpPr>
              <a:cxnSpLocks/>
            </p:cNvCxnSpPr>
            <p:nvPr/>
          </p:nvCxnSpPr>
          <p:spPr>
            <a:xfrm>
              <a:off x="6126481" y="382556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5992E529-F71B-461A-B57E-330E3C813F2E}"/>
                </a:ext>
              </a:extLst>
            </p:cNvPr>
            <p:cNvCxnSpPr>
              <a:cxnSpLocks/>
            </p:cNvCxnSpPr>
            <p:nvPr/>
          </p:nvCxnSpPr>
          <p:spPr>
            <a:xfrm>
              <a:off x="6126481" y="4315836"/>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64CEBAD4-44F2-4C60-80AE-1704869E5043}"/>
                </a:ext>
              </a:extLst>
            </p:cNvPr>
            <p:cNvCxnSpPr>
              <a:cxnSpLocks/>
            </p:cNvCxnSpPr>
            <p:nvPr/>
          </p:nvCxnSpPr>
          <p:spPr>
            <a:xfrm>
              <a:off x="6126481" y="4806112"/>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B6B6DA8F-39DA-425E-B4FF-5A599863202A}"/>
                </a:ext>
              </a:extLst>
            </p:cNvPr>
            <p:cNvCxnSpPr>
              <a:cxnSpLocks/>
            </p:cNvCxnSpPr>
            <p:nvPr/>
          </p:nvCxnSpPr>
          <p:spPr>
            <a:xfrm>
              <a:off x="6126481" y="5296388"/>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7CBD5B22-00BF-4EDD-976C-E876BF6A92CB}"/>
                </a:ext>
              </a:extLst>
            </p:cNvPr>
            <p:cNvCxnSpPr>
              <a:cxnSpLocks/>
            </p:cNvCxnSpPr>
            <p:nvPr/>
          </p:nvCxnSpPr>
          <p:spPr>
            <a:xfrm>
              <a:off x="6126481" y="5786664"/>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D0984BC2-397F-487F-B4C3-639E88CD5B95}"/>
                </a:ext>
              </a:extLst>
            </p:cNvPr>
            <p:cNvCxnSpPr>
              <a:cxnSpLocks/>
            </p:cNvCxnSpPr>
            <p:nvPr/>
          </p:nvCxnSpPr>
          <p:spPr>
            <a:xfrm>
              <a:off x="6126481" y="6276940"/>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sp>
          <p:nvSpPr>
            <p:cNvPr id="189" name="TextBox 188">
              <a:extLst>
                <a:ext uri="{FF2B5EF4-FFF2-40B4-BE49-F238E27FC236}">
                  <a16:creationId xmlns:a16="http://schemas.microsoft.com/office/drawing/2014/main" id="{028D77CE-26CC-48A3-92E2-0D112FD9E9FA}"/>
                </a:ext>
              </a:extLst>
            </p:cNvPr>
            <p:cNvSpPr txBox="1"/>
            <p:nvPr/>
          </p:nvSpPr>
          <p:spPr>
            <a:xfrm>
              <a:off x="11176001" y="4099814"/>
              <a:ext cx="461665" cy="2798052"/>
            </a:xfrm>
            <a:prstGeom prst="rect">
              <a:avLst/>
            </a:prstGeom>
            <a:noFill/>
          </p:spPr>
          <p:txBody>
            <a:bodyPr vert="vert270" wrap="square" rtlCol="0">
              <a:spAutoFit/>
            </a:bodyPr>
            <a:lstStyle/>
            <a:p>
              <a:pPr algn="ctr"/>
              <a:r>
                <a:rPr lang="en-US" b="1" dirty="0">
                  <a:solidFill>
                    <a:schemeClr val="bg1"/>
                  </a:solidFill>
                </a:rPr>
                <a:t>Why? How?</a:t>
              </a:r>
            </a:p>
          </p:txBody>
        </p:sp>
        <p:sp>
          <p:nvSpPr>
            <p:cNvPr id="150" name="TextBox 149">
              <a:extLst>
                <a:ext uri="{FF2B5EF4-FFF2-40B4-BE49-F238E27FC236}">
                  <a16:creationId xmlns:a16="http://schemas.microsoft.com/office/drawing/2014/main" id="{0A579D8F-12D9-4782-8DAB-115542E47984}"/>
                </a:ext>
              </a:extLst>
            </p:cNvPr>
            <p:cNvSpPr txBox="1"/>
            <p:nvPr/>
          </p:nvSpPr>
          <p:spPr>
            <a:xfrm>
              <a:off x="324589" y="4099814"/>
              <a:ext cx="461665" cy="2798052"/>
            </a:xfrm>
            <a:prstGeom prst="rect">
              <a:avLst/>
            </a:prstGeom>
            <a:noFill/>
          </p:spPr>
          <p:txBody>
            <a:bodyPr vert="vert270" wrap="square" rtlCol="0">
              <a:spAutoFit/>
            </a:bodyPr>
            <a:lstStyle/>
            <a:p>
              <a:pPr algn="ctr"/>
              <a:r>
                <a:rPr lang="en-US" b="1" dirty="0">
                  <a:solidFill>
                    <a:schemeClr val="bg1"/>
                  </a:solidFill>
                </a:rPr>
                <a:t>Summary</a:t>
              </a:r>
            </a:p>
          </p:txBody>
        </p:sp>
      </p:grpSp>
      <p:grpSp>
        <p:nvGrpSpPr>
          <p:cNvPr id="3" name="Group 2">
            <a:extLst>
              <a:ext uri="{FF2B5EF4-FFF2-40B4-BE49-F238E27FC236}">
                <a16:creationId xmlns:a16="http://schemas.microsoft.com/office/drawing/2014/main" id="{0F1A4B53-3DA8-4B08-87F6-99E2B5780CCB}"/>
              </a:ext>
            </a:extLst>
          </p:cNvPr>
          <p:cNvGrpSpPr/>
          <p:nvPr/>
        </p:nvGrpSpPr>
        <p:grpSpPr>
          <a:xfrm>
            <a:off x="5604611" y="119550"/>
            <a:ext cx="781676" cy="6607323"/>
            <a:chOff x="5604611" y="119550"/>
            <a:chExt cx="781676" cy="6607323"/>
          </a:xfrm>
        </p:grpSpPr>
        <p:sp>
          <p:nvSpPr>
            <p:cNvPr id="67" name="Rectangle 66">
              <a:extLst>
                <a:ext uri="{FF2B5EF4-FFF2-40B4-BE49-F238E27FC236}">
                  <a16:creationId xmlns:a16="http://schemas.microsoft.com/office/drawing/2014/main" id="{D119F2DB-0E38-4A31-831F-2BAF295D2A25}"/>
                </a:ext>
              </a:extLst>
            </p:cNvPr>
            <p:cNvSpPr/>
            <p:nvPr/>
          </p:nvSpPr>
          <p:spPr>
            <a:xfrm>
              <a:off x="5635694" y="20253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AEE5042A-E067-4FB7-BCFF-00BB33BFEDEC}"/>
                </a:ext>
              </a:extLst>
            </p:cNvPr>
            <p:cNvGrpSpPr/>
            <p:nvPr/>
          </p:nvGrpSpPr>
          <p:grpSpPr>
            <a:xfrm>
              <a:off x="5805714" y="119550"/>
              <a:ext cx="580573" cy="386869"/>
              <a:chOff x="5805714" y="609691"/>
              <a:chExt cx="580573" cy="386869"/>
            </a:xfrm>
          </p:grpSpPr>
          <p:sp>
            <p:nvSpPr>
              <p:cNvPr id="5" name="Rectangle 4">
                <a:extLst>
                  <a:ext uri="{FF2B5EF4-FFF2-40B4-BE49-F238E27FC236}">
                    <a16:creationId xmlns:a16="http://schemas.microsoft.com/office/drawing/2014/main" id="{9ECC8D50-758B-45D1-9832-058DA749338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a:extLst>
                  <a:ext uri="{FF2B5EF4-FFF2-40B4-BE49-F238E27FC236}">
                    <a16:creationId xmlns:a16="http://schemas.microsoft.com/office/drawing/2014/main" id="{FC783E55-1922-4926-8D97-EC60526709F7}"/>
                  </a:ext>
                </a:extLst>
              </p:cNvPr>
              <p:cNvSpPr/>
              <p:nvPr/>
            </p:nvSpPr>
            <p:spPr>
              <a:xfrm>
                <a:off x="5805714" y="609691"/>
                <a:ext cx="410553" cy="386869"/>
              </a:xfrm>
              <a:prstGeom prst="arc">
                <a:avLst>
                  <a:gd name="adj1" fmla="val 10333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8" name="Rectangle 67">
              <a:extLst>
                <a:ext uri="{FF2B5EF4-FFF2-40B4-BE49-F238E27FC236}">
                  <a16:creationId xmlns:a16="http://schemas.microsoft.com/office/drawing/2014/main" id="{FCB92E0C-F05E-4602-8A6C-A561815032EC}"/>
                </a:ext>
              </a:extLst>
            </p:cNvPr>
            <p:cNvSpPr/>
            <p:nvPr/>
          </p:nvSpPr>
          <p:spPr>
            <a:xfrm>
              <a:off x="5632035" y="503041"/>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78" name="Group 77">
              <a:extLst>
                <a:ext uri="{FF2B5EF4-FFF2-40B4-BE49-F238E27FC236}">
                  <a16:creationId xmlns:a16="http://schemas.microsoft.com/office/drawing/2014/main" id="{E48E30C9-A74F-4C52-AD04-FC9A5CBD8258}"/>
                </a:ext>
              </a:extLst>
            </p:cNvPr>
            <p:cNvGrpSpPr/>
            <p:nvPr/>
          </p:nvGrpSpPr>
          <p:grpSpPr>
            <a:xfrm>
              <a:off x="5805714" y="430573"/>
              <a:ext cx="580573" cy="386869"/>
              <a:chOff x="5805714" y="609691"/>
              <a:chExt cx="580573" cy="386869"/>
            </a:xfrm>
          </p:grpSpPr>
          <p:sp>
            <p:nvSpPr>
              <p:cNvPr id="79" name="Rectangle 78">
                <a:extLst>
                  <a:ext uri="{FF2B5EF4-FFF2-40B4-BE49-F238E27FC236}">
                    <a16:creationId xmlns:a16="http://schemas.microsoft.com/office/drawing/2014/main" id="{9D80A7DB-810E-4588-BE25-E9F7C34D3DB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c 79">
                <a:extLst>
                  <a:ext uri="{FF2B5EF4-FFF2-40B4-BE49-F238E27FC236}">
                    <a16:creationId xmlns:a16="http://schemas.microsoft.com/office/drawing/2014/main" id="{0CEE252C-3F6B-425D-A974-8C322FD62AA8}"/>
                  </a:ext>
                </a:extLst>
              </p:cNvPr>
              <p:cNvSpPr/>
              <p:nvPr/>
            </p:nvSpPr>
            <p:spPr>
              <a:xfrm>
                <a:off x="5805714" y="609691"/>
                <a:ext cx="410553" cy="386869"/>
              </a:xfrm>
              <a:prstGeom prst="arc">
                <a:avLst>
                  <a:gd name="adj1" fmla="val 10604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9" name="Rectangle 68">
              <a:extLst>
                <a:ext uri="{FF2B5EF4-FFF2-40B4-BE49-F238E27FC236}">
                  <a16:creationId xmlns:a16="http://schemas.microsoft.com/office/drawing/2014/main" id="{A4620A41-830E-412F-B7F4-82B17531460F}"/>
                </a:ext>
              </a:extLst>
            </p:cNvPr>
            <p:cNvSpPr/>
            <p:nvPr/>
          </p:nvSpPr>
          <p:spPr>
            <a:xfrm>
              <a:off x="5635694" y="81748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Rectangle 69">
              <a:extLst>
                <a:ext uri="{FF2B5EF4-FFF2-40B4-BE49-F238E27FC236}">
                  <a16:creationId xmlns:a16="http://schemas.microsoft.com/office/drawing/2014/main" id="{B8C591D4-C50C-4B67-805A-961945693BE6}"/>
                </a:ext>
              </a:extLst>
            </p:cNvPr>
            <p:cNvSpPr/>
            <p:nvPr/>
          </p:nvSpPr>
          <p:spPr>
            <a:xfrm>
              <a:off x="5636493" y="112392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a:extLst>
                <a:ext uri="{FF2B5EF4-FFF2-40B4-BE49-F238E27FC236}">
                  <a16:creationId xmlns:a16="http://schemas.microsoft.com/office/drawing/2014/main" id="{461F08B5-15BF-4C63-B54C-7D2001EDCAD3}"/>
                </a:ext>
              </a:extLst>
            </p:cNvPr>
            <p:cNvSpPr/>
            <p:nvPr/>
          </p:nvSpPr>
          <p:spPr>
            <a:xfrm>
              <a:off x="5633303" y="144082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a:extLst>
                <a:ext uri="{FF2B5EF4-FFF2-40B4-BE49-F238E27FC236}">
                  <a16:creationId xmlns:a16="http://schemas.microsoft.com/office/drawing/2014/main" id="{D12C5631-8C0A-4256-BD3E-88D081A7321B}"/>
                </a:ext>
              </a:extLst>
            </p:cNvPr>
            <p:cNvSpPr/>
            <p:nvPr/>
          </p:nvSpPr>
          <p:spPr>
            <a:xfrm>
              <a:off x="5641689" y="174238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Rectangle 72">
              <a:extLst>
                <a:ext uri="{FF2B5EF4-FFF2-40B4-BE49-F238E27FC236}">
                  <a16:creationId xmlns:a16="http://schemas.microsoft.com/office/drawing/2014/main" id="{D3030D9B-44CF-4F4E-A86E-18A79322376D}"/>
                </a:ext>
              </a:extLst>
            </p:cNvPr>
            <p:cNvSpPr/>
            <p:nvPr/>
          </p:nvSpPr>
          <p:spPr>
            <a:xfrm>
              <a:off x="5626130" y="206495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Rectangle 73">
              <a:extLst>
                <a:ext uri="{FF2B5EF4-FFF2-40B4-BE49-F238E27FC236}">
                  <a16:creationId xmlns:a16="http://schemas.microsoft.com/office/drawing/2014/main" id="{0E9F8D11-58D9-4493-A410-DACB43B5E48F}"/>
                </a:ext>
              </a:extLst>
            </p:cNvPr>
            <p:cNvSpPr/>
            <p:nvPr/>
          </p:nvSpPr>
          <p:spPr>
            <a:xfrm>
              <a:off x="5626130" y="237211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a:extLst>
                <a:ext uri="{FF2B5EF4-FFF2-40B4-BE49-F238E27FC236}">
                  <a16:creationId xmlns:a16="http://schemas.microsoft.com/office/drawing/2014/main" id="{880FA994-AF36-4890-A98D-4750B71B3C59}"/>
                </a:ext>
              </a:extLst>
            </p:cNvPr>
            <p:cNvSpPr/>
            <p:nvPr/>
          </p:nvSpPr>
          <p:spPr>
            <a:xfrm>
              <a:off x="5633303" y="268452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Rectangle 75">
              <a:extLst>
                <a:ext uri="{FF2B5EF4-FFF2-40B4-BE49-F238E27FC236}">
                  <a16:creationId xmlns:a16="http://schemas.microsoft.com/office/drawing/2014/main" id="{9E5C2FB6-992A-4537-B467-2FCB0FDBDB9F}"/>
                </a:ext>
              </a:extLst>
            </p:cNvPr>
            <p:cNvSpPr/>
            <p:nvPr/>
          </p:nvSpPr>
          <p:spPr>
            <a:xfrm>
              <a:off x="5633303" y="298598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Rectangle 76">
              <a:extLst>
                <a:ext uri="{FF2B5EF4-FFF2-40B4-BE49-F238E27FC236}">
                  <a16:creationId xmlns:a16="http://schemas.microsoft.com/office/drawing/2014/main" id="{73193785-12A4-408F-9E7C-27DDBEAFA7BD}"/>
                </a:ext>
              </a:extLst>
            </p:cNvPr>
            <p:cNvSpPr/>
            <p:nvPr/>
          </p:nvSpPr>
          <p:spPr>
            <a:xfrm>
              <a:off x="5626130" y="330818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8" name="Rectangle 137">
              <a:extLst>
                <a:ext uri="{FF2B5EF4-FFF2-40B4-BE49-F238E27FC236}">
                  <a16:creationId xmlns:a16="http://schemas.microsoft.com/office/drawing/2014/main" id="{FF68EA0C-3323-4279-9322-583E0496C340}"/>
                </a:ext>
              </a:extLst>
            </p:cNvPr>
            <p:cNvSpPr/>
            <p:nvPr/>
          </p:nvSpPr>
          <p:spPr>
            <a:xfrm>
              <a:off x="5618957" y="361510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9" name="Rectangle 138">
              <a:extLst>
                <a:ext uri="{FF2B5EF4-FFF2-40B4-BE49-F238E27FC236}">
                  <a16:creationId xmlns:a16="http://schemas.microsoft.com/office/drawing/2014/main" id="{DA8F7F98-A2C1-4622-86E7-4F2038831BBE}"/>
                </a:ext>
              </a:extLst>
            </p:cNvPr>
            <p:cNvSpPr/>
            <p:nvPr/>
          </p:nvSpPr>
          <p:spPr>
            <a:xfrm>
              <a:off x="5604611" y="392724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0" name="Rectangle 139">
              <a:extLst>
                <a:ext uri="{FF2B5EF4-FFF2-40B4-BE49-F238E27FC236}">
                  <a16:creationId xmlns:a16="http://schemas.microsoft.com/office/drawing/2014/main" id="{0A05E640-BFCE-401E-8E58-B95F9FAC8DFA}"/>
                </a:ext>
              </a:extLst>
            </p:cNvPr>
            <p:cNvSpPr/>
            <p:nvPr/>
          </p:nvSpPr>
          <p:spPr>
            <a:xfrm>
              <a:off x="5611784" y="423914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1" name="Rectangle 140">
              <a:extLst>
                <a:ext uri="{FF2B5EF4-FFF2-40B4-BE49-F238E27FC236}">
                  <a16:creationId xmlns:a16="http://schemas.microsoft.com/office/drawing/2014/main" id="{E054FE0A-3727-4A81-B405-7B2AD3CF46C1}"/>
                </a:ext>
              </a:extLst>
            </p:cNvPr>
            <p:cNvSpPr/>
            <p:nvPr/>
          </p:nvSpPr>
          <p:spPr>
            <a:xfrm>
              <a:off x="5604611" y="4546182"/>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2" name="Rectangle 141">
              <a:extLst>
                <a:ext uri="{FF2B5EF4-FFF2-40B4-BE49-F238E27FC236}">
                  <a16:creationId xmlns:a16="http://schemas.microsoft.com/office/drawing/2014/main" id="{181F776C-2AF8-48ED-A45F-6043E45954BF}"/>
                </a:ext>
              </a:extLst>
            </p:cNvPr>
            <p:cNvSpPr/>
            <p:nvPr/>
          </p:nvSpPr>
          <p:spPr>
            <a:xfrm>
              <a:off x="5609779" y="485746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3" name="Rectangle 142">
              <a:extLst>
                <a:ext uri="{FF2B5EF4-FFF2-40B4-BE49-F238E27FC236}">
                  <a16:creationId xmlns:a16="http://schemas.microsoft.com/office/drawing/2014/main" id="{F411B93B-64DC-40ED-8351-A38502F83EC2}"/>
                </a:ext>
              </a:extLst>
            </p:cNvPr>
            <p:cNvSpPr/>
            <p:nvPr/>
          </p:nvSpPr>
          <p:spPr>
            <a:xfrm>
              <a:off x="5618957" y="517189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4" name="Rectangle 143">
              <a:extLst>
                <a:ext uri="{FF2B5EF4-FFF2-40B4-BE49-F238E27FC236}">
                  <a16:creationId xmlns:a16="http://schemas.microsoft.com/office/drawing/2014/main" id="{6D4EF766-AAA1-4FD1-9EB8-BC7CCAF80F4C}"/>
                </a:ext>
              </a:extLst>
            </p:cNvPr>
            <p:cNvSpPr/>
            <p:nvPr/>
          </p:nvSpPr>
          <p:spPr>
            <a:xfrm>
              <a:off x="5611784" y="550314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5" name="Rectangle 144">
              <a:extLst>
                <a:ext uri="{FF2B5EF4-FFF2-40B4-BE49-F238E27FC236}">
                  <a16:creationId xmlns:a16="http://schemas.microsoft.com/office/drawing/2014/main" id="{CA3BC80A-A5C7-4031-AE04-E1DBB065F990}"/>
                </a:ext>
              </a:extLst>
            </p:cNvPr>
            <p:cNvSpPr/>
            <p:nvPr/>
          </p:nvSpPr>
          <p:spPr>
            <a:xfrm>
              <a:off x="5604611" y="5797854"/>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6" name="Rectangle 145">
              <a:extLst>
                <a:ext uri="{FF2B5EF4-FFF2-40B4-BE49-F238E27FC236}">
                  <a16:creationId xmlns:a16="http://schemas.microsoft.com/office/drawing/2014/main" id="{B2C4E260-0390-4C3C-B29D-AB4732D5F312}"/>
                </a:ext>
              </a:extLst>
            </p:cNvPr>
            <p:cNvSpPr/>
            <p:nvPr/>
          </p:nvSpPr>
          <p:spPr>
            <a:xfrm>
              <a:off x="5604611" y="609721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7" name="Rectangle 146">
              <a:extLst>
                <a:ext uri="{FF2B5EF4-FFF2-40B4-BE49-F238E27FC236}">
                  <a16:creationId xmlns:a16="http://schemas.microsoft.com/office/drawing/2014/main" id="{9CF30D03-0768-4F4A-876B-4064ADC4B962}"/>
                </a:ext>
              </a:extLst>
            </p:cNvPr>
            <p:cNvSpPr/>
            <p:nvPr/>
          </p:nvSpPr>
          <p:spPr>
            <a:xfrm>
              <a:off x="5611784" y="641257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81" name="Group 80">
              <a:extLst>
                <a:ext uri="{FF2B5EF4-FFF2-40B4-BE49-F238E27FC236}">
                  <a16:creationId xmlns:a16="http://schemas.microsoft.com/office/drawing/2014/main" id="{BDE4CAF1-67FB-4A00-A957-F84932EF37EA}"/>
                </a:ext>
              </a:extLst>
            </p:cNvPr>
            <p:cNvGrpSpPr/>
            <p:nvPr/>
          </p:nvGrpSpPr>
          <p:grpSpPr>
            <a:xfrm>
              <a:off x="5805714" y="741596"/>
              <a:ext cx="580573" cy="386869"/>
              <a:chOff x="5805714" y="609691"/>
              <a:chExt cx="580573" cy="386869"/>
            </a:xfrm>
          </p:grpSpPr>
          <p:sp>
            <p:nvSpPr>
              <p:cNvPr id="82" name="Rectangle 81">
                <a:extLst>
                  <a:ext uri="{FF2B5EF4-FFF2-40B4-BE49-F238E27FC236}">
                    <a16:creationId xmlns:a16="http://schemas.microsoft.com/office/drawing/2014/main" id="{74C944AF-D50A-425E-A441-BD46E8CB9783}"/>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Arc 82">
                <a:extLst>
                  <a:ext uri="{FF2B5EF4-FFF2-40B4-BE49-F238E27FC236}">
                    <a16:creationId xmlns:a16="http://schemas.microsoft.com/office/drawing/2014/main" id="{AE95EC9D-DB78-417E-AF31-C543DE84C1EE}"/>
                  </a:ext>
                </a:extLst>
              </p:cNvPr>
              <p:cNvSpPr/>
              <p:nvPr/>
            </p:nvSpPr>
            <p:spPr>
              <a:xfrm>
                <a:off x="5805714" y="609691"/>
                <a:ext cx="410553" cy="386869"/>
              </a:xfrm>
              <a:prstGeom prst="arc">
                <a:avLst>
                  <a:gd name="adj1" fmla="val 107575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EC3E0684-8AE8-4214-BF7B-4AAB6B86F600}"/>
                </a:ext>
              </a:extLst>
            </p:cNvPr>
            <p:cNvGrpSpPr/>
            <p:nvPr/>
          </p:nvGrpSpPr>
          <p:grpSpPr>
            <a:xfrm>
              <a:off x="5805714" y="1052619"/>
              <a:ext cx="580573" cy="386869"/>
              <a:chOff x="5805714" y="609691"/>
              <a:chExt cx="580573" cy="386869"/>
            </a:xfrm>
          </p:grpSpPr>
          <p:sp>
            <p:nvSpPr>
              <p:cNvPr id="85" name="Rectangle 84">
                <a:extLst>
                  <a:ext uri="{FF2B5EF4-FFF2-40B4-BE49-F238E27FC236}">
                    <a16:creationId xmlns:a16="http://schemas.microsoft.com/office/drawing/2014/main" id="{CF8E04A3-B6B4-4F3C-BB6B-AF9929DDA237}"/>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Arc 85">
                <a:extLst>
                  <a:ext uri="{FF2B5EF4-FFF2-40B4-BE49-F238E27FC236}">
                    <a16:creationId xmlns:a16="http://schemas.microsoft.com/office/drawing/2014/main" id="{18A95974-DAB2-4BF8-9192-96278D1744CD}"/>
                  </a:ext>
                </a:extLst>
              </p:cNvPr>
              <p:cNvSpPr/>
              <p:nvPr/>
            </p:nvSpPr>
            <p:spPr>
              <a:xfrm>
                <a:off x="5805714" y="609691"/>
                <a:ext cx="410553" cy="386869"/>
              </a:xfrm>
              <a:prstGeom prst="arc">
                <a:avLst>
                  <a:gd name="adj1" fmla="val 1083048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C97BDBFC-6DCF-4D05-9235-AF24FD08B7BA}"/>
                </a:ext>
              </a:extLst>
            </p:cNvPr>
            <p:cNvGrpSpPr/>
            <p:nvPr/>
          </p:nvGrpSpPr>
          <p:grpSpPr>
            <a:xfrm>
              <a:off x="5805714" y="1363642"/>
              <a:ext cx="580573" cy="386869"/>
              <a:chOff x="5805714" y="609691"/>
              <a:chExt cx="580573" cy="386869"/>
            </a:xfrm>
          </p:grpSpPr>
          <p:sp>
            <p:nvSpPr>
              <p:cNvPr id="88" name="Rectangle 87">
                <a:extLst>
                  <a:ext uri="{FF2B5EF4-FFF2-40B4-BE49-F238E27FC236}">
                    <a16:creationId xmlns:a16="http://schemas.microsoft.com/office/drawing/2014/main" id="{4AB8CE96-3DF3-4063-9F27-D4DB07BB75E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Arc 88">
                <a:extLst>
                  <a:ext uri="{FF2B5EF4-FFF2-40B4-BE49-F238E27FC236}">
                    <a16:creationId xmlns:a16="http://schemas.microsoft.com/office/drawing/2014/main" id="{309BD817-14B6-4AA7-A1F6-6EAEFBC3A86F}"/>
                  </a:ext>
                </a:extLst>
              </p:cNvPr>
              <p:cNvSpPr/>
              <p:nvPr/>
            </p:nvSpPr>
            <p:spPr>
              <a:xfrm>
                <a:off x="5805714" y="609691"/>
                <a:ext cx="410553" cy="386869"/>
              </a:xfrm>
              <a:prstGeom prst="arc">
                <a:avLst>
                  <a:gd name="adj1" fmla="val 1080965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C6951FED-2BD7-4859-B333-5B1CAEF8AB8D}"/>
                </a:ext>
              </a:extLst>
            </p:cNvPr>
            <p:cNvGrpSpPr/>
            <p:nvPr/>
          </p:nvGrpSpPr>
          <p:grpSpPr>
            <a:xfrm>
              <a:off x="5805714" y="1674665"/>
              <a:ext cx="580573" cy="386869"/>
              <a:chOff x="5805714" y="609691"/>
              <a:chExt cx="580573" cy="386869"/>
            </a:xfrm>
          </p:grpSpPr>
          <p:sp>
            <p:nvSpPr>
              <p:cNvPr id="91" name="Rectangle 90">
                <a:extLst>
                  <a:ext uri="{FF2B5EF4-FFF2-40B4-BE49-F238E27FC236}">
                    <a16:creationId xmlns:a16="http://schemas.microsoft.com/office/drawing/2014/main" id="{FE30C63D-F045-40E9-8C54-26DA5BDA0F4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Arc 91">
                <a:extLst>
                  <a:ext uri="{FF2B5EF4-FFF2-40B4-BE49-F238E27FC236}">
                    <a16:creationId xmlns:a16="http://schemas.microsoft.com/office/drawing/2014/main" id="{434A2720-2A66-40B1-AC7E-5C244C6E6EB9}"/>
                  </a:ext>
                </a:extLst>
              </p:cNvPr>
              <p:cNvSpPr/>
              <p:nvPr/>
            </p:nvSpPr>
            <p:spPr>
              <a:xfrm>
                <a:off x="5805714" y="609691"/>
                <a:ext cx="410553" cy="386869"/>
              </a:xfrm>
              <a:prstGeom prst="arc">
                <a:avLst>
                  <a:gd name="adj1" fmla="val 1087571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93" name="Group 92">
              <a:extLst>
                <a:ext uri="{FF2B5EF4-FFF2-40B4-BE49-F238E27FC236}">
                  <a16:creationId xmlns:a16="http://schemas.microsoft.com/office/drawing/2014/main" id="{3253887B-E245-4C89-84BB-C89576187B4D}"/>
                </a:ext>
              </a:extLst>
            </p:cNvPr>
            <p:cNvGrpSpPr/>
            <p:nvPr/>
          </p:nvGrpSpPr>
          <p:grpSpPr>
            <a:xfrm>
              <a:off x="5805714" y="1985688"/>
              <a:ext cx="580573" cy="386869"/>
              <a:chOff x="5805714" y="609691"/>
              <a:chExt cx="580573" cy="386869"/>
            </a:xfrm>
          </p:grpSpPr>
          <p:sp>
            <p:nvSpPr>
              <p:cNvPr id="94" name="Rectangle 93">
                <a:extLst>
                  <a:ext uri="{FF2B5EF4-FFF2-40B4-BE49-F238E27FC236}">
                    <a16:creationId xmlns:a16="http://schemas.microsoft.com/office/drawing/2014/main" id="{C2935527-C9EF-4950-89BB-EB1207B25E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Arc 94">
                <a:extLst>
                  <a:ext uri="{FF2B5EF4-FFF2-40B4-BE49-F238E27FC236}">
                    <a16:creationId xmlns:a16="http://schemas.microsoft.com/office/drawing/2014/main" id="{B885AD0D-2A97-4761-A7E2-81AE7730FF98}"/>
                  </a:ext>
                </a:extLst>
              </p:cNvPr>
              <p:cNvSpPr/>
              <p:nvPr/>
            </p:nvSpPr>
            <p:spPr>
              <a:xfrm>
                <a:off x="5805714" y="609691"/>
                <a:ext cx="410553" cy="386869"/>
              </a:xfrm>
              <a:prstGeom prst="arc">
                <a:avLst>
                  <a:gd name="adj1" fmla="val 1078249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B20895E6-FBAD-4249-90F9-43369FD2080F}"/>
                </a:ext>
              </a:extLst>
            </p:cNvPr>
            <p:cNvGrpSpPr/>
            <p:nvPr/>
          </p:nvGrpSpPr>
          <p:grpSpPr>
            <a:xfrm>
              <a:off x="5805714" y="2296711"/>
              <a:ext cx="580573" cy="386869"/>
              <a:chOff x="5805714" y="609691"/>
              <a:chExt cx="580573" cy="386869"/>
            </a:xfrm>
          </p:grpSpPr>
          <p:sp>
            <p:nvSpPr>
              <p:cNvPr id="97" name="Rectangle 96">
                <a:extLst>
                  <a:ext uri="{FF2B5EF4-FFF2-40B4-BE49-F238E27FC236}">
                    <a16:creationId xmlns:a16="http://schemas.microsoft.com/office/drawing/2014/main" id="{416F99E9-E132-4AB6-9501-719E390B295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Arc 97">
                <a:extLst>
                  <a:ext uri="{FF2B5EF4-FFF2-40B4-BE49-F238E27FC236}">
                    <a16:creationId xmlns:a16="http://schemas.microsoft.com/office/drawing/2014/main" id="{7BF41422-E1EF-4A49-906D-7C9E43200378}"/>
                  </a:ext>
                </a:extLst>
              </p:cNvPr>
              <p:cNvSpPr/>
              <p:nvPr/>
            </p:nvSpPr>
            <p:spPr>
              <a:xfrm>
                <a:off x="5805714" y="609691"/>
                <a:ext cx="410553" cy="386869"/>
              </a:xfrm>
              <a:prstGeom prst="arc">
                <a:avLst>
                  <a:gd name="adj1" fmla="val 108379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 name="Group 98">
              <a:extLst>
                <a:ext uri="{FF2B5EF4-FFF2-40B4-BE49-F238E27FC236}">
                  <a16:creationId xmlns:a16="http://schemas.microsoft.com/office/drawing/2014/main" id="{3A6C8FCE-3906-4A51-8C51-53A21458A79D}"/>
                </a:ext>
              </a:extLst>
            </p:cNvPr>
            <p:cNvGrpSpPr/>
            <p:nvPr/>
          </p:nvGrpSpPr>
          <p:grpSpPr>
            <a:xfrm>
              <a:off x="5805714" y="2607734"/>
              <a:ext cx="580573" cy="386869"/>
              <a:chOff x="5805714" y="609691"/>
              <a:chExt cx="580573" cy="386869"/>
            </a:xfrm>
          </p:grpSpPr>
          <p:sp>
            <p:nvSpPr>
              <p:cNvPr id="100" name="Rectangle 99">
                <a:extLst>
                  <a:ext uri="{FF2B5EF4-FFF2-40B4-BE49-F238E27FC236}">
                    <a16:creationId xmlns:a16="http://schemas.microsoft.com/office/drawing/2014/main" id="{01B7306C-C82A-4CBC-8810-B196E2B85FD9}"/>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Arc 100">
                <a:extLst>
                  <a:ext uri="{FF2B5EF4-FFF2-40B4-BE49-F238E27FC236}">
                    <a16:creationId xmlns:a16="http://schemas.microsoft.com/office/drawing/2014/main" id="{4309EB4B-A1C1-41B8-9E71-43E4632DE81A}"/>
                  </a:ext>
                </a:extLst>
              </p:cNvPr>
              <p:cNvSpPr/>
              <p:nvPr/>
            </p:nvSpPr>
            <p:spPr>
              <a:xfrm>
                <a:off x="5805714" y="609691"/>
                <a:ext cx="410553" cy="386869"/>
              </a:xfrm>
              <a:prstGeom prst="arc">
                <a:avLst>
                  <a:gd name="adj1" fmla="val 1081717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id="{C74B4894-B5D2-4362-964C-D4DC0546060A}"/>
                </a:ext>
              </a:extLst>
            </p:cNvPr>
            <p:cNvGrpSpPr/>
            <p:nvPr/>
          </p:nvGrpSpPr>
          <p:grpSpPr>
            <a:xfrm>
              <a:off x="5805714" y="2918757"/>
              <a:ext cx="580573" cy="386869"/>
              <a:chOff x="5805714" y="609691"/>
              <a:chExt cx="580573" cy="386869"/>
            </a:xfrm>
          </p:grpSpPr>
          <p:sp>
            <p:nvSpPr>
              <p:cNvPr id="103" name="Rectangle 102">
                <a:extLst>
                  <a:ext uri="{FF2B5EF4-FFF2-40B4-BE49-F238E27FC236}">
                    <a16:creationId xmlns:a16="http://schemas.microsoft.com/office/drawing/2014/main" id="{DA95D981-4D5B-4F4F-8A82-69838938508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Arc 103">
                <a:extLst>
                  <a:ext uri="{FF2B5EF4-FFF2-40B4-BE49-F238E27FC236}">
                    <a16:creationId xmlns:a16="http://schemas.microsoft.com/office/drawing/2014/main" id="{E4822634-A39A-4B0D-8399-883328FCA1EE}"/>
                  </a:ext>
                </a:extLst>
              </p:cNvPr>
              <p:cNvSpPr/>
              <p:nvPr/>
            </p:nvSpPr>
            <p:spPr>
              <a:xfrm>
                <a:off x="5805714" y="609691"/>
                <a:ext cx="410553" cy="386869"/>
              </a:xfrm>
              <a:prstGeom prst="arc">
                <a:avLst>
                  <a:gd name="adj1" fmla="val 1122047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5" name="Group 104">
              <a:extLst>
                <a:ext uri="{FF2B5EF4-FFF2-40B4-BE49-F238E27FC236}">
                  <a16:creationId xmlns:a16="http://schemas.microsoft.com/office/drawing/2014/main" id="{AC0C8900-7AAE-4DAD-9853-250BA8E46217}"/>
                </a:ext>
              </a:extLst>
            </p:cNvPr>
            <p:cNvGrpSpPr/>
            <p:nvPr/>
          </p:nvGrpSpPr>
          <p:grpSpPr>
            <a:xfrm>
              <a:off x="5805714" y="3229780"/>
              <a:ext cx="580573" cy="386869"/>
              <a:chOff x="5805714" y="609691"/>
              <a:chExt cx="580573" cy="386869"/>
            </a:xfrm>
          </p:grpSpPr>
          <p:sp>
            <p:nvSpPr>
              <p:cNvPr id="106" name="Rectangle 105">
                <a:extLst>
                  <a:ext uri="{FF2B5EF4-FFF2-40B4-BE49-F238E27FC236}">
                    <a16:creationId xmlns:a16="http://schemas.microsoft.com/office/drawing/2014/main" id="{8F16C3F5-5111-4385-95DB-684995C5DA9E}"/>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Arc 106">
                <a:extLst>
                  <a:ext uri="{FF2B5EF4-FFF2-40B4-BE49-F238E27FC236}">
                    <a16:creationId xmlns:a16="http://schemas.microsoft.com/office/drawing/2014/main" id="{C8E4EC42-A513-472E-AE69-66EF8F71937C}"/>
                  </a:ext>
                </a:extLst>
              </p:cNvPr>
              <p:cNvSpPr/>
              <p:nvPr/>
            </p:nvSpPr>
            <p:spPr>
              <a:xfrm>
                <a:off x="5805714" y="609691"/>
                <a:ext cx="410553" cy="386869"/>
              </a:xfrm>
              <a:prstGeom prst="arc">
                <a:avLst>
                  <a:gd name="adj1" fmla="val 106480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B9DF2A69-06AC-4DC9-B6C7-9A1B9D012585}"/>
                </a:ext>
              </a:extLst>
            </p:cNvPr>
            <p:cNvGrpSpPr/>
            <p:nvPr/>
          </p:nvGrpSpPr>
          <p:grpSpPr>
            <a:xfrm>
              <a:off x="5805714" y="3540803"/>
              <a:ext cx="580573" cy="386869"/>
              <a:chOff x="5805714" y="609691"/>
              <a:chExt cx="580573" cy="386869"/>
            </a:xfrm>
          </p:grpSpPr>
          <p:sp>
            <p:nvSpPr>
              <p:cNvPr id="109" name="Rectangle 108">
                <a:extLst>
                  <a:ext uri="{FF2B5EF4-FFF2-40B4-BE49-F238E27FC236}">
                    <a16:creationId xmlns:a16="http://schemas.microsoft.com/office/drawing/2014/main" id="{66D59475-186E-4F7A-A501-ABEDCC08DC9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55C929AA-C5D4-4A29-94FC-BF99C03F9430}"/>
                  </a:ext>
                </a:extLst>
              </p:cNvPr>
              <p:cNvSpPr/>
              <p:nvPr/>
            </p:nvSpPr>
            <p:spPr>
              <a:xfrm>
                <a:off x="5805714" y="609691"/>
                <a:ext cx="410553" cy="386869"/>
              </a:xfrm>
              <a:prstGeom prst="arc">
                <a:avLst>
                  <a:gd name="adj1" fmla="val 109014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26F5DDE8-77F1-4A19-9A73-FA16AD387091}"/>
                </a:ext>
              </a:extLst>
            </p:cNvPr>
            <p:cNvGrpSpPr/>
            <p:nvPr/>
          </p:nvGrpSpPr>
          <p:grpSpPr>
            <a:xfrm>
              <a:off x="5805714" y="3851826"/>
              <a:ext cx="580573" cy="386869"/>
              <a:chOff x="5805714" y="609691"/>
              <a:chExt cx="580573" cy="386869"/>
            </a:xfrm>
          </p:grpSpPr>
          <p:sp>
            <p:nvSpPr>
              <p:cNvPr id="112" name="Rectangle 111">
                <a:extLst>
                  <a:ext uri="{FF2B5EF4-FFF2-40B4-BE49-F238E27FC236}">
                    <a16:creationId xmlns:a16="http://schemas.microsoft.com/office/drawing/2014/main" id="{3975D25C-1E30-46E2-BA99-3037ADE3170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Arc 112">
                <a:extLst>
                  <a:ext uri="{FF2B5EF4-FFF2-40B4-BE49-F238E27FC236}">
                    <a16:creationId xmlns:a16="http://schemas.microsoft.com/office/drawing/2014/main" id="{5489E9B8-DC06-4350-B467-61A9DA0B02A7}"/>
                  </a:ext>
                </a:extLst>
              </p:cNvPr>
              <p:cNvSpPr/>
              <p:nvPr/>
            </p:nvSpPr>
            <p:spPr>
              <a:xfrm>
                <a:off x="5805714" y="609691"/>
                <a:ext cx="410553" cy="386869"/>
              </a:xfrm>
              <a:prstGeom prst="arc">
                <a:avLst>
                  <a:gd name="adj1" fmla="val 11023282"/>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4" name="Group 113">
              <a:extLst>
                <a:ext uri="{FF2B5EF4-FFF2-40B4-BE49-F238E27FC236}">
                  <a16:creationId xmlns:a16="http://schemas.microsoft.com/office/drawing/2014/main" id="{0375CE18-5EC1-4881-8142-DC1BC91AD094}"/>
                </a:ext>
              </a:extLst>
            </p:cNvPr>
            <p:cNvGrpSpPr/>
            <p:nvPr/>
          </p:nvGrpSpPr>
          <p:grpSpPr>
            <a:xfrm>
              <a:off x="5805714" y="4162849"/>
              <a:ext cx="580573" cy="386869"/>
              <a:chOff x="5805714" y="609691"/>
              <a:chExt cx="580573" cy="386869"/>
            </a:xfrm>
          </p:grpSpPr>
          <p:sp>
            <p:nvSpPr>
              <p:cNvPr id="115" name="Rectangle 114">
                <a:extLst>
                  <a:ext uri="{FF2B5EF4-FFF2-40B4-BE49-F238E27FC236}">
                    <a16:creationId xmlns:a16="http://schemas.microsoft.com/office/drawing/2014/main" id="{10A76D25-919A-40D9-9554-EFE2D3956BE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Arc 115">
                <a:extLst>
                  <a:ext uri="{FF2B5EF4-FFF2-40B4-BE49-F238E27FC236}">
                    <a16:creationId xmlns:a16="http://schemas.microsoft.com/office/drawing/2014/main" id="{F541D253-66CC-4C59-909C-302800ABEEFC}"/>
                  </a:ext>
                </a:extLst>
              </p:cNvPr>
              <p:cNvSpPr/>
              <p:nvPr/>
            </p:nvSpPr>
            <p:spPr>
              <a:xfrm>
                <a:off x="5805714" y="609691"/>
                <a:ext cx="410553" cy="386869"/>
              </a:xfrm>
              <a:prstGeom prst="arc">
                <a:avLst>
                  <a:gd name="adj1" fmla="val 11168103"/>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7" name="Group 116">
              <a:extLst>
                <a:ext uri="{FF2B5EF4-FFF2-40B4-BE49-F238E27FC236}">
                  <a16:creationId xmlns:a16="http://schemas.microsoft.com/office/drawing/2014/main" id="{D86A99F9-8CBA-4BBB-88F7-14582E27C64C}"/>
                </a:ext>
              </a:extLst>
            </p:cNvPr>
            <p:cNvGrpSpPr/>
            <p:nvPr/>
          </p:nvGrpSpPr>
          <p:grpSpPr>
            <a:xfrm>
              <a:off x="5805714" y="4473872"/>
              <a:ext cx="580573" cy="386869"/>
              <a:chOff x="5805714" y="609691"/>
              <a:chExt cx="580573" cy="386869"/>
            </a:xfrm>
          </p:grpSpPr>
          <p:sp>
            <p:nvSpPr>
              <p:cNvPr id="118" name="Rectangle 117">
                <a:extLst>
                  <a:ext uri="{FF2B5EF4-FFF2-40B4-BE49-F238E27FC236}">
                    <a16:creationId xmlns:a16="http://schemas.microsoft.com/office/drawing/2014/main" id="{16259704-CA38-4525-8489-D1FECD12BDB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Arc 118">
                <a:extLst>
                  <a:ext uri="{FF2B5EF4-FFF2-40B4-BE49-F238E27FC236}">
                    <a16:creationId xmlns:a16="http://schemas.microsoft.com/office/drawing/2014/main" id="{40F4FCA1-5992-49D0-8CE6-8488CF6BAF04}"/>
                  </a:ext>
                </a:extLst>
              </p:cNvPr>
              <p:cNvSpPr/>
              <p:nvPr/>
            </p:nvSpPr>
            <p:spPr>
              <a:xfrm>
                <a:off x="5805714" y="609691"/>
                <a:ext cx="410553" cy="386869"/>
              </a:xfrm>
              <a:prstGeom prst="arc">
                <a:avLst>
                  <a:gd name="adj1" fmla="val 11188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F5C59377-7214-4209-BA16-86D5D1DAE2B0}"/>
                </a:ext>
              </a:extLst>
            </p:cNvPr>
            <p:cNvGrpSpPr/>
            <p:nvPr/>
          </p:nvGrpSpPr>
          <p:grpSpPr>
            <a:xfrm>
              <a:off x="5805714" y="4784895"/>
              <a:ext cx="580573" cy="386869"/>
              <a:chOff x="5805714" y="609691"/>
              <a:chExt cx="580573" cy="386869"/>
            </a:xfrm>
          </p:grpSpPr>
          <p:sp>
            <p:nvSpPr>
              <p:cNvPr id="121" name="Rectangle 120">
                <a:extLst>
                  <a:ext uri="{FF2B5EF4-FFF2-40B4-BE49-F238E27FC236}">
                    <a16:creationId xmlns:a16="http://schemas.microsoft.com/office/drawing/2014/main" id="{959A5D35-C7AE-458F-BBB5-71CD3A3F97F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Arc 121">
                <a:extLst>
                  <a:ext uri="{FF2B5EF4-FFF2-40B4-BE49-F238E27FC236}">
                    <a16:creationId xmlns:a16="http://schemas.microsoft.com/office/drawing/2014/main" id="{F490A229-65A6-4DFF-870F-4B92A114A66A}"/>
                  </a:ext>
                </a:extLst>
              </p:cNvPr>
              <p:cNvSpPr/>
              <p:nvPr/>
            </p:nvSpPr>
            <p:spPr>
              <a:xfrm>
                <a:off x="5805714" y="609691"/>
                <a:ext cx="410553" cy="386869"/>
              </a:xfrm>
              <a:prstGeom prst="arc">
                <a:avLst>
                  <a:gd name="adj1" fmla="val 1114643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3" name="Group 122">
              <a:extLst>
                <a:ext uri="{FF2B5EF4-FFF2-40B4-BE49-F238E27FC236}">
                  <a16:creationId xmlns:a16="http://schemas.microsoft.com/office/drawing/2014/main" id="{9EC6FFFF-2006-4366-8566-0113AD9F036A}"/>
                </a:ext>
              </a:extLst>
            </p:cNvPr>
            <p:cNvGrpSpPr/>
            <p:nvPr/>
          </p:nvGrpSpPr>
          <p:grpSpPr>
            <a:xfrm>
              <a:off x="5805714" y="5095918"/>
              <a:ext cx="580573" cy="386869"/>
              <a:chOff x="5805714" y="609691"/>
              <a:chExt cx="580573" cy="386869"/>
            </a:xfrm>
          </p:grpSpPr>
          <p:sp>
            <p:nvSpPr>
              <p:cNvPr id="124" name="Rectangle 123">
                <a:extLst>
                  <a:ext uri="{FF2B5EF4-FFF2-40B4-BE49-F238E27FC236}">
                    <a16:creationId xmlns:a16="http://schemas.microsoft.com/office/drawing/2014/main" id="{595E399E-0521-4D5B-914F-29C3ADDF2B72}"/>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Arc 124">
                <a:extLst>
                  <a:ext uri="{FF2B5EF4-FFF2-40B4-BE49-F238E27FC236}">
                    <a16:creationId xmlns:a16="http://schemas.microsoft.com/office/drawing/2014/main" id="{14739334-2472-4756-B880-7780C40DA407}"/>
                  </a:ext>
                </a:extLst>
              </p:cNvPr>
              <p:cNvSpPr/>
              <p:nvPr/>
            </p:nvSpPr>
            <p:spPr>
              <a:xfrm>
                <a:off x="5805714" y="609691"/>
                <a:ext cx="410553" cy="386869"/>
              </a:xfrm>
              <a:prstGeom prst="arc">
                <a:avLst>
                  <a:gd name="adj1" fmla="val 111225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6D7FEFCF-F5E2-48A4-8DA2-466E3FA530E8}"/>
                </a:ext>
              </a:extLst>
            </p:cNvPr>
            <p:cNvGrpSpPr/>
            <p:nvPr/>
          </p:nvGrpSpPr>
          <p:grpSpPr>
            <a:xfrm>
              <a:off x="5805714" y="5406941"/>
              <a:ext cx="580573" cy="386869"/>
              <a:chOff x="5805714" y="609691"/>
              <a:chExt cx="580573" cy="386869"/>
            </a:xfrm>
          </p:grpSpPr>
          <p:sp>
            <p:nvSpPr>
              <p:cNvPr id="127" name="Rectangle 126">
                <a:extLst>
                  <a:ext uri="{FF2B5EF4-FFF2-40B4-BE49-F238E27FC236}">
                    <a16:creationId xmlns:a16="http://schemas.microsoft.com/office/drawing/2014/main" id="{5B8C7798-2FB8-447C-BA5C-ECB75C74E5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Arc 127">
                <a:extLst>
                  <a:ext uri="{FF2B5EF4-FFF2-40B4-BE49-F238E27FC236}">
                    <a16:creationId xmlns:a16="http://schemas.microsoft.com/office/drawing/2014/main" id="{DDFE7CA2-AC7D-4CF0-A779-1F7EC6161969}"/>
                  </a:ext>
                </a:extLst>
              </p:cNvPr>
              <p:cNvSpPr/>
              <p:nvPr/>
            </p:nvSpPr>
            <p:spPr>
              <a:xfrm>
                <a:off x="5805714" y="609691"/>
                <a:ext cx="410553" cy="386869"/>
              </a:xfrm>
              <a:prstGeom prst="arc">
                <a:avLst>
                  <a:gd name="adj1" fmla="val 108791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9" name="Group 128">
              <a:extLst>
                <a:ext uri="{FF2B5EF4-FFF2-40B4-BE49-F238E27FC236}">
                  <a16:creationId xmlns:a16="http://schemas.microsoft.com/office/drawing/2014/main" id="{EF6B5FAD-EB1F-43DC-8B99-11CAD21D64C9}"/>
                </a:ext>
              </a:extLst>
            </p:cNvPr>
            <p:cNvGrpSpPr/>
            <p:nvPr/>
          </p:nvGrpSpPr>
          <p:grpSpPr>
            <a:xfrm>
              <a:off x="5805714" y="5717964"/>
              <a:ext cx="580573" cy="386869"/>
              <a:chOff x="5805714" y="609691"/>
              <a:chExt cx="580573" cy="386869"/>
            </a:xfrm>
          </p:grpSpPr>
          <p:sp>
            <p:nvSpPr>
              <p:cNvPr id="130" name="Rectangle 129">
                <a:extLst>
                  <a:ext uri="{FF2B5EF4-FFF2-40B4-BE49-F238E27FC236}">
                    <a16:creationId xmlns:a16="http://schemas.microsoft.com/office/drawing/2014/main" id="{B817890A-729D-4FBB-8EF7-DAFD6F73427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Arc 130">
                <a:extLst>
                  <a:ext uri="{FF2B5EF4-FFF2-40B4-BE49-F238E27FC236}">
                    <a16:creationId xmlns:a16="http://schemas.microsoft.com/office/drawing/2014/main" id="{EAD6132E-2435-4771-A3CC-CCE94E7A9600}"/>
                  </a:ext>
                </a:extLst>
              </p:cNvPr>
              <p:cNvSpPr/>
              <p:nvPr/>
            </p:nvSpPr>
            <p:spPr>
              <a:xfrm>
                <a:off x="5805714" y="609691"/>
                <a:ext cx="410553" cy="386869"/>
              </a:xfrm>
              <a:prstGeom prst="arc">
                <a:avLst>
                  <a:gd name="adj1" fmla="val 109924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 name="Group 131">
              <a:extLst>
                <a:ext uri="{FF2B5EF4-FFF2-40B4-BE49-F238E27FC236}">
                  <a16:creationId xmlns:a16="http://schemas.microsoft.com/office/drawing/2014/main" id="{2B7006E1-B188-46BA-BAA5-15A960905F4C}"/>
                </a:ext>
              </a:extLst>
            </p:cNvPr>
            <p:cNvGrpSpPr/>
            <p:nvPr/>
          </p:nvGrpSpPr>
          <p:grpSpPr>
            <a:xfrm>
              <a:off x="5805714" y="6028987"/>
              <a:ext cx="580573" cy="386869"/>
              <a:chOff x="5805714" y="609691"/>
              <a:chExt cx="580573" cy="386869"/>
            </a:xfrm>
          </p:grpSpPr>
          <p:sp>
            <p:nvSpPr>
              <p:cNvPr id="133" name="Rectangle 132">
                <a:extLst>
                  <a:ext uri="{FF2B5EF4-FFF2-40B4-BE49-F238E27FC236}">
                    <a16:creationId xmlns:a16="http://schemas.microsoft.com/office/drawing/2014/main" id="{D01250CF-AFA1-4A19-B3C7-7F163609380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Arc 133">
                <a:extLst>
                  <a:ext uri="{FF2B5EF4-FFF2-40B4-BE49-F238E27FC236}">
                    <a16:creationId xmlns:a16="http://schemas.microsoft.com/office/drawing/2014/main" id="{1014BA5C-C370-44EB-84DA-2D69E36CE6C3}"/>
                  </a:ext>
                </a:extLst>
              </p:cNvPr>
              <p:cNvSpPr/>
              <p:nvPr/>
            </p:nvSpPr>
            <p:spPr>
              <a:xfrm>
                <a:off x="5805714" y="609691"/>
                <a:ext cx="410553" cy="386869"/>
              </a:xfrm>
              <a:prstGeom prst="arc">
                <a:avLst>
                  <a:gd name="adj1" fmla="val 1119721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5" name="Group 134">
              <a:extLst>
                <a:ext uri="{FF2B5EF4-FFF2-40B4-BE49-F238E27FC236}">
                  <a16:creationId xmlns:a16="http://schemas.microsoft.com/office/drawing/2014/main" id="{AD8CB7E5-EBC4-4791-B93B-D0B41B862B83}"/>
                </a:ext>
              </a:extLst>
            </p:cNvPr>
            <p:cNvGrpSpPr/>
            <p:nvPr/>
          </p:nvGrpSpPr>
          <p:grpSpPr>
            <a:xfrm>
              <a:off x="5805714" y="6340004"/>
              <a:ext cx="580573" cy="386869"/>
              <a:chOff x="5805714" y="609691"/>
              <a:chExt cx="580573" cy="386869"/>
            </a:xfrm>
          </p:grpSpPr>
          <p:sp>
            <p:nvSpPr>
              <p:cNvPr id="136" name="Rectangle 135">
                <a:extLst>
                  <a:ext uri="{FF2B5EF4-FFF2-40B4-BE49-F238E27FC236}">
                    <a16:creationId xmlns:a16="http://schemas.microsoft.com/office/drawing/2014/main" id="{CF456FF3-391C-4C8E-A128-A413BDBBB225}"/>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Arc 136">
                <a:extLst>
                  <a:ext uri="{FF2B5EF4-FFF2-40B4-BE49-F238E27FC236}">
                    <a16:creationId xmlns:a16="http://schemas.microsoft.com/office/drawing/2014/main" id="{8838FE2A-04D7-44E3-97C3-54338832CB9A}"/>
                  </a:ext>
                </a:extLst>
              </p:cNvPr>
              <p:cNvSpPr/>
              <p:nvPr/>
            </p:nvSpPr>
            <p:spPr>
              <a:xfrm>
                <a:off x="5805714" y="609691"/>
                <a:ext cx="410553" cy="386869"/>
              </a:xfrm>
              <a:prstGeom prst="arc">
                <a:avLst>
                  <a:gd name="adj1" fmla="val 1112980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209" name="TextBox 208">
            <a:extLst>
              <a:ext uri="{FF2B5EF4-FFF2-40B4-BE49-F238E27FC236}">
                <a16:creationId xmlns:a16="http://schemas.microsoft.com/office/drawing/2014/main" id="{97B6C5F2-384F-48A1-BC25-56C6849F9A23}"/>
              </a:ext>
            </a:extLst>
          </p:cNvPr>
          <p:cNvSpPr txBox="1"/>
          <p:nvPr/>
        </p:nvSpPr>
        <p:spPr>
          <a:xfrm>
            <a:off x="494513" y="459498"/>
            <a:ext cx="4440558" cy="461665"/>
          </a:xfrm>
          <a:prstGeom prst="rect">
            <a:avLst/>
          </a:prstGeom>
          <a:noFill/>
        </p:spPr>
        <p:txBody>
          <a:bodyPr wrap="square" rtlCol="0">
            <a:spAutoFit/>
          </a:bodyPr>
          <a:lstStyle/>
          <a:p>
            <a:r>
              <a:rPr lang="en-US" sz="2400" dirty="0">
                <a:solidFill>
                  <a:schemeClr val="accent2">
                    <a:lumMod val="50000"/>
                  </a:schemeClr>
                </a:solidFill>
                <a:effectLst>
                  <a:outerShdw blurRad="38100" dist="38100" dir="2700000" algn="tl">
                    <a:srgbClr val="000000">
                      <a:alpha val="43137"/>
                    </a:srgbClr>
                  </a:outerShdw>
                </a:effectLst>
                <a:latin typeface="MV Boli" panose="02000500030200090000" pitchFamily="2" charset="0"/>
                <a:ea typeface="Hand Of Sean" panose="02000500000000000000" pitchFamily="2" charset="-128"/>
                <a:cs typeface="MV Boli" panose="02000500030200090000" pitchFamily="2" charset="0"/>
              </a:rPr>
              <a:t>Types of nerve injuries</a:t>
            </a:r>
          </a:p>
        </p:txBody>
      </p:sp>
      <p:pic>
        <p:nvPicPr>
          <p:cNvPr id="2" name="Picture 1">
            <a:extLst>
              <a:ext uri="{FF2B5EF4-FFF2-40B4-BE49-F238E27FC236}">
                <a16:creationId xmlns:a16="http://schemas.microsoft.com/office/drawing/2014/main" id="{FEF678D5-4B69-448E-9514-D3A4639B926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456207" y="217461"/>
            <a:ext cx="5049519" cy="3568234"/>
          </a:xfrm>
          <a:prstGeom prst="rect">
            <a:avLst/>
          </a:prstGeom>
        </p:spPr>
      </p:pic>
      <p:sp>
        <p:nvSpPr>
          <p:cNvPr id="151" name="TextBox 150">
            <a:extLst>
              <a:ext uri="{FF2B5EF4-FFF2-40B4-BE49-F238E27FC236}">
                <a16:creationId xmlns:a16="http://schemas.microsoft.com/office/drawing/2014/main" id="{E2559CC4-7153-47A2-9F93-0B12FCE467A9}"/>
              </a:ext>
            </a:extLst>
          </p:cNvPr>
          <p:cNvSpPr txBox="1"/>
          <p:nvPr/>
        </p:nvSpPr>
        <p:spPr>
          <a:xfrm>
            <a:off x="496198" y="942169"/>
            <a:ext cx="4963748" cy="4956293"/>
          </a:xfrm>
          <a:prstGeom prst="rect">
            <a:avLst/>
          </a:prstGeom>
          <a:noFill/>
        </p:spPr>
        <p:txBody>
          <a:bodyPr wrap="square" rtlCol="0">
            <a:spAutoFit/>
          </a:bodyPr>
          <a:lstStyle/>
          <a:p>
            <a:pPr>
              <a:lnSpc>
                <a:spcPct val="229000"/>
              </a:lnSpc>
            </a:pPr>
            <a:r>
              <a:rPr lang="en-US" sz="1400" dirty="0">
                <a:solidFill>
                  <a:schemeClr val="tx2">
                    <a:lumMod val="50000"/>
                  </a:schemeClr>
                </a:solidFill>
                <a:latin typeface="MV Boli" panose="02000500030200090000" pitchFamily="2" charset="0"/>
                <a:ea typeface="Hand Of Sean" panose="02000500000000000000" pitchFamily="2" charset="-128"/>
                <a:cs typeface="MV Boli" panose="02000500030200090000" pitchFamily="2" charset="0"/>
              </a:rPr>
              <a:t>A nerve can be injured completely or partially. It can be compressed (e.g., by a tumor or an enlarged lymph node) or severed (e.g., by a stab wound, a bullet or a fractured bone). </a:t>
            </a:r>
          </a:p>
          <a:p>
            <a:pPr>
              <a:lnSpc>
                <a:spcPct val="229000"/>
              </a:lnSpc>
            </a:pPr>
            <a:r>
              <a:rPr lang="en-US" sz="1400" dirty="0">
                <a:solidFill>
                  <a:schemeClr val="tx2">
                    <a:lumMod val="50000"/>
                  </a:schemeClr>
                </a:solidFill>
                <a:latin typeface="MV Boli" panose="02000500030200090000" pitchFamily="2" charset="0"/>
                <a:ea typeface="Hand Of Sean" panose="02000500000000000000" pitchFamily="2" charset="-128"/>
                <a:cs typeface="MV Boli" panose="02000500030200090000" pitchFamily="2" charset="0"/>
              </a:rPr>
              <a:t>A compressed nerve will have its fibers short-circuiting causing unreal sensation (paresthesia) and irregular           	</a:t>
            </a:r>
          </a:p>
          <a:p>
            <a:pPr>
              <a:lnSpc>
                <a:spcPct val="229000"/>
              </a:lnSpc>
            </a:pPr>
            <a:endParaRPr lang="en-US" sz="1400" dirty="0">
              <a:solidFill>
                <a:schemeClr val="tx2">
                  <a:lumMod val="50000"/>
                </a:schemeClr>
              </a:solidFill>
              <a:latin typeface="MV Boli" panose="02000500030200090000" pitchFamily="2" charset="0"/>
              <a:ea typeface="Hand Of Sean" panose="02000500000000000000" pitchFamily="2" charset="-128"/>
              <a:cs typeface="MV Boli" panose="02000500030200090000" pitchFamily="2" charset="0"/>
            </a:endParaRPr>
          </a:p>
          <a:p>
            <a:pPr>
              <a:lnSpc>
                <a:spcPct val="229000"/>
              </a:lnSpc>
            </a:pPr>
            <a:endParaRPr lang="en-US" sz="1400" dirty="0">
              <a:solidFill>
                <a:schemeClr val="tx2">
                  <a:lumMod val="50000"/>
                </a:schemeClr>
              </a:solidFill>
              <a:latin typeface="MV Boli" panose="02000500030200090000" pitchFamily="2" charset="0"/>
              <a:ea typeface="Hand Of Sean" panose="02000500000000000000" pitchFamily="2" charset="-128"/>
              <a:cs typeface="MV Boli" panose="02000500030200090000" pitchFamily="2" charset="0"/>
            </a:endParaRPr>
          </a:p>
          <a:p>
            <a:pPr>
              <a:lnSpc>
                <a:spcPct val="229000"/>
              </a:lnSpc>
            </a:pPr>
            <a:endParaRPr lang="en-US" sz="1400" dirty="0">
              <a:solidFill>
                <a:srgbClr val="0070C0"/>
              </a:solidFill>
              <a:latin typeface="MV Boli" panose="02000500030200090000" pitchFamily="2" charset="0"/>
              <a:ea typeface="Hand Of Sean" panose="02000500000000000000" pitchFamily="2" charset="-128"/>
              <a:cs typeface="MV Boli" panose="02000500030200090000" pitchFamily="2" charset="0"/>
            </a:endParaRPr>
          </a:p>
        </p:txBody>
      </p:sp>
      <p:sp>
        <p:nvSpPr>
          <p:cNvPr id="152" name="TextBox 151">
            <a:extLst>
              <a:ext uri="{FF2B5EF4-FFF2-40B4-BE49-F238E27FC236}">
                <a16:creationId xmlns:a16="http://schemas.microsoft.com/office/drawing/2014/main" id="{38B21D80-5B19-4B75-ADB4-DF1AE7760449}"/>
              </a:ext>
            </a:extLst>
          </p:cNvPr>
          <p:cNvSpPr txBox="1"/>
          <p:nvPr/>
        </p:nvSpPr>
        <p:spPr>
          <a:xfrm>
            <a:off x="879684" y="3882904"/>
            <a:ext cx="6098240" cy="2489592"/>
          </a:xfrm>
          <a:prstGeom prst="rect">
            <a:avLst/>
          </a:prstGeom>
          <a:noFill/>
        </p:spPr>
        <p:txBody>
          <a:bodyPr wrap="square">
            <a:spAutoFit/>
          </a:bodyPr>
          <a:lstStyle/>
          <a:p>
            <a:pPr>
              <a:lnSpc>
                <a:spcPct val="229000"/>
              </a:lnSpc>
            </a:pPr>
            <a:r>
              <a:rPr lang="en-US" sz="1400" dirty="0">
                <a:solidFill>
                  <a:schemeClr val="tx2">
                    <a:lumMod val="50000"/>
                  </a:schemeClr>
                </a:solidFill>
                <a:latin typeface="MV Boli" panose="02000500030200090000" pitchFamily="2" charset="0"/>
                <a:ea typeface="Hand Of Sean" panose="02000500000000000000" pitchFamily="2" charset="-128"/>
                <a:cs typeface="MV Boli" panose="02000500030200090000" pitchFamily="2" charset="0"/>
              </a:rPr>
              <a:t>muscle movement or weakness.</a:t>
            </a:r>
          </a:p>
          <a:p>
            <a:pPr>
              <a:lnSpc>
                <a:spcPct val="229000"/>
              </a:lnSpc>
            </a:pPr>
            <a:r>
              <a:rPr lang="en-US" sz="1400" dirty="0">
                <a:solidFill>
                  <a:schemeClr val="tx2">
                    <a:lumMod val="50000"/>
                  </a:schemeClr>
                </a:solidFill>
                <a:latin typeface="MV Boli" panose="02000500030200090000" pitchFamily="2" charset="0"/>
                <a:ea typeface="Hand Of Sean" panose="02000500000000000000" pitchFamily="2" charset="-128"/>
                <a:cs typeface="MV Boli" panose="02000500030200090000" pitchFamily="2" charset="0"/>
              </a:rPr>
              <a:t>A severed (cut) nerve will not transmit any impulses</a:t>
            </a:r>
          </a:p>
          <a:p>
            <a:pPr>
              <a:lnSpc>
                <a:spcPct val="229000"/>
              </a:lnSpc>
            </a:pPr>
            <a:r>
              <a:rPr lang="en-US" sz="1400" dirty="0">
                <a:solidFill>
                  <a:schemeClr val="tx2">
                    <a:lumMod val="50000"/>
                  </a:schemeClr>
                </a:solidFill>
                <a:latin typeface="MV Boli" panose="02000500030200090000" pitchFamily="2" charset="0"/>
                <a:ea typeface="Hand Of Sean" panose="02000500000000000000" pitchFamily="2" charset="-128"/>
                <a:cs typeface="MV Boli" panose="02000500030200090000" pitchFamily="2" charset="0"/>
              </a:rPr>
              <a:t>leading to complete loss of sensation &amp; complete loss</a:t>
            </a:r>
          </a:p>
          <a:p>
            <a:pPr>
              <a:lnSpc>
                <a:spcPct val="229000"/>
              </a:lnSpc>
            </a:pPr>
            <a:r>
              <a:rPr lang="en-US" sz="1400" dirty="0">
                <a:solidFill>
                  <a:schemeClr val="tx2">
                    <a:lumMod val="50000"/>
                  </a:schemeClr>
                </a:solidFill>
                <a:latin typeface="MV Boli" panose="02000500030200090000" pitchFamily="2" charset="0"/>
                <a:ea typeface="Hand Of Sean" panose="02000500000000000000" pitchFamily="2" charset="-128"/>
                <a:cs typeface="MV Boli" panose="02000500030200090000" pitchFamily="2" charset="0"/>
              </a:rPr>
              <a:t>of muscle function. Overtime, paralyzed muscles </a:t>
            </a:r>
          </a:p>
          <a:p>
            <a:pPr>
              <a:lnSpc>
                <a:spcPct val="229000"/>
              </a:lnSpc>
            </a:pPr>
            <a:r>
              <a:rPr lang="en-US" sz="1400" dirty="0">
                <a:solidFill>
                  <a:schemeClr val="tx2">
                    <a:lumMod val="50000"/>
                  </a:schemeClr>
                </a:solidFill>
                <a:latin typeface="MV Boli" panose="02000500030200090000" pitchFamily="2" charset="0"/>
                <a:ea typeface="Hand Of Sean" panose="02000500000000000000" pitchFamily="2" charset="-128"/>
                <a:cs typeface="MV Boli" panose="02000500030200090000" pitchFamily="2" charset="0"/>
              </a:rPr>
              <a:t>ATROPHY (shrink in size).</a:t>
            </a:r>
          </a:p>
        </p:txBody>
      </p:sp>
      <p:sp>
        <p:nvSpPr>
          <p:cNvPr id="149" name="TextBox 148">
            <a:extLst>
              <a:ext uri="{FF2B5EF4-FFF2-40B4-BE49-F238E27FC236}">
                <a16:creationId xmlns:a16="http://schemas.microsoft.com/office/drawing/2014/main" id="{4118F318-178B-4A4B-8AD3-0C336BF215A6}"/>
              </a:ext>
            </a:extLst>
          </p:cNvPr>
          <p:cNvSpPr txBox="1"/>
          <p:nvPr/>
        </p:nvSpPr>
        <p:spPr>
          <a:xfrm>
            <a:off x="6566167" y="3735223"/>
            <a:ext cx="4405343" cy="2704587"/>
          </a:xfrm>
          <a:prstGeom prst="rect">
            <a:avLst/>
          </a:prstGeom>
          <a:noFill/>
        </p:spPr>
        <p:txBody>
          <a:bodyPr wrap="square">
            <a:spAutoFit/>
          </a:bodyPr>
          <a:lstStyle/>
          <a:p>
            <a:pPr>
              <a:lnSpc>
                <a:spcPct val="250000"/>
              </a:lnSpc>
            </a:pPr>
            <a:r>
              <a:rPr lang="en-US" sz="1400" dirty="0">
                <a:latin typeface="MV Boli" panose="02000500030200090000" pitchFamily="2" charset="0"/>
                <a:cs typeface="MV Boli" panose="02000500030200090000" pitchFamily="2" charset="0"/>
              </a:rPr>
              <a:t>In Division: The nerve fibers (axons) shrink back and 'rest' for about a month; then they begin to grow again. Axons will regenerate about 1mm per day. The extent to which a nerve recovers is variable, and it will always be incomplete.</a:t>
            </a:r>
          </a:p>
        </p:txBody>
      </p:sp>
    </p:spTree>
    <p:extLst>
      <p:ext uri="{BB962C8B-B14F-4D97-AF65-F5344CB8AC3E}">
        <p14:creationId xmlns:p14="http://schemas.microsoft.com/office/powerpoint/2010/main" val="40333723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a:extLst>
              <a:ext uri="{FF2B5EF4-FFF2-40B4-BE49-F238E27FC236}">
                <a16:creationId xmlns:a16="http://schemas.microsoft.com/office/drawing/2014/main" id="{C03955BB-E41C-4E77-BB48-325360470229}"/>
              </a:ext>
            </a:extLst>
          </p:cNvPr>
          <p:cNvSpPr/>
          <p:nvPr/>
        </p:nvSpPr>
        <p:spPr>
          <a:xfrm>
            <a:off x="275044" y="-5786"/>
            <a:ext cx="5681417" cy="6858000"/>
          </a:xfrm>
          <a:prstGeom prst="rect">
            <a:avLst/>
          </a:prstGeom>
          <a:blipFill>
            <a:blip r:embed="rId2">
              <a:extLst>
                <a:ext uri="{28A0092B-C50C-407E-A947-70E740481C1C}">
                  <a14:useLocalDpi xmlns:a14="http://schemas.microsoft.com/office/drawing/2010/main" val="0"/>
                </a:ext>
              </a:extLst>
            </a:blip>
            <a:stretch>
              <a:fillRect/>
            </a:stretch>
          </a:blipFill>
          <a:ln>
            <a:noFill/>
          </a:ln>
          <a:effectLst>
            <a:outerShdw blurRad="50800" dist="889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3F222A8-AF2A-4292-8A95-0C3AD37A109D}"/>
              </a:ext>
            </a:extLst>
          </p:cNvPr>
          <p:cNvSpPr/>
          <p:nvPr/>
        </p:nvSpPr>
        <p:spPr>
          <a:xfrm>
            <a:off x="6096000" y="0"/>
            <a:ext cx="5660571" cy="6858000"/>
          </a:xfrm>
          <a:prstGeom prst="rect">
            <a:avLst/>
          </a:prstGeom>
          <a:blipFill>
            <a:blip r:embed="rId2">
              <a:extLst>
                <a:ext uri="{28A0092B-C50C-407E-A947-70E740481C1C}">
                  <a14:useLocalDpi xmlns:a14="http://schemas.microsoft.com/office/drawing/2010/main" val="0"/>
                </a:ext>
              </a:extLst>
            </a:blip>
            <a:stretch>
              <a:fillRect/>
            </a:stretch>
          </a:blipFill>
          <a:ln>
            <a:noFill/>
          </a:ln>
          <a:effectLst>
            <a:outerShdw blurRad="50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0" name="Group 189">
            <a:extLst>
              <a:ext uri="{FF2B5EF4-FFF2-40B4-BE49-F238E27FC236}">
                <a16:creationId xmlns:a16="http://schemas.microsoft.com/office/drawing/2014/main" id="{B1C4F1B1-18D1-4F24-A7B4-A913BFFF45E6}"/>
              </a:ext>
            </a:extLst>
          </p:cNvPr>
          <p:cNvGrpSpPr/>
          <p:nvPr/>
        </p:nvGrpSpPr>
        <p:grpSpPr>
          <a:xfrm>
            <a:off x="6096000" y="119550"/>
            <a:ext cx="5574535" cy="6778315"/>
            <a:chOff x="6096000" y="119550"/>
            <a:chExt cx="5574535" cy="6778315"/>
          </a:xfrm>
        </p:grpSpPr>
        <p:sp>
          <p:nvSpPr>
            <p:cNvPr id="191" name="Rectangle 190">
              <a:extLst>
                <a:ext uri="{FF2B5EF4-FFF2-40B4-BE49-F238E27FC236}">
                  <a16:creationId xmlns:a16="http://schemas.microsoft.com/office/drawing/2014/main" id="{479DEB60-7570-45B4-8336-36827F8A3ED2}"/>
                </a:ext>
              </a:extLst>
            </p:cNvPr>
            <p:cNvSpPr/>
            <p:nvPr/>
          </p:nvSpPr>
          <p:spPr>
            <a:xfrm>
              <a:off x="11148331" y="4069452"/>
              <a:ext cx="522204" cy="2657736"/>
            </a:xfrm>
            <a:prstGeom prst="rect">
              <a:avLst/>
            </a:prstGeom>
            <a:solidFill>
              <a:srgbClr val="00FF00"/>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92" name="Freeform: Shape 191">
              <a:extLst>
                <a:ext uri="{FF2B5EF4-FFF2-40B4-BE49-F238E27FC236}">
                  <a16:creationId xmlns:a16="http://schemas.microsoft.com/office/drawing/2014/main" id="{1F0B4A1C-B94A-47CE-AED1-2D2A4BE4CFF9}"/>
                </a:ext>
              </a:extLst>
            </p:cNvPr>
            <p:cNvSpPr/>
            <p:nvPr/>
          </p:nvSpPr>
          <p:spPr>
            <a:xfrm>
              <a:off x="6128872" y="119550"/>
              <a:ext cx="5395162" cy="6607323"/>
            </a:xfrm>
            <a:custGeom>
              <a:avLst/>
              <a:gdLst>
                <a:gd name="connsiteX0" fmla="*/ 0 w 5395162"/>
                <a:gd name="connsiteY0" fmla="*/ 0 h 6607323"/>
                <a:gd name="connsiteX1" fmla="*/ 5395162 w 5395162"/>
                <a:gd name="connsiteY1" fmla="*/ 0 h 6607323"/>
                <a:gd name="connsiteX2" fmla="*/ 5395162 w 5395162"/>
                <a:gd name="connsiteY2" fmla="*/ 3949902 h 6607323"/>
                <a:gd name="connsiteX3" fmla="*/ 5230980 w 5395162"/>
                <a:gd name="connsiteY3" fmla="*/ 3949902 h 6607323"/>
                <a:gd name="connsiteX4" fmla="*/ 5032614 w 5395162"/>
                <a:gd name="connsiteY4" fmla="*/ 4148268 h 6607323"/>
                <a:gd name="connsiteX5" fmla="*/ 5032614 w 5395162"/>
                <a:gd name="connsiteY5" fmla="*/ 6607209 h 6607323"/>
                <a:gd name="connsiteX6" fmla="*/ 5032625 w 5395162"/>
                <a:gd name="connsiteY6" fmla="*/ 6607323 h 6607323"/>
                <a:gd name="connsiteX7" fmla="*/ 0 w 5395162"/>
                <a:gd name="connsiteY7" fmla="*/ 6607323 h 660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5162" h="6607323">
                  <a:moveTo>
                    <a:pt x="0" y="0"/>
                  </a:moveTo>
                  <a:lnTo>
                    <a:pt x="5395162" y="0"/>
                  </a:lnTo>
                  <a:lnTo>
                    <a:pt x="5395162" y="3949902"/>
                  </a:lnTo>
                  <a:lnTo>
                    <a:pt x="5230980" y="3949902"/>
                  </a:lnTo>
                  <a:cubicBezTo>
                    <a:pt x="5121425" y="3949902"/>
                    <a:pt x="5032614" y="4038713"/>
                    <a:pt x="5032614" y="4148268"/>
                  </a:cubicBezTo>
                  <a:lnTo>
                    <a:pt x="5032614" y="6607209"/>
                  </a:lnTo>
                  <a:lnTo>
                    <a:pt x="5032625" y="6607323"/>
                  </a:lnTo>
                  <a:lnTo>
                    <a:pt x="0" y="6607323"/>
                  </a:lnTo>
                  <a:close/>
                </a:path>
              </a:pathLst>
            </a:custGeom>
            <a:solidFill>
              <a:srgbClr val="FDFDFD"/>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3" name="Straight Connector 192">
              <a:extLst>
                <a:ext uri="{FF2B5EF4-FFF2-40B4-BE49-F238E27FC236}">
                  <a16:creationId xmlns:a16="http://schemas.microsoft.com/office/drawing/2014/main" id="{59162A81-0D26-49D5-9C3D-AF1145F70A57}"/>
                </a:ext>
              </a:extLst>
            </p:cNvPr>
            <p:cNvCxnSpPr>
              <a:cxnSpLocks/>
            </p:cNvCxnSpPr>
            <p:nvPr/>
          </p:nvCxnSpPr>
          <p:spPr>
            <a:xfrm>
              <a:off x="6096000" y="909390"/>
              <a:ext cx="5428034"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9DC12B9C-03BA-4147-9B14-30D86730F24B}"/>
                </a:ext>
              </a:extLst>
            </p:cNvPr>
            <p:cNvCxnSpPr>
              <a:cxnSpLocks/>
            </p:cNvCxnSpPr>
            <p:nvPr/>
          </p:nvCxnSpPr>
          <p:spPr>
            <a:xfrm>
              <a:off x="6126481" y="137418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6DCDD4C6-51F4-4E17-AD53-489FD1F39D5F}"/>
                </a:ext>
              </a:extLst>
            </p:cNvPr>
            <p:cNvCxnSpPr>
              <a:cxnSpLocks/>
            </p:cNvCxnSpPr>
            <p:nvPr/>
          </p:nvCxnSpPr>
          <p:spPr>
            <a:xfrm>
              <a:off x="6126481" y="1864456"/>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22656D87-BB85-4C46-9209-8C9140CFF071}"/>
                </a:ext>
              </a:extLst>
            </p:cNvPr>
            <p:cNvCxnSpPr>
              <a:cxnSpLocks/>
            </p:cNvCxnSpPr>
            <p:nvPr/>
          </p:nvCxnSpPr>
          <p:spPr>
            <a:xfrm>
              <a:off x="6126481" y="2354732"/>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B8516F6C-3E8F-41F1-85A7-8235F4B1C824}"/>
                </a:ext>
              </a:extLst>
            </p:cNvPr>
            <p:cNvCxnSpPr>
              <a:cxnSpLocks/>
            </p:cNvCxnSpPr>
            <p:nvPr/>
          </p:nvCxnSpPr>
          <p:spPr>
            <a:xfrm>
              <a:off x="6126481" y="2845008"/>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989266B4-BC34-4ABF-A425-A7DC3F37E571}"/>
                </a:ext>
              </a:extLst>
            </p:cNvPr>
            <p:cNvCxnSpPr>
              <a:cxnSpLocks/>
            </p:cNvCxnSpPr>
            <p:nvPr/>
          </p:nvCxnSpPr>
          <p:spPr>
            <a:xfrm>
              <a:off x="6126481" y="3335284"/>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6FBF9DB6-3F78-4FB6-A1C7-279765773246}"/>
                </a:ext>
              </a:extLst>
            </p:cNvPr>
            <p:cNvCxnSpPr>
              <a:cxnSpLocks/>
            </p:cNvCxnSpPr>
            <p:nvPr/>
          </p:nvCxnSpPr>
          <p:spPr>
            <a:xfrm>
              <a:off x="6126481" y="382556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87FF3BCF-0219-48EC-8281-6991C30C1636}"/>
                </a:ext>
              </a:extLst>
            </p:cNvPr>
            <p:cNvCxnSpPr>
              <a:cxnSpLocks/>
            </p:cNvCxnSpPr>
            <p:nvPr/>
          </p:nvCxnSpPr>
          <p:spPr>
            <a:xfrm>
              <a:off x="6126481" y="4315836"/>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66E6F99E-140E-42F7-9CD9-520ABBCB79FF}"/>
                </a:ext>
              </a:extLst>
            </p:cNvPr>
            <p:cNvCxnSpPr>
              <a:cxnSpLocks/>
            </p:cNvCxnSpPr>
            <p:nvPr/>
          </p:nvCxnSpPr>
          <p:spPr>
            <a:xfrm>
              <a:off x="6126481" y="4806112"/>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FD4DA134-0BBC-4EEA-B046-D144F8362963}"/>
                </a:ext>
              </a:extLst>
            </p:cNvPr>
            <p:cNvCxnSpPr>
              <a:cxnSpLocks/>
            </p:cNvCxnSpPr>
            <p:nvPr/>
          </p:nvCxnSpPr>
          <p:spPr>
            <a:xfrm>
              <a:off x="6126481" y="5296388"/>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D81023F8-3930-4E86-AADD-C34248F41F99}"/>
                </a:ext>
              </a:extLst>
            </p:cNvPr>
            <p:cNvCxnSpPr>
              <a:cxnSpLocks/>
            </p:cNvCxnSpPr>
            <p:nvPr/>
          </p:nvCxnSpPr>
          <p:spPr>
            <a:xfrm>
              <a:off x="6126481" y="5786664"/>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AB4022E9-383B-473B-A517-D6A80C1B6F12}"/>
                </a:ext>
              </a:extLst>
            </p:cNvPr>
            <p:cNvCxnSpPr>
              <a:cxnSpLocks/>
            </p:cNvCxnSpPr>
            <p:nvPr/>
          </p:nvCxnSpPr>
          <p:spPr>
            <a:xfrm>
              <a:off x="6126481" y="6276940"/>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sp>
          <p:nvSpPr>
            <p:cNvPr id="205" name="TextBox 204">
              <a:extLst>
                <a:ext uri="{FF2B5EF4-FFF2-40B4-BE49-F238E27FC236}">
                  <a16:creationId xmlns:a16="http://schemas.microsoft.com/office/drawing/2014/main" id="{B1FBF4D5-CE44-480D-BC29-B88EB2D96005}"/>
                </a:ext>
              </a:extLst>
            </p:cNvPr>
            <p:cNvSpPr txBox="1"/>
            <p:nvPr/>
          </p:nvSpPr>
          <p:spPr>
            <a:xfrm>
              <a:off x="11176000" y="5595360"/>
              <a:ext cx="461665" cy="1302505"/>
            </a:xfrm>
            <a:prstGeom prst="rect">
              <a:avLst/>
            </a:prstGeom>
            <a:noFill/>
          </p:spPr>
          <p:txBody>
            <a:bodyPr vert="vert270" wrap="square" rtlCol="0">
              <a:spAutoFit/>
            </a:bodyPr>
            <a:lstStyle/>
            <a:p>
              <a:pPr algn="ctr"/>
              <a:endParaRPr lang="en-US" b="1" dirty="0">
                <a:solidFill>
                  <a:schemeClr val="bg1"/>
                </a:solidFill>
              </a:endParaRPr>
            </a:p>
          </p:txBody>
        </p:sp>
      </p:grpSp>
      <p:grpSp>
        <p:nvGrpSpPr>
          <p:cNvPr id="174" name="Group 173">
            <a:extLst>
              <a:ext uri="{FF2B5EF4-FFF2-40B4-BE49-F238E27FC236}">
                <a16:creationId xmlns:a16="http://schemas.microsoft.com/office/drawing/2014/main" id="{4D3EC6F6-41B8-42EA-9450-9660D30297B3}"/>
              </a:ext>
            </a:extLst>
          </p:cNvPr>
          <p:cNvGrpSpPr/>
          <p:nvPr/>
        </p:nvGrpSpPr>
        <p:grpSpPr>
          <a:xfrm flipH="1">
            <a:off x="349856" y="93831"/>
            <a:ext cx="11345946" cy="6778316"/>
            <a:chOff x="324589" y="119550"/>
            <a:chExt cx="11345946" cy="6778316"/>
          </a:xfrm>
        </p:grpSpPr>
        <p:sp>
          <p:nvSpPr>
            <p:cNvPr id="175" name="Rectangle 174">
              <a:extLst>
                <a:ext uri="{FF2B5EF4-FFF2-40B4-BE49-F238E27FC236}">
                  <a16:creationId xmlns:a16="http://schemas.microsoft.com/office/drawing/2014/main" id="{BC45525F-CA64-4D1D-A75E-E6290B229999}"/>
                </a:ext>
              </a:extLst>
            </p:cNvPr>
            <p:cNvSpPr/>
            <p:nvPr/>
          </p:nvSpPr>
          <p:spPr>
            <a:xfrm>
              <a:off x="11148331" y="4069452"/>
              <a:ext cx="522204" cy="2657736"/>
            </a:xfrm>
            <a:prstGeom prst="rect">
              <a:avLst/>
            </a:prstGeom>
            <a:solidFill>
              <a:schemeClr val="accent4">
                <a:lumMod val="75000"/>
              </a:schemeClr>
            </a:solidFill>
            <a:ln>
              <a:noFill/>
            </a:ln>
            <a:effectLst>
              <a:outerShdw blurRad="50800" dist="635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76" name="Freeform: Shape 175">
              <a:extLst>
                <a:ext uri="{FF2B5EF4-FFF2-40B4-BE49-F238E27FC236}">
                  <a16:creationId xmlns:a16="http://schemas.microsoft.com/office/drawing/2014/main" id="{4CCDAA36-0014-487F-9FC8-FB18AD79A536}"/>
                </a:ext>
              </a:extLst>
            </p:cNvPr>
            <p:cNvSpPr/>
            <p:nvPr/>
          </p:nvSpPr>
          <p:spPr>
            <a:xfrm>
              <a:off x="6128872" y="119550"/>
              <a:ext cx="5395162" cy="6607323"/>
            </a:xfrm>
            <a:custGeom>
              <a:avLst/>
              <a:gdLst>
                <a:gd name="connsiteX0" fmla="*/ 0 w 5395162"/>
                <a:gd name="connsiteY0" fmla="*/ 0 h 6607323"/>
                <a:gd name="connsiteX1" fmla="*/ 5395162 w 5395162"/>
                <a:gd name="connsiteY1" fmla="*/ 0 h 6607323"/>
                <a:gd name="connsiteX2" fmla="*/ 5395162 w 5395162"/>
                <a:gd name="connsiteY2" fmla="*/ 3949902 h 6607323"/>
                <a:gd name="connsiteX3" fmla="*/ 5230980 w 5395162"/>
                <a:gd name="connsiteY3" fmla="*/ 3949902 h 6607323"/>
                <a:gd name="connsiteX4" fmla="*/ 5032614 w 5395162"/>
                <a:gd name="connsiteY4" fmla="*/ 4148268 h 6607323"/>
                <a:gd name="connsiteX5" fmla="*/ 5032614 w 5395162"/>
                <a:gd name="connsiteY5" fmla="*/ 6607209 h 6607323"/>
                <a:gd name="connsiteX6" fmla="*/ 5032625 w 5395162"/>
                <a:gd name="connsiteY6" fmla="*/ 6607323 h 6607323"/>
                <a:gd name="connsiteX7" fmla="*/ 0 w 5395162"/>
                <a:gd name="connsiteY7" fmla="*/ 6607323 h 660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5162" h="6607323">
                  <a:moveTo>
                    <a:pt x="0" y="0"/>
                  </a:moveTo>
                  <a:lnTo>
                    <a:pt x="5395162" y="0"/>
                  </a:lnTo>
                  <a:lnTo>
                    <a:pt x="5395162" y="3949902"/>
                  </a:lnTo>
                  <a:lnTo>
                    <a:pt x="5230980" y="3949902"/>
                  </a:lnTo>
                  <a:cubicBezTo>
                    <a:pt x="5121425" y="3949902"/>
                    <a:pt x="5032614" y="4038713"/>
                    <a:pt x="5032614" y="4148268"/>
                  </a:cubicBezTo>
                  <a:lnTo>
                    <a:pt x="5032614" y="6607209"/>
                  </a:lnTo>
                  <a:lnTo>
                    <a:pt x="5032625" y="6607323"/>
                  </a:lnTo>
                  <a:lnTo>
                    <a:pt x="0" y="6607323"/>
                  </a:lnTo>
                  <a:close/>
                </a:path>
              </a:pathLst>
            </a:custGeom>
            <a:solidFill>
              <a:srgbClr val="FDFDFD"/>
            </a:solidFill>
            <a:ln>
              <a:noFill/>
            </a:ln>
            <a:effectLst>
              <a:outerShdw blurRad="50800" dist="762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a:extLst>
                <a:ext uri="{FF2B5EF4-FFF2-40B4-BE49-F238E27FC236}">
                  <a16:creationId xmlns:a16="http://schemas.microsoft.com/office/drawing/2014/main" id="{0B012414-9764-48F5-B4C3-0A5037F0BBA5}"/>
                </a:ext>
              </a:extLst>
            </p:cNvPr>
            <p:cNvCxnSpPr>
              <a:cxnSpLocks/>
            </p:cNvCxnSpPr>
            <p:nvPr/>
          </p:nvCxnSpPr>
          <p:spPr>
            <a:xfrm>
              <a:off x="6096000" y="909390"/>
              <a:ext cx="5428034"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8DF96C4D-F51B-418E-8313-05C072401FE4}"/>
                </a:ext>
              </a:extLst>
            </p:cNvPr>
            <p:cNvCxnSpPr>
              <a:cxnSpLocks/>
            </p:cNvCxnSpPr>
            <p:nvPr/>
          </p:nvCxnSpPr>
          <p:spPr>
            <a:xfrm>
              <a:off x="6126481" y="137418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6F483CB6-CDC5-4A02-B30E-322036DDF0A0}"/>
                </a:ext>
              </a:extLst>
            </p:cNvPr>
            <p:cNvCxnSpPr>
              <a:cxnSpLocks/>
            </p:cNvCxnSpPr>
            <p:nvPr/>
          </p:nvCxnSpPr>
          <p:spPr>
            <a:xfrm>
              <a:off x="6126481" y="1864456"/>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13494356-E55D-4653-AB9F-7E1E2BF06D76}"/>
                </a:ext>
              </a:extLst>
            </p:cNvPr>
            <p:cNvCxnSpPr>
              <a:cxnSpLocks/>
            </p:cNvCxnSpPr>
            <p:nvPr/>
          </p:nvCxnSpPr>
          <p:spPr>
            <a:xfrm>
              <a:off x="6126481" y="2354732"/>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8C8F38DD-49EA-469F-9EDB-E9462B811FC0}"/>
                </a:ext>
              </a:extLst>
            </p:cNvPr>
            <p:cNvCxnSpPr>
              <a:cxnSpLocks/>
            </p:cNvCxnSpPr>
            <p:nvPr/>
          </p:nvCxnSpPr>
          <p:spPr>
            <a:xfrm>
              <a:off x="6126481" y="2845008"/>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BB0A9595-A092-4E25-932A-2B7A43E3DF75}"/>
                </a:ext>
              </a:extLst>
            </p:cNvPr>
            <p:cNvCxnSpPr>
              <a:cxnSpLocks/>
            </p:cNvCxnSpPr>
            <p:nvPr/>
          </p:nvCxnSpPr>
          <p:spPr>
            <a:xfrm>
              <a:off x="6126481" y="3335284"/>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D2DB5BD7-B26C-4609-AADA-D1F73B39D441}"/>
                </a:ext>
              </a:extLst>
            </p:cNvPr>
            <p:cNvCxnSpPr>
              <a:cxnSpLocks/>
            </p:cNvCxnSpPr>
            <p:nvPr/>
          </p:nvCxnSpPr>
          <p:spPr>
            <a:xfrm>
              <a:off x="6126481" y="382556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5992E529-F71B-461A-B57E-330E3C813F2E}"/>
                </a:ext>
              </a:extLst>
            </p:cNvPr>
            <p:cNvCxnSpPr>
              <a:cxnSpLocks/>
            </p:cNvCxnSpPr>
            <p:nvPr/>
          </p:nvCxnSpPr>
          <p:spPr>
            <a:xfrm>
              <a:off x="6126481" y="4315836"/>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64CEBAD4-44F2-4C60-80AE-1704869E5043}"/>
                </a:ext>
              </a:extLst>
            </p:cNvPr>
            <p:cNvCxnSpPr>
              <a:cxnSpLocks/>
            </p:cNvCxnSpPr>
            <p:nvPr/>
          </p:nvCxnSpPr>
          <p:spPr>
            <a:xfrm>
              <a:off x="6126481" y="4806112"/>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B6B6DA8F-39DA-425E-B4FF-5A599863202A}"/>
                </a:ext>
              </a:extLst>
            </p:cNvPr>
            <p:cNvCxnSpPr>
              <a:cxnSpLocks/>
            </p:cNvCxnSpPr>
            <p:nvPr/>
          </p:nvCxnSpPr>
          <p:spPr>
            <a:xfrm>
              <a:off x="6126481" y="5296388"/>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7CBD5B22-00BF-4EDD-976C-E876BF6A92CB}"/>
                </a:ext>
              </a:extLst>
            </p:cNvPr>
            <p:cNvCxnSpPr>
              <a:cxnSpLocks/>
            </p:cNvCxnSpPr>
            <p:nvPr/>
          </p:nvCxnSpPr>
          <p:spPr>
            <a:xfrm>
              <a:off x="6126481" y="5786664"/>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D0984BC2-397F-487F-B4C3-639E88CD5B95}"/>
                </a:ext>
              </a:extLst>
            </p:cNvPr>
            <p:cNvCxnSpPr>
              <a:cxnSpLocks/>
            </p:cNvCxnSpPr>
            <p:nvPr/>
          </p:nvCxnSpPr>
          <p:spPr>
            <a:xfrm>
              <a:off x="6126481" y="6276940"/>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sp>
          <p:nvSpPr>
            <p:cNvPr id="189" name="TextBox 188">
              <a:extLst>
                <a:ext uri="{FF2B5EF4-FFF2-40B4-BE49-F238E27FC236}">
                  <a16:creationId xmlns:a16="http://schemas.microsoft.com/office/drawing/2014/main" id="{028D77CE-26CC-48A3-92E2-0D112FD9E9FA}"/>
                </a:ext>
              </a:extLst>
            </p:cNvPr>
            <p:cNvSpPr txBox="1"/>
            <p:nvPr/>
          </p:nvSpPr>
          <p:spPr>
            <a:xfrm>
              <a:off x="11176001" y="4099814"/>
              <a:ext cx="461665" cy="2798052"/>
            </a:xfrm>
            <a:prstGeom prst="rect">
              <a:avLst/>
            </a:prstGeom>
            <a:noFill/>
          </p:spPr>
          <p:txBody>
            <a:bodyPr vert="vert270" wrap="square" rtlCol="0">
              <a:spAutoFit/>
            </a:bodyPr>
            <a:lstStyle/>
            <a:p>
              <a:pPr algn="ctr"/>
              <a:r>
                <a:rPr lang="en-US" b="1" dirty="0">
                  <a:solidFill>
                    <a:schemeClr val="bg1"/>
                  </a:solidFill>
                </a:rPr>
                <a:t>Radiculopathy</a:t>
              </a:r>
            </a:p>
          </p:txBody>
        </p:sp>
        <p:sp>
          <p:nvSpPr>
            <p:cNvPr id="150" name="TextBox 149">
              <a:extLst>
                <a:ext uri="{FF2B5EF4-FFF2-40B4-BE49-F238E27FC236}">
                  <a16:creationId xmlns:a16="http://schemas.microsoft.com/office/drawing/2014/main" id="{0A579D8F-12D9-4782-8DAB-115542E47984}"/>
                </a:ext>
              </a:extLst>
            </p:cNvPr>
            <p:cNvSpPr txBox="1"/>
            <p:nvPr/>
          </p:nvSpPr>
          <p:spPr>
            <a:xfrm>
              <a:off x="324589" y="4099814"/>
              <a:ext cx="461665" cy="2798052"/>
            </a:xfrm>
            <a:prstGeom prst="rect">
              <a:avLst/>
            </a:prstGeom>
            <a:noFill/>
          </p:spPr>
          <p:txBody>
            <a:bodyPr vert="vert270" wrap="square" rtlCol="0">
              <a:spAutoFit/>
            </a:bodyPr>
            <a:lstStyle/>
            <a:p>
              <a:pPr algn="ctr"/>
              <a:r>
                <a:rPr lang="en-US" b="1" dirty="0"/>
                <a:t>Where?</a:t>
              </a:r>
            </a:p>
          </p:txBody>
        </p:sp>
      </p:grpSp>
      <p:grpSp>
        <p:nvGrpSpPr>
          <p:cNvPr id="3" name="Group 2">
            <a:extLst>
              <a:ext uri="{FF2B5EF4-FFF2-40B4-BE49-F238E27FC236}">
                <a16:creationId xmlns:a16="http://schemas.microsoft.com/office/drawing/2014/main" id="{0F1A4B53-3DA8-4B08-87F6-99E2B5780CCB}"/>
              </a:ext>
            </a:extLst>
          </p:cNvPr>
          <p:cNvGrpSpPr/>
          <p:nvPr/>
        </p:nvGrpSpPr>
        <p:grpSpPr>
          <a:xfrm>
            <a:off x="5604611" y="119550"/>
            <a:ext cx="781676" cy="6607323"/>
            <a:chOff x="5604611" y="119550"/>
            <a:chExt cx="781676" cy="6607323"/>
          </a:xfrm>
        </p:grpSpPr>
        <p:sp>
          <p:nvSpPr>
            <p:cNvPr id="67" name="Rectangle 66">
              <a:extLst>
                <a:ext uri="{FF2B5EF4-FFF2-40B4-BE49-F238E27FC236}">
                  <a16:creationId xmlns:a16="http://schemas.microsoft.com/office/drawing/2014/main" id="{D119F2DB-0E38-4A31-831F-2BAF295D2A25}"/>
                </a:ext>
              </a:extLst>
            </p:cNvPr>
            <p:cNvSpPr/>
            <p:nvPr/>
          </p:nvSpPr>
          <p:spPr>
            <a:xfrm>
              <a:off x="5635694" y="20253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AEE5042A-E067-4FB7-BCFF-00BB33BFEDEC}"/>
                </a:ext>
              </a:extLst>
            </p:cNvPr>
            <p:cNvGrpSpPr/>
            <p:nvPr/>
          </p:nvGrpSpPr>
          <p:grpSpPr>
            <a:xfrm>
              <a:off x="5805714" y="119550"/>
              <a:ext cx="580573" cy="386869"/>
              <a:chOff x="5805714" y="609691"/>
              <a:chExt cx="580573" cy="386869"/>
            </a:xfrm>
          </p:grpSpPr>
          <p:sp>
            <p:nvSpPr>
              <p:cNvPr id="5" name="Rectangle 4">
                <a:extLst>
                  <a:ext uri="{FF2B5EF4-FFF2-40B4-BE49-F238E27FC236}">
                    <a16:creationId xmlns:a16="http://schemas.microsoft.com/office/drawing/2014/main" id="{9ECC8D50-758B-45D1-9832-058DA749338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a:extLst>
                  <a:ext uri="{FF2B5EF4-FFF2-40B4-BE49-F238E27FC236}">
                    <a16:creationId xmlns:a16="http://schemas.microsoft.com/office/drawing/2014/main" id="{FC783E55-1922-4926-8D97-EC60526709F7}"/>
                  </a:ext>
                </a:extLst>
              </p:cNvPr>
              <p:cNvSpPr/>
              <p:nvPr/>
            </p:nvSpPr>
            <p:spPr>
              <a:xfrm>
                <a:off x="5805714" y="609691"/>
                <a:ext cx="410553" cy="386869"/>
              </a:xfrm>
              <a:prstGeom prst="arc">
                <a:avLst>
                  <a:gd name="adj1" fmla="val 10333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8" name="Rectangle 67">
              <a:extLst>
                <a:ext uri="{FF2B5EF4-FFF2-40B4-BE49-F238E27FC236}">
                  <a16:creationId xmlns:a16="http://schemas.microsoft.com/office/drawing/2014/main" id="{FCB92E0C-F05E-4602-8A6C-A561815032EC}"/>
                </a:ext>
              </a:extLst>
            </p:cNvPr>
            <p:cNvSpPr/>
            <p:nvPr/>
          </p:nvSpPr>
          <p:spPr>
            <a:xfrm>
              <a:off x="5632035" y="503041"/>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78" name="Group 77">
              <a:extLst>
                <a:ext uri="{FF2B5EF4-FFF2-40B4-BE49-F238E27FC236}">
                  <a16:creationId xmlns:a16="http://schemas.microsoft.com/office/drawing/2014/main" id="{E48E30C9-A74F-4C52-AD04-FC9A5CBD8258}"/>
                </a:ext>
              </a:extLst>
            </p:cNvPr>
            <p:cNvGrpSpPr/>
            <p:nvPr/>
          </p:nvGrpSpPr>
          <p:grpSpPr>
            <a:xfrm>
              <a:off x="5805714" y="430573"/>
              <a:ext cx="580573" cy="386869"/>
              <a:chOff x="5805714" y="609691"/>
              <a:chExt cx="580573" cy="386869"/>
            </a:xfrm>
          </p:grpSpPr>
          <p:sp>
            <p:nvSpPr>
              <p:cNvPr id="79" name="Rectangle 78">
                <a:extLst>
                  <a:ext uri="{FF2B5EF4-FFF2-40B4-BE49-F238E27FC236}">
                    <a16:creationId xmlns:a16="http://schemas.microsoft.com/office/drawing/2014/main" id="{9D80A7DB-810E-4588-BE25-E9F7C34D3DB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c 79">
                <a:extLst>
                  <a:ext uri="{FF2B5EF4-FFF2-40B4-BE49-F238E27FC236}">
                    <a16:creationId xmlns:a16="http://schemas.microsoft.com/office/drawing/2014/main" id="{0CEE252C-3F6B-425D-A974-8C322FD62AA8}"/>
                  </a:ext>
                </a:extLst>
              </p:cNvPr>
              <p:cNvSpPr/>
              <p:nvPr/>
            </p:nvSpPr>
            <p:spPr>
              <a:xfrm>
                <a:off x="5805714" y="609691"/>
                <a:ext cx="410553" cy="386869"/>
              </a:xfrm>
              <a:prstGeom prst="arc">
                <a:avLst>
                  <a:gd name="adj1" fmla="val 10604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9" name="Rectangle 68">
              <a:extLst>
                <a:ext uri="{FF2B5EF4-FFF2-40B4-BE49-F238E27FC236}">
                  <a16:creationId xmlns:a16="http://schemas.microsoft.com/office/drawing/2014/main" id="{A4620A41-830E-412F-B7F4-82B17531460F}"/>
                </a:ext>
              </a:extLst>
            </p:cNvPr>
            <p:cNvSpPr/>
            <p:nvPr/>
          </p:nvSpPr>
          <p:spPr>
            <a:xfrm>
              <a:off x="5635694" y="81748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Rectangle 69">
              <a:extLst>
                <a:ext uri="{FF2B5EF4-FFF2-40B4-BE49-F238E27FC236}">
                  <a16:creationId xmlns:a16="http://schemas.microsoft.com/office/drawing/2014/main" id="{B8C591D4-C50C-4B67-805A-961945693BE6}"/>
                </a:ext>
              </a:extLst>
            </p:cNvPr>
            <p:cNvSpPr/>
            <p:nvPr/>
          </p:nvSpPr>
          <p:spPr>
            <a:xfrm>
              <a:off x="5636493" y="112392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a:extLst>
                <a:ext uri="{FF2B5EF4-FFF2-40B4-BE49-F238E27FC236}">
                  <a16:creationId xmlns:a16="http://schemas.microsoft.com/office/drawing/2014/main" id="{461F08B5-15BF-4C63-B54C-7D2001EDCAD3}"/>
                </a:ext>
              </a:extLst>
            </p:cNvPr>
            <p:cNvSpPr/>
            <p:nvPr/>
          </p:nvSpPr>
          <p:spPr>
            <a:xfrm>
              <a:off x="5633303" y="144082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a:extLst>
                <a:ext uri="{FF2B5EF4-FFF2-40B4-BE49-F238E27FC236}">
                  <a16:creationId xmlns:a16="http://schemas.microsoft.com/office/drawing/2014/main" id="{D12C5631-8C0A-4256-BD3E-88D081A7321B}"/>
                </a:ext>
              </a:extLst>
            </p:cNvPr>
            <p:cNvSpPr/>
            <p:nvPr/>
          </p:nvSpPr>
          <p:spPr>
            <a:xfrm>
              <a:off x="5641689" y="174238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Rectangle 72">
              <a:extLst>
                <a:ext uri="{FF2B5EF4-FFF2-40B4-BE49-F238E27FC236}">
                  <a16:creationId xmlns:a16="http://schemas.microsoft.com/office/drawing/2014/main" id="{D3030D9B-44CF-4F4E-A86E-18A79322376D}"/>
                </a:ext>
              </a:extLst>
            </p:cNvPr>
            <p:cNvSpPr/>
            <p:nvPr/>
          </p:nvSpPr>
          <p:spPr>
            <a:xfrm>
              <a:off x="5626130" y="206495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Rectangle 73">
              <a:extLst>
                <a:ext uri="{FF2B5EF4-FFF2-40B4-BE49-F238E27FC236}">
                  <a16:creationId xmlns:a16="http://schemas.microsoft.com/office/drawing/2014/main" id="{0E9F8D11-58D9-4493-A410-DACB43B5E48F}"/>
                </a:ext>
              </a:extLst>
            </p:cNvPr>
            <p:cNvSpPr/>
            <p:nvPr/>
          </p:nvSpPr>
          <p:spPr>
            <a:xfrm>
              <a:off x="5626130" y="237211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a:extLst>
                <a:ext uri="{FF2B5EF4-FFF2-40B4-BE49-F238E27FC236}">
                  <a16:creationId xmlns:a16="http://schemas.microsoft.com/office/drawing/2014/main" id="{880FA994-AF36-4890-A98D-4750B71B3C59}"/>
                </a:ext>
              </a:extLst>
            </p:cNvPr>
            <p:cNvSpPr/>
            <p:nvPr/>
          </p:nvSpPr>
          <p:spPr>
            <a:xfrm>
              <a:off x="5633303" y="268452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Rectangle 75">
              <a:extLst>
                <a:ext uri="{FF2B5EF4-FFF2-40B4-BE49-F238E27FC236}">
                  <a16:creationId xmlns:a16="http://schemas.microsoft.com/office/drawing/2014/main" id="{9E5C2FB6-992A-4537-B467-2FCB0FDBDB9F}"/>
                </a:ext>
              </a:extLst>
            </p:cNvPr>
            <p:cNvSpPr/>
            <p:nvPr/>
          </p:nvSpPr>
          <p:spPr>
            <a:xfrm>
              <a:off x="5633303" y="298598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Rectangle 76">
              <a:extLst>
                <a:ext uri="{FF2B5EF4-FFF2-40B4-BE49-F238E27FC236}">
                  <a16:creationId xmlns:a16="http://schemas.microsoft.com/office/drawing/2014/main" id="{73193785-12A4-408F-9E7C-27DDBEAFA7BD}"/>
                </a:ext>
              </a:extLst>
            </p:cNvPr>
            <p:cNvSpPr/>
            <p:nvPr/>
          </p:nvSpPr>
          <p:spPr>
            <a:xfrm>
              <a:off x="5626130" y="330818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8" name="Rectangle 137">
              <a:extLst>
                <a:ext uri="{FF2B5EF4-FFF2-40B4-BE49-F238E27FC236}">
                  <a16:creationId xmlns:a16="http://schemas.microsoft.com/office/drawing/2014/main" id="{FF68EA0C-3323-4279-9322-583E0496C340}"/>
                </a:ext>
              </a:extLst>
            </p:cNvPr>
            <p:cNvSpPr/>
            <p:nvPr/>
          </p:nvSpPr>
          <p:spPr>
            <a:xfrm>
              <a:off x="5618957" y="361510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9" name="Rectangle 138">
              <a:extLst>
                <a:ext uri="{FF2B5EF4-FFF2-40B4-BE49-F238E27FC236}">
                  <a16:creationId xmlns:a16="http://schemas.microsoft.com/office/drawing/2014/main" id="{DA8F7F98-A2C1-4622-86E7-4F2038831BBE}"/>
                </a:ext>
              </a:extLst>
            </p:cNvPr>
            <p:cNvSpPr/>
            <p:nvPr/>
          </p:nvSpPr>
          <p:spPr>
            <a:xfrm>
              <a:off x="5604611" y="392724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0" name="Rectangle 139">
              <a:extLst>
                <a:ext uri="{FF2B5EF4-FFF2-40B4-BE49-F238E27FC236}">
                  <a16:creationId xmlns:a16="http://schemas.microsoft.com/office/drawing/2014/main" id="{0A05E640-BFCE-401E-8E58-B95F9FAC8DFA}"/>
                </a:ext>
              </a:extLst>
            </p:cNvPr>
            <p:cNvSpPr/>
            <p:nvPr/>
          </p:nvSpPr>
          <p:spPr>
            <a:xfrm>
              <a:off x="5611784" y="423914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1" name="Rectangle 140">
              <a:extLst>
                <a:ext uri="{FF2B5EF4-FFF2-40B4-BE49-F238E27FC236}">
                  <a16:creationId xmlns:a16="http://schemas.microsoft.com/office/drawing/2014/main" id="{E054FE0A-3727-4A81-B405-7B2AD3CF46C1}"/>
                </a:ext>
              </a:extLst>
            </p:cNvPr>
            <p:cNvSpPr/>
            <p:nvPr/>
          </p:nvSpPr>
          <p:spPr>
            <a:xfrm>
              <a:off x="5604611" y="4546182"/>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2" name="Rectangle 141">
              <a:extLst>
                <a:ext uri="{FF2B5EF4-FFF2-40B4-BE49-F238E27FC236}">
                  <a16:creationId xmlns:a16="http://schemas.microsoft.com/office/drawing/2014/main" id="{181F776C-2AF8-48ED-A45F-6043E45954BF}"/>
                </a:ext>
              </a:extLst>
            </p:cNvPr>
            <p:cNvSpPr/>
            <p:nvPr/>
          </p:nvSpPr>
          <p:spPr>
            <a:xfrm>
              <a:off x="5609779" y="485746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3" name="Rectangle 142">
              <a:extLst>
                <a:ext uri="{FF2B5EF4-FFF2-40B4-BE49-F238E27FC236}">
                  <a16:creationId xmlns:a16="http://schemas.microsoft.com/office/drawing/2014/main" id="{F411B93B-64DC-40ED-8351-A38502F83EC2}"/>
                </a:ext>
              </a:extLst>
            </p:cNvPr>
            <p:cNvSpPr/>
            <p:nvPr/>
          </p:nvSpPr>
          <p:spPr>
            <a:xfrm>
              <a:off x="5618957" y="517189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4" name="Rectangle 143">
              <a:extLst>
                <a:ext uri="{FF2B5EF4-FFF2-40B4-BE49-F238E27FC236}">
                  <a16:creationId xmlns:a16="http://schemas.microsoft.com/office/drawing/2014/main" id="{6D4EF766-AAA1-4FD1-9EB8-BC7CCAF80F4C}"/>
                </a:ext>
              </a:extLst>
            </p:cNvPr>
            <p:cNvSpPr/>
            <p:nvPr/>
          </p:nvSpPr>
          <p:spPr>
            <a:xfrm>
              <a:off x="5611784" y="550314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5" name="Rectangle 144">
              <a:extLst>
                <a:ext uri="{FF2B5EF4-FFF2-40B4-BE49-F238E27FC236}">
                  <a16:creationId xmlns:a16="http://schemas.microsoft.com/office/drawing/2014/main" id="{CA3BC80A-A5C7-4031-AE04-E1DBB065F990}"/>
                </a:ext>
              </a:extLst>
            </p:cNvPr>
            <p:cNvSpPr/>
            <p:nvPr/>
          </p:nvSpPr>
          <p:spPr>
            <a:xfrm>
              <a:off x="5604611" y="5797854"/>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6" name="Rectangle 145">
              <a:extLst>
                <a:ext uri="{FF2B5EF4-FFF2-40B4-BE49-F238E27FC236}">
                  <a16:creationId xmlns:a16="http://schemas.microsoft.com/office/drawing/2014/main" id="{B2C4E260-0390-4C3C-B29D-AB4732D5F312}"/>
                </a:ext>
              </a:extLst>
            </p:cNvPr>
            <p:cNvSpPr/>
            <p:nvPr/>
          </p:nvSpPr>
          <p:spPr>
            <a:xfrm>
              <a:off x="5604611" y="609721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7" name="Rectangle 146">
              <a:extLst>
                <a:ext uri="{FF2B5EF4-FFF2-40B4-BE49-F238E27FC236}">
                  <a16:creationId xmlns:a16="http://schemas.microsoft.com/office/drawing/2014/main" id="{9CF30D03-0768-4F4A-876B-4064ADC4B962}"/>
                </a:ext>
              </a:extLst>
            </p:cNvPr>
            <p:cNvSpPr/>
            <p:nvPr/>
          </p:nvSpPr>
          <p:spPr>
            <a:xfrm>
              <a:off x="5611784" y="641257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81" name="Group 80">
              <a:extLst>
                <a:ext uri="{FF2B5EF4-FFF2-40B4-BE49-F238E27FC236}">
                  <a16:creationId xmlns:a16="http://schemas.microsoft.com/office/drawing/2014/main" id="{BDE4CAF1-67FB-4A00-A957-F84932EF37EA}"/>
                </a:ext>
              </a:extLst>
            </p:cNvPr>
            <p:cNvGrpSpPr/>
            <p:nvPr/>
          </p:nvGrpSpPr>
          <p:grpSpPr>
            <a:xfrm>
              <a:off x="5805714" y="741596"/>
              <a:ext cx="580573" cy="386869"/>
              <a:chOff x="5805714" y="609691"/>
              <a:chExt cx="580573" cy="386869"/>
            </a:xfrm>
          </p:grpSpPr>
          <p:sp>
            <p:nvSpPr>
              <p:cNvPr id="82" name="Rectangle 81">
                <a:extLst>
                  <a:ext uri="{FF2B5EF4-FFF2-40B4-BE49-F238E27FC236}">
                    <a16:creationId xmlns:a16="http://schemas.microsoft.com/office/drawing/2014/main" id="{74C944AF-D50A-425E-A441-BD46E8CB9783}"/>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Arc 82">
                <a:extLst>
                  <a:ext uri="{FF2B5EF4-FFF2-40B4-BE49-F238E27FC236}">
                    <a16:creationId xmlns:a16="http://schemas.microsoft.com/office/drawing/2014/main" id="{AE95EC9D-DB78-417E-AF31-C543DE84C1EE}"/>
                  </a:ext>
                </a:extLst>
              </p:cNvPr>
              <p:cNvSpPr/>
              <p:nvPr/>
            </p:nvSpPr>
            <p:spPr>
              <a:xfrm>
                <a:off x="5805714" y="609691"/>
                <a:ext cx="410553" cy="386869"/>
              </a:xfrm>
              <a:prstGeom prst="arc">
                <a:avLst>
                  <a:gd name="adj1" fmla="val 107575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EC3E0684-8AE8-4214-BF7B-4AAB6B86F600}"/>
                </a:ext>
              </a:extLst>
            </p:cNvPr>
            <p:cNvGrpSpPr/>
            <p:nvPr/>
          </p:nvGrpSpPr>
          <p:grpSpPr>
            <a:xfrm>
              <a:off x="5805714" y="1052619"/>
              <a:ext cx="580573" cy="386869"/>
              <a:chOff x="5805714" y="609691"/>
              <a:chExt cx="580573" cy="386869"/>
            </a:xfrm>
          </p:grpSpPr>
          <p:sp>
            <p:nvSpPr>
              <p:cNvPr id="85" name="Rectangle 84">
                <a:extLst>
                  <a:ext uri="{FF2B5EF4-FFF2-40B4-BE49-F238E27FC236}">
                    <a16:creationId xmlns:a16="http://schemas.microsoft.com/office/drawing/2014/main" id="{CF8E04A3-B6B4-4F3C-BB6B-AF9929DDA237}"/>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Arc 85">
                <a:extLst>
                  <a:ext uri="{FF2B5EF4-FFF2-40B4-BE49-F238E27FC236}">
                    <a16:creationId xmlns:a16="http://schemas.microsoft.com/office/drawing/2014/main" id="{18A95974-DAB2-4BF8-9192-96278D1744CD}"/>
                  </a:ext>
                </a:extLst>
              </p:cNvPr>
              <p:cNvSpPr/>
              <p:nvPr/>
            </p:nvSpPr>
            <p:spPr>
              <a:xfrm>
                <a:off x="5805714" y="609691"/>
                <a:ext cx="410553" cy="386869"/>
              </a:xfrm>
              <a:prstGeom prst="arc">
                <a:avLst>
                  <a:gd name="adj1" fmla="val 1083048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C97BDBFC-6DCF-4D05-9235-AF24FD08B7BA}"/>
                </a:ext>
              </a:extLst>
            </p:cNvPr>
            <p:cNvGrpSpPr/>
            <p:nvPr/>
          </p:nvGrpSpPr>
          <p:grpSpPr>
            <a:xfrm>
              <a:off x="5805714" y="1363642"/>
              <a:ext cx="580573" cy="386869"/>
              <a:chOff x="5805714" y="609691"/>
              <a:chExt cx="580573" cy="386869"/>
            </a:xfrm>
          </p:grpSpPr>
          <p:sp>
            <p:nvSpPr>
              <p:cNvPr id="88" name="Rectangle 87">
                <a:extLst>
                  <a:ext uri="{FF2B5EF4-FFF2-40B4-BE49-F238E27FC236}">
                    <a16:creationId xmlns:a16="http://schemas.microsoft.com/office/drawing/2014/main" id="{4AB8CE96-3DF3-4063-9F27-D4DB07BB75E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Arc 88">
                <a:extLst>
                  <a:ext uri="{FF2B5EF4-FFF2-40B4-BE49-F238E27FC236}">
                    <a16:creationId xmlns:a16="http://schemas.microsoft.com/office/drawing/2014/main" id="{309BD817-14B6-4AA7-A1F6-6EAEFBC3A86F}"/>
                  </a:ext>
                </a:extLst>
              </p:cNvPr>
              <p:cNvSpPr/>
              <p:nvPr/>
            </p:nvSpPr>
            <p:spPr>
              <a:xfrm>
                <a:off x="5805714" y="609691"/>
                <a:ext cx="410553" cy="386869"/>
              </a:xfrm>
              <a:prstGeom prst="arc">
                <a:avLst>
                  <a:gd name="adj1" fmla="val 1080965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C6951FED-2BD7-4859-B333-5B1CAEF8AB8D}"/>
                </a:ext>
              </a:extLst>
            </p:cNvPr>
            <p:cNvGrpSpPr/>
            <p:nvPr/>
          </p:nvGrpSpPr>
          <p:grpSpPr>
            <a:xfrm>
              <a:off x="5805714" y="1674665"/>
              <a:ext cx="580573" cy="386869"/>
              <a:chOff x="5805714" y="609691"/>
              <a:chExt cx="580573" cy="386869"/>
            </a:xfrm>
          </p:grpSpPr>
          <p:sp>
            <p:nvSpPr>
              <p:cNvPr id="91" name="Rectangle 90">
                <a:extLst>
                  <a:ext uri="{FF2B5EF4-FFF2-40B4-BE49-F238E27FC236}">
                    <a16:creationId xmlns:a16="http://schemas.microsoft.com/office/drawing/2014/main" id="{FE30C63D-F045-40E9-8C54-26DA5BDA0F4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Arc 91">
                <a:extLst>
                  <a:ext uri="{FF2B5EF4-FFF2-40B4-BE49-F238E27FC236}">
                    <a16:creationId xmlns:a16="http://schemas.microsoft.com/office/drawing/2014/main" id="{434A2720-2A66-40B1-AC7E-5C244C6E6EB9}"/>
                  </a:ext>
                </a:extLst>
              </p:cNvPr>
              <p:cNvSpPr/>
              <p:nvPr/>
            </p:nvSpPr>
            <p:spPr>
              <a:xfrm>
                <a:off x="5805714" y="609691"/>
                <a:ext cx="410553" cy="386869"/>
              </a:xfrm>
              <a:prstGeom prst="arc">
                <a:avLst>
                  <a:gd name="adj1" fmla="val 1087571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93" name="Group 92">
              <a:extLst>
                <a:ext uri="{FF2B5EF4-FFF2-40B4-BE49-F238E27FC236}">
                  <a16:creationId xmlns:a16="http://schemas.microsoft.com/office/drawing/2014/main" id="{3253887B-E245-4C89-84BB-C89576187B4D}"/>
                </a:ext>
              </a:extLst>
            </p:cNvPr>
            <p:cNvGrpSpPr/>
            <p:nvPr/>
          </p:nvGrpSpPr>
          <p:grpSpPr>
            <a:xfrm>
              <a:off x="5805714" y="1985688"/>
              <a:ext cx="580573" cy="386869"/>
              <a:chOff x="5805714" y="609691"/>
              <a:chExt cx="580573" cy="386869"/>
            </a:xfrm>
          </p:grpSpPr>
          <p:sp>
            <p:nvSpPr>
              <p:cNvPr id="94" name="Rectangle 93">
                <a:extLst>
                  <a:ext uri="{FF2B5EF4-FFF2-40B4-BE49-F238E27FC236}">
                    <a16:creationId xmlns:a16="http://schemas.microsoft.com/office/drawing/2014/main" id="{C2935527-C9EF-4950-89BB-EB1207B25E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Arc 94">
                <a:extLst>
                  <a:ext uri="{FF2B5EF4-FFF2-40B4-BE49-F238E27FC236}">
                    <a16:creationId xmlns:a16="http://schemas.microsoft.com/office/drawing/2014/main" id="{B885AD0D-2A97-4761-A7E2-81AE7730FF98}"/>
                  </a:ext>
                </a:extLst>
              </p:cNvPr>
              <p:cNvSpPr/>
              <p:nvPr/>
            </p:nvSpPr>
            <p:spPr>
              <a:xfrm>
                <a:off x="5805714" y="609691"/>
                <a:ext cx="410553" cy="386869"/>
              </a:xfrm>
              <a:prstGeom prst="arc">
                <a:avLst>
                  <a:gd name="adj1" fmla="val 1078249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B20895E6-FBAD-4249-90F9-43369FD2080F}"/>
                </a:ext>
              </a:extLst>
            </p:cNvPr>
            <p:cNvGrpSpPr/>
            <p:nvPr/>
          </p:nvGrpSpPr>
          <p:grpSpPr>
            <a:xfrm>
              <a:off x="5805714" y="2296711"/>
              <a:ext cx="580573" cy="386869"/>
              <a:chOff x="5805714" y="609691"/>
              <a:chExt cx="580573" cy="386869"/>
            </a:xfrm>
          </p:grpSpPr>
          <p:sp>
            <p:nvSpPr>
              <p:cNvPr id="97" name="Rectangle 96">
                <a:extLst>
                  <a:ext uri="{FF2B5EF4-FFF2-40B4-BE49-F238E27FC236}">
                    <a16:creationId xmlns:a16="http://schemas.microsoft.com/office/drawing/2014/main" id="{416F99E9-E132-4AB6-9501-719E390B295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Arc 97">
                <a:extLst>
                  <a:ext uri="{FF2B5EF4-FFF2-40B4-BE49-F238E27FC236}">
                    <a16:creationId xmlns:a16="http://schemas.microsoft.com/office/drawing/2014/main" id="{7BF41422-E1EF-4A49-906D-7C9E43200378}"/>
                  </a:ext>
                </a:extLst>
              </p:cNvPr>
              <p:cNvSpPr/>
              <p:nvPr/>
            </p:nvSpPr>
            <p:spPr>
              <a:xfrm>
                <a:off x="5805714" y="609691"/>
                <a:ext cx="410553" cy="386869"/>
              </a:xfrm>
              <a:prstGeom prst="arc">
                <a:avLst>
                  <a:gd name="adj1" fmla="val 108379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 name="Group 98">
              <a:extLst>
                <a:ext uri="{FF2B5EF4-FFF2-40B4-BE49-F238E27FC236}">
                  <a16:creationId xmlns:a16="http://schemas.microsoft.com/office/drawing/2014/main" id="{3A6C8FCE-3906-4A51-8C51-53A21458A79D}"/>
                </a:ext>
              </a:extLst>
            </p:cNvPr>
            <p:cNvGrpSpPr/>
            <p:nvPr/>
          </p:nvGrpSpPr>
          <p:grpSpPr>
            <a:xfrm>
              <a:off x="5805714" y="2607734"/>
              <a:ext cx="580573" cy="386869"/>
              <a:chOff x="5805714" y="609691"/>
              <a:chExt cx="580573" cy="386869"/>
            </a:xfrm>
          </p:grpSpPr>
          <p:sp>
            <p:nvSpPr>
              <p:cNvPr id="100" name="Rectangle 99">
                <a:extLst>
                  <a:ext uri="{FF2B5EF4-FFF2-40B4-BE49-F238E27FC236}">
                    <a16:creationId xmlns:a16="http://schemas.microsoft.com/office/drawing/2014/main" id="{01B7306C-C82A-4CBC-8810-B196E2B85FD9}"/>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Arc 100">
                <a:extLst>
                  <a:ext uri="{FF2B5EF4-FFF2-40B4-BE49-F238E27FC236}">
                    <a16:creationId xmlns:a16="http://schemas.microsoft.com/office/drawing/2014/main" id="{4309EB4B-A1C1-41B8-9E71-43E4632DE81A}"/>
                  </a:ext>
                </a:extLst>
              </p:cNvPr>
              <p:cNvSpPr/>
              <p:nvPr/>
            </p:nvSpPr>
            <p:spPr>
              <a:xfrm>
                <a:off x="5805714" y="609691"/>
                <a:ext cx="410553" cy="386869"/>
              </a:xfrm>
              <a:prstGeom prst="arc">
                <a:avLst>
                  <a:gd name="adj1" fmla="val 1081717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id="{C74B4894-B5D2-4362-964C-D4DC0546060A}"/>
                </a:ext>
              </a:extLst>
            </p:cNvPr>
            <p:cNvGrpSpPr/>
            <p:nvPr/>
          </p:nvGrpSpPr>
          <p:grpSpPr>
            <a:xfrm>
              <a:off x="5805714" y="2918757"/>
              <a:ext cx="580573" cy="386869"/>
              <a:chOff x="5805714" y="609691"/>
              <a:chExt cx="580573" cy="386869"/>
            </a:xfrm>
          </p:grpSpPr>
          <p:sp>
            <p:nvSpPr>
              <p:cNvPr id="103" name="Rectangle 102">
                <a:extLst>
                  <a:ext uri="{FF2B5EF4-FFF2-40B4-BE49-F238E27FC236}">
                    <a16:creationId xmlns:a16="http://schemas.microsoft.com/office/drawing/2014/main" id="{DA95D981-4D5B-4F4F-8A82-69838938508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Arc 103">
                <a:extLst>
                  <a:ext uri="{FF2B5EF4-FFF2-40B4-BE49-F238E27FC236}">
                    <a16:creationId xmlns:a16="http://schemas.microsoft.com/office/drawing/2014/main" id="{E4822634-A39A-4B0D-8399-883328FCA1EE}"/>
                  </a:ext>
                </a:extLst>
              </p:cNvPr>
              <p:cNvSpPr/>
              <p:nvPr/>
            </p:nvSpPr>
            <p:spPr>
              <a:xfrm>
                <a:off x="5805714" y="609691"/>
                <a:ext cx="410553" cy="386869"/>
              </a:xfrm>
              <a:prstGeom prst="arc">
                <a:avLst>
                  <a:gd name="adj1" fmla="val 1122047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5" name="Group 104">
              <a:extLst>
                <a:ext uri="{FF2B5EF4-FFF2-40B4-BE49-F238E27FC236}">
                  <a16:creationId xmlns:a16="http://schemas.microsoft.com/office/drawing/2014/main" id="{AC0C8900-7AAE-4DAD-9853-250BA8E46217}"/>
                </a:ext>
              </a:extLst>
            </p:cNvPr>
            <p:cNvGrpSpPr/>
            <p:nvPr/>
          </p:nvGrpSpPr>
          <p:grpSpPr>
            <a:xfrm>
              <a:off x="5805714" y="3229780"/>
              <a:ext cx="580573" cy="386869"/>
              <a:chOff x="5805714" y="609691"/>
              <a:chExt cx="580573" cy="386869"/>
            </a:xfrm>
          </p:grpSpPr>
          <p:sp>
            <p:nvSpPr>
              <p:cNvPr id="106" name="Rectangle 105">
                <a:extLst>
                  <a:ext uri="{FF2B5EF4-FFF2-40B4-BE49-F238E27FC236}">
                    <a16:creationId xmlns:a16="http://schemas.microsoft.com/office/drawing/2014/main" id="{8F16C3F5-5111-4385-95DB-684995C5DA9E}"/>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Arc 106">
                <a:extLst>
                  <a:ext uri="{FF2B5EF4-FFF2-40B4-BE49-F238E27FC236}">
                    <a16:creationId xmlns:a16="http://schemas.microsoft.com/office/drawing/2014/main" id="{C8E4EC42-A513-472E-AE69-66EF8F71937C}"/>
                  </a:ext>
                </a:extLst>
              </p:cNvPr>
              <p:cNvSpPr/>
              <p:nvPr/>
            </p:nvSpPr>
            <p:spPr>
              <a:xfrm>
                <a:off x="5805714" y="609691"/>
                <a:ext cx="410553" cy="386869"/>
              </a:xfrm>
              <a:prstGeom prst="arc">
                <a:avLst>
                  <a:gd name="adj1" fmla="val 106480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B9DF2A69-06AC-4DC9-B6C7-9A1B9D012585}"/>
                </a:ext>
              </a:extLst>
            </p:cNvPr>
            <p:cNvGrpSpPr/>
            <p:nvPr/>
          </p:nvGrpSpPr>
          <p:grpSpPr>
            <a:xfrm>
              <a:off x="5805714" y="3540803"/>
              <a:ext cx="580573" cy="386869"/>
              <a:chOff x="5805714" y="609691"/>
              <a:chExt cx="580573" cy="386869"/>
            </a:xfrm>
          </p:grpSpPr>
          <p:sp>
            <p:nvSpPr>
              <p:cNvPr id="109" name="Rectangle 108">
                <a:extLst>
                  <a:ext uri="{FF2B5EF4-FFF2-40B4-BE49-F238E27FC236}">
                    <a16:creationId xmlns:a16="http://schemas.microsoft.com/office/drawing/2014/main" id="{66D59475-186E-4F7A-A501-ABEDCC08DC9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55C929AA-C5D4-4A29-94FC-BF99C03F9430}"/>
                  </a:ext>
                </a:extLst>
              </p:cNvPr>
              <p:cNvSpPr/>
              <p:nvPr/>
            </p:nvSpPr>
            <p:spPr>
              <a:xfrm>
                <a:off x="5805714" y="609691"/>
                <a:ext cx="410553" cy="386869"/>
              </a:xfrm>
              <a:prstGeom prst="arc">
                <a:avLst>
                  <a:gd name="adj1" fmla="val 109014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26F5DDE8-77F1-4A19-9A73-FA16AD387091}"/>
                </a:ext>
              </a:extLst>
            </p:cNvPr>
            <p:cNvGrpSpPr/>
            <p:nvPr/>
          </p:nvGrpSpPr>
          <p:grpSpPr>
            <a:xfrm>
              <a:off x="5805714" y="3851826"/>
              <a:ext cx="580573" cy="386869"/>
              <a:chOff x="5805714" y="609691"/>
              <a:chExt cx="580573" cy="386869"/>
            </a:xfrm>
          </p:grpSpPr>
          <p:sp>
            <p:nvSpPr>
              <p:cNvPr id="112" name="Rectangle 111">
                <a:extLst>
                  <a:ext uri="{FF2B5EF4-FFF2-40B4-BE49-F238E27FC236}">
                    <a16:creationId xmlns:a16="http://schemas.microsoft.com/office/drawing/2014/main" id="{3975D25C-1E30-46E2-BA99-3037ADE3170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Arc 112">
                <a:extLst>
                  <a:ext uri="{FF2B5EF4-FFF2-40B4-BE49-F238E27FC236}">
                    <a16:creationId xmlns:a16="http://schemas.microsoft.com/office/drawing/2014/main" id="{5489E9B8-DC06-4350-B467-61A9DA0B02A7}"/>
                  </a:ext>
                </a:extLst>
              </p:cNvPr>
              <p:cNvSpPr/>
              <p:nvPr/>
            </p:nvSpPr>
            <p:spPr>
              <a:xfrm>
                <a:off x="5805714" y="609691"/>
                <a:ext cx="410553" cy="386869"/>
              </a:xfrm>
              <a:prstGeom prst="arc">
                <a:avLst>
                  <a:gd name="adj1" fmla="val 11023282"/>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4" name="Group 113">
              <a:extLst>
                <a:ext uri="{FF2B5EF4-FFF2-40B4-BE49-F238E27FC236}">
                  <a16:creationId xmlns:a16="http://schemas.microsoft.com/office/drawing/2014/main" id="{0375CE18-5EC1-4881-8142-DC1BC91AD094}"/>
                </a:ext>
              </a:extLst>
            </p:cNvPr>
            <p:cNvGrpSpPr/>
            <p:nvPr/>
          </p:nvGrpSpPr>
          <p:grpSpPr>
            <a:xfrm>
              <a:off x="5805714" y="4162849"/>
              <a:ext cx="580573" cy="386869"/>
              <a:chOff x="5805714" y="609691"/>
              <a:chExt cx="580573" cy="386869"/>
            </a:xfrm>
          </p:grpSpPr>
          <p:sp>
            <p:nvSpPr>
              <p:cNvPr id="115" name="Rectangle 114">
                <a:extLst>
                  <a:ext uri="{FF2B5EF4-FFF2-40B4-BE49-F238E27FC236}">
                    <a16:creationId xmlns:a16="http://schemas.microsoft.com/office/drawing/2014/main" id="{10A76D25-919A-40D9-9554-EFE2D3956BE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Arc 115">
                <a:extLst>
                  <a:ext uri="{FF2B5EF4-FFF2-40B4-BE49-F238E27FC236}">
                    <a16:creationId xmlns:a16="http://schemas.microsoft.com/office/drawing/2014/main" id="{F541D253-66CC-4C59-909C-302800ABEEFC}"/>
                  </a:ext>
                </a:extLst>
              </p:cNvPr>
              <p:cNvSpPr/>
              <p:nvPr/>
            </p:nvSpPr>
            <p:spPr>
              <a:xfrm>
                <a:off x="5805714" y="609691"/>
                <a:ext cx="410553" cy="386869"/>
              </a:xfrm>
              <a:prstGeom prst="arc">
                <a:avLst>
                  <a:gd name="adj1" fmla="val 11168103"/>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7" name="Group 116">
              <a:extLst>
                <a:ext uri="{FF2B5EF4-FFF2-40B4-BE49-F238E27FC236}">
                  <a16:creationId xmlns:a16="http://schemas.microsoft.com/office/drawing/2014/main" id="{D86A99F9-8CBA-4BBB-88F7-14582E27C64C}"/>
                </a:ext>
              </a:extLst>
            </p:cNvPr>
            <p:cNvGrpSpPr/>
            <p:nvPr/>
          </p:nvGrpSpPr>
          <p:grpSpPr>
            <a:xfrm>
              <a:off x="5805714" y="4473872"/>
              <a:ext cx="580573" cy="386869"/>
              <a:chOff x="5805714" y="609691"/>
              <a:chExt cx="580573" cy="386869"/>
            </a:xfrm>
          </p:grpSpPr>
          <p:sp>
            <p:nvSpPr>
              <p:cNvPr id="118" name="Rectangle 117">
                <a:extLst>
                  <a:ext uri="{FF2B5EF4-FFF2-40B4-BE49-F238E27FC236}">
                    <a16:creationId xmlns:a16="http://schemas.microsoft.com/office/drawing/2014/main" id="{16259704-CA38-4525-8489-D1FECD12BDB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Arc 118">
                <a:extLst>
                  <a:ext uri="{FF2B5EF4-FFF2-40B4-BE49-F238E27FC236}">
                    <a16:creationId xmlns:a16="http://schemas.microsoft.com/office/drawing/2014/main" id="{40F4FCA1-5992-49D0-8CE6-8488CF6BAF04}"/>
                  </a:ext>
                </a:extLst>
              </p:cNvPr>
              <p:cNvSpPr/>
              <p:nvPr/>
            </p:nvSpPr>
            <p:spPr>
              <a:xfrm>
                <a:off x="5805714" y="609691"/>
                <a:ext cx="410553" cy="386869"/>
              </a:xfrm>
              <a:prstGeom prst="arc">
                <a:avLst>
                  <a:gd name="adj1" fmla="val 11188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F5C59377-7214-4209-BA16-86D5D1DAE2B0}"/>
                </a:ext>
              </a:extLst>
            </p:cNvPr>
            <p:cNvGrpSpPr/>
            <p:nvPr/>
          </p:nvGrpSpPr>
          <p:grpSpPr>
            <a:xfrm>
              <a:off x="5805714" y="4784895"/>
              <a:ext cx="580573" cy="386869"/>
              <a:chOff x="5805714" y="609691"/>
              <a:chExt cx="580573" cy="386869"/>
            </a:xfrm>
          </p:grpSpPr>
          <p:sp>
            <p:nvSpPr>
              <p:cNvPr id="121" name="Rectangle 120">
                <a:extLst>
                  <a:ext uri="{FF2B5EF4-FFF2-40B4-BE49-F238E27FC236}">
                    <a16:creationId xmlns:a16="http://schemas.microsoft.com/office/drawing/2014/main" id="{959A5D35-C7AE-458F-BBB5-71CD3A3F97F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Arc 121">
                <a:extLst>
                  <a:ext uri="{FF2B5EF4-FFF2-40B4-BE49-F238E27FC236}">
                    <a16:creationId xmlns:a16="http://schemas.microsoft.com/office/drawing/2014/main" id="{F490A229-65A6-4DFF-870F-4B92A114A66A}"/>
                  </a:ext>
                </a:extLst>
              </p:cNvPr>
              <p:cNvSpPr/>
              <p:nvPr/>
            </p:nvSpPr>
            <p:spPr>
              <a:xfrm>
                <a:off x="5805714" y="609691"/>
                <a:ext cx="410553" cy="386869"/>
              </a:xfrm>
              <a:prstGeom prst="arc">
                <a:avLst>
                  <a:gd name="adj1" fmla="val 1114643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3" name="Group 122">
              <a:extLst>
                <a:ext uri="{FF2B5EF4-FFF2-40B4-BE49-F238E27FC236}">
                  <a16:creationId xmlns:a16="http://schemas.microsoft.com/office/drawing/2014/main" id="{9EC6FFFF-2006-4366-8566-0113AD9F036A}"/>
                </a:ext>
              </a:extLst>
            </p:cNvPr>
            <p:cNvGrpSpPr/>
            <p:nvPr/>
          </p:nvGrpSpPr>
          <p:grpSpPr>
            <a:xfrm>
              <a:off x="5805714" y="5095918"/>
              <a:ext cx="580573" cy="386869"/>
              <a:chOff x="5805714" y="609691"/>
              <a:chExt cx="580573" cy="386869"/>
            </a:xfrm>
          </p:grpSpPr>
          <p:sp>
            <p:nvSpPr>
              <p:cNvPr id="124" name="Rectangle 123">
                <a:extLst>
                  <a:ext uri="{FF2B5EF4-FFF2-40B4-BE49-F238E27FC236}">
                    <a16:creationId xmlns:a16="http://schemas.microsoft.com/office/drawing/2014/main" id="{595E399E-0521-4D5B-914F-29C3ADDF2B72}"/>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Arc 124">
                <a:extLst>
                  <a:ext uri="{FF2B5EF4-FFF2-40B4-BE49-F238E27FC236}">
                    <a16:creationId xmlns:a16="http://schemas.microsoft.com/office/drawing/2014/main" id="{14739334-2472-4756-B880-7780C40DA407}"/>
                  </a:ext>
                </a:extLst>
              </p:cNvPr>
              <p:cNvSpPr/>
              <p:nvPr/>
            </p:nvSpPr>
            <p:spPr>
              <a:xfrm>
                <a:off x="5805714" y="609691"/>
                <a:ext cx="410553" cy="386869"/>
              </a:xfrm>
              <a:prstGeom prst="arc">
                <a:avLst>
                  <a:gd name="adj1" fmla="val 111225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6D7FEFCF-F5E2-48A4-8DA2-466E3FA530E8}"/>
                </a:ext>
              </a:extLst>
            </p:cNvPr>
            <p:cNvGrpSpPr/>
            <p:nvPr/>
          </p:nvGrpSpPr>
          <p:grpSpPr>
            <a:xfrm>
              <a:off x="5805714" y="5447282"/>
              <a:ext cx="580573" cy="386869"/>
              <a:chOff x="5805714" y="650032"/>
              <a:chExt cx="580573" cy="386869"/>
            </a:xfrm>
          </p:grpSpPr>
          <p:sp>
            <p:nvSpPr>
              <p:cNvPr id="127" name="Rectangle 126">
                <a:extLst>
                  <a:ext uri="{FF2B5EF4-FFF2-40B4-BE49-F238E27FC236}">
                    <a16:creationId xmlns:a16="http://schemas.microsoft.com/office/drawing/2014/main" id="{5B8C7798-2FB8-447C-BA5C-ECB75C74E5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Arc 127">
                <a:extLst>
                  <a:ext uri="{FF2B5EF4-FFF2-40B4-BE49-F238E27FC236}">
                    <a16:creationId xmlns:a16="http://schemas.microsoft.com/office/drawing/2014/main" id="{DDFE7CA2-AC7D-4CF0-A779-1F7EC6161969}"/>
                  </a:ext>
                </a:extLst>
              </p:cNvPr>
              <p:cNvSpPr/>
              <p:nvPr/>
            </p:nvSpPr>
            <p:spPr>
              <a:xfrm>
                <a:off x="5805714" y="650032"/>
                <a:ext cx="410553" cy="386869"/>
              </a:xfrm>
              <a:prstGeom prst="arc">
                <a:avLst>
                  <a:gd name="adj1" fmla="val 108791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9" name="Group 128">
              <a:extLst>
                <a:ext uri="{FF2B5EF4-FFF2-40B4-BE49-F238E27FC236}">
                  <a16:creationId xmlns:a16="http://schemas.microsoft.com/office/drawing/2014/main" id="{EF6B5FAD-EB1F-43DC-8B99-11CAD21D64C9}"/>
                </a:ext>
              </a:extLst>
            </p:cNvPr>
            <p:cNvGrpSpPr/>
            <p:nvPr/>
          </p:nvGrpSpPr>
          <p:grpSpPr>
            <a:xfrm>
              <a:off x="5805714" y="5717964"/>
              <a:ext cx="580573" cy="386869"/>
              <a:chOff x="5805714" y="609691"/>
              <a:chExt cx="580573" cy="386869"/>
            </a:xfrm>
          </p:grpSpPr>
          <p:sp>
            <p:nvSpPr>
              <p:cNvPr id="130" name="Rectangle 129">
                <a:extLst>
                  <a:ext uri="{FF2B5EF4-FFF2-40B4-BE49-F238E27FC236}">
                    <a16:creationId xmlns:a16="http://schemas.microsoft.com/office/drawing/2014/main" id="{B817890A-729D-4FBB-8EF7-DAFD6F73427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Arc 130">
                <a:extLst>
                  <a:ext uri="{FF2B5EF4-FFF2-40B4-BE49-F238E27FC236}">
                    <a16:creationId xmlns:a16="http://schemas.microsoft.com/office/drawing/2014/main" id="{EAD6132E-2435-4771-A3CC-CCE94E7A9600}"/>
                  </a:ext>
                </a:extLst>
              </p:cNvPr>
              <p:cNvSpPr/>
              <p:nvPr/>
            </p:nvSpPr>
            <p:spPr>
              <a:xfrm>
                <a:off x="5805714" y="609691"/>
                <a:ext cx="410553" cy="386869"/>
              </a:xfrm>
              <a:prstGeom prst="arc">
                <a:avLst>
                  <a:gd name="adj1" fmla="val 109924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 name="Group 131">
              <a:extLst>
                <a:ext uri="{FF2B5EF4-FFF2-40B4-BE49-F238E27FC236}">
                  <a16:creationId xmlns:a16="http://schemas.microsoft.com/office/drawing/2014/main" id="{2B7006E1-B188-46BA-BAA5-15A960905F4C}"/>
                </a:ext>
              </a:extLst>
            </p:cNvPr>
            <p:cNvGrpSpPr/>
            <p:nvPr/>
          </p:nvGrpSpPr>
          <p:grpSpPr>
            <a:xfrm>
              <a:off x="5805714" y="6028987"/>
              <a:ext cx="580573" cy="386869"/>
              <a:chOff x="5805714" y="609691"/>
              <a:chExt cx="580573" cy="386869"/>
            </a:xfrm>
          </p:grpSpPr>
          <p:sp>
            <p:nvSpPr>
              <p:cNvPr id="133" name="Rectangle 132">
                <a:extLst>
                  <a:ext uri="{FF2B5EF4-FFF2-40B4-BE49-F238E27FC236}">
                    <a16:creationId xmlns:a16="http://schemas.microsoft.com/office/drawing/2014/main" id="{D01250CF-AFA1-4A19-B3C7-7F163609380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Arc 133">
                <a:extLst>
                  <a:ext uri="{FF2B5EF4-FFF2-40B4-BE49-F238E27FC236}">
                    <a16:creationId xmlns:a16="http://schemas.microsoft.com/office/drawing/2014/main" id="{1014BA5C-C370-44EB-84DA-2D69E36CE6C3}"/>
                  </a:ext>
                </a:extLst>
              </p:cNvPr>
              <p:cNvSpPr/>
              <p:nvPr/>
            </p:nvSpPr>
            <p:spPr>
              <a:xfrm>
                <a:off x="5805714" y="609691"/>
                <a:ext cx="410553" cy="386869"/>
              </a:xfrm>
              <a:prstGeom prst="arc">
                <a:avLst>
                  <a:gd name="adj1" fmla="val 1119721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5" name="Group 134">
              <a:extLst>
                <a:ext uri="{FF2B5EF4-FFF2-40B4-BE49-F238E27FC236}">
                  <a16:creationId xmlns:a16="http://schemas.microsoft.com/office/drawing/2014/main" id="{AD8CB7E5-EBC4-4791-B93B-D0B41B862B83}"/>
                </a:ext>
              </a:extLst>
            </p:cNvPr>
            <p:cNvGrpSpPr/>
            <p:nvPr/>
          </p:nvGrpSpPr>
          <p:grpSpPr>
            <a:xfrm>
              <a:off x="5805714" y="6340004"/>
              <a:ext cx="580573" cy="386869"/>
              <a:chOff x="5805714" y="609691"/>
              <a:chExt cx="580573" cy="386869"/>
            </a:xfrm>
          </p:grpSpPr>
          <p:sp>
            <p:nvSpPr>
              <p:cNvPr id="136" name="Rectangle 135">
                <a:extLst>
                  <a:ext uri="{FF2B5EF4-FFF2-40B4-BE49-F238E27FC236}">
                    <a16:creationId xmlns:a16="http://schemas.microsoft.com/office/drawing/2014/main" id="{CF456FF3-391C-4C8E-A128-A413BDBBB225}"/>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Arc 136">
                <a:extLst>
                  <a:ext uri="{FF2B5EF4-FFF2-40B4-BE49-F238E27FC236}">
                    <a16:creationId xmlns:a16="http://schemas.microsoft.com/office/drawing/2014/main" id="{8838FE2A-04D7-44E3-97C3-54338832CB9A}"/>
                  </a:ext>
                </a:extLst>
              </p:cNvPr>
              <p:cNvSpPr/>
              <p:nvPr/>
            </p:nvSpPr>
            <p:spPr>
              <a:xfrm>
                <a:off x="5805714" y="609691"/>
                <a:ext cx="410553" cy="386869"/>
              </a:xfrm>
              <a:prstGeom prst="arc">
                <a:avLst>
                  <a:gd name="adj1" fmla="val 1112980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209" name="TextBox 208">
            <a:extLst>
              <a:ext uri="{FF2B5EF4-FFF2-40B4-BE49-F238E27FC236}">
                <a16:creationId xmlns:a16="http://schemas.microsoft.com/office/drawing/2014/main" id="{97B6C5F2-384F-48A1-BC25-56C6849F9A23}"/>
              </a:ext>
            </a:extLst>
          </p:cNvPr>
          <p:cNvSpPr txBox="1"/>
          <p:nvPr/>
        </p:nvSpPr>
        <p:spPr>
          <a:xfrm>
            <a:off x="494513" y="459498"/>
            <a:ext cx="4440558" cy="461665"/>
          </a:xfrm>
          <a:prstGeom prst="rect">
            <a:avLst/>
          </a:prstGeom>
          <a:noFill/>
        </p:spPr>
        <p:txBody>
          <a:bodyPr wrap="square" rtlCol="0">
            <a:spAutoFit/>
          </a:bodyPr>
          <a:lstStyle/>
          <a:p>
            <a:r>
              <a:rPr lang="en-US" sz="2400" dirty="0">
                <a:solidFill>
                  <a:schemeClr val="accent2">
                    <a:lumMod val="50000"/>
                  </a:schemeClr>
                </a:solidFill>
                <a:effectLst>
                  <a:outerShdw blurRad="38100" dist="38100" dir="2700000" algn="tl">
                    <a:srgbClr val="000000">
                      <a:alpha val="43137"/>
                    </a:srgbClr>
                  </a:outerShdw>
                </a:effectLst>
                <a:latin typeface="MV Boli" panose="02000500030200090000" pitchFamily="2" charset="0"/>
                <a:ea typeface="Hand Of Sean" panose="02000500000000000000" pitchFamily="2" charset="-128"/>
                <a:cs typeface="MV Boli" panose="02000500030200090000" pitchFamily="2" charset="0"/>
              </a:rPr>
              <a:t>Brachial plexus injuries</a:t>
            </a:r>
          </a:p>
        </p:txBody>
      </p:sp>
      <p:sp>
        <p:nvSpPr>
          <p:cNvPr id="151" name="TextBox 150">
            <a:extLst>
              <a:ext uri="{FF2B5EF4-FFF2-40B4-BE49-F238E27FC236}">
                <a16:creationId xmlns:a16="http://schemas.microsoft.com/office/drawing/2014/main" id="{E2559CC4-7153-47A2-9F93-0B12FCE467A9}"/>
              </a:ext>
            </a:extLst>
          </p:cNvPr>
          <p:cNvSpPr txBox="1"/>
          <p:nvPr/>
        </p:nvSpPr>
        <p:spPr>
          <a:xfrm>
            <a:off x="470908" y="942504"/>
            <a:ext cx="5428033" cy="2982932"/>
          </a:xfrm>
          <a:prstGeom prst="rect">
            <a:avLst/>
          </a:prstGeom>
          <a:noFill/>
        </p:spPr>
        <p:txBody>
          <a:bodyPr wrap="square" rtlCol="0">
            <a:spAutoFit/>
          </a:bodyPr>
          <a:lstStyle/>
          <a:p>
            <a:pPr>
              <a:lnSpc>
                <a:spcPct val="229000"/>
              </a:lnSpc>
            </a:pPr>
            <a:r>
              <a:rPr lang="en-US" sz="1400" dirty="0">
                <a:solidFill>
                  <a:schemeClr val="tx2">
                    <a:lumMod val="50000"/>
                  </a:schemeClr>
                </a:solidFill>
                <a:latin typeface="MV Boli" panose="02000500030200090000" pitchFamily="2" charset="0"/>
                <a:ea typeface="Hand Of Sean" panose="02000500000000000000" pitchFamily="2" charset="-128"/>
                <a:cs typeface="MV Boli" panose="02000500030200090000" pitchFamily="2" charset="0"/>
              </a:rPr>
              <a:t>Brachial plexus injuries = Radiculopathy (myotomes&amp; dermatomes) affecting multiple nerves that share the root.</a:t>
            </a:r>
          </a:p>
          <a:p>
            <a:pPr>
              <a:lnSpc>
                <a:spcPct val="229000"/>
              </a:lnSpc>
            </a:pPr>
            <a:r>
              <a:rPr lang="en-US" sz="1400" dirty="0">
                <a:solidFill>
                  <a:schemeClr val="tx2">
                    <a:lumMod val="50000"/>
                  </a:schemeClr>
                </a:solidFill>
                <a:latin typeface="MV Boli" panose="02000500030200090000" pitchFamily="2" charset="0"/>
                <a:ea typeface="Hand Of Sean" panose="02000500000000000000" pitchFamily="2" charset="-128"/>
                <a:cs typeface="MV Boli" panose="02000500030200090000" pitchFamily="2" charset="0"/>
              </a:rPr>
              <a:t>C5+C6= Upper trunk (UT)</a:t>
            </a:r>
          </a:p>
          <a:p>
            <a:pPr>
              <a:lnSpc>
                <a:spcPct val="229000"/>
              </a:lnSpc>
            </a:pPr>
            <a:r>
              <a:rPr lang="en-US" sz="1400" dirty="0">
                <a:solidFill>
                  <a:schemeClr val="tx2">
                    <a:lumMod val="50000"/>
                  </a:schemeClr>
                </a:solidFill>
                <a:latin typeface="MV Boli" panose="02000500030200090000" pitchFamily="2" charset="0"/>
                <a:ea typeface="Hand Of Sean" panose="02000500000000000000" pitchFamily="2" charset="-128"/>
                <a:cs typeface="MV Boli" panose="02000500030200090000" pitchFamily="2" charset="0"/>
              </a:rPr>
              <a:t>C7 = Middle trunk (MT)</a:t>
            </a:r>
          </a:p>
          <a:p>
            <a:pPr>
              <a:lnSpc>
                <a:spcPct val="229000"/>
              </a:lnSpc>
            </a:pPr>
            <a:r>
              <a:rPr lang="en-US" sz="1400" dirty="0">
                <a:solidFill>
                  <a:schemeClr val="tx2">
                    <a:lumMod val="50000"/>
                  </a:schemeClr>
                </a:solidFill>
                <a:latin typeface="MV Boli" panose="02000500030200090000" pitchFamily="2" charset="0"/>
                <a:ea typeface="Hand Of Sean" panose="02000500000000000000" pitchFamily="2" charset="-128"/>
                <a:cs typeface="MV Boli" panose="02000500030200090000" pitchFamily="2" charset="0"/>
              </a:rPr>
              <a:t>C8+T1= Lower trunk (LT)</a:t>
            </a:r>
          </a:p>
          <a:p>
            <a:pPr>
              <a:lnSpc>
                <a:spcPct val="229000"/>
              </a:lnSpc>
            </a:pPr>
            <a:r>
              <a:rPr lang="en-US" sz="1400" dirty="0">
                <a:solidFill>
                  <a:schemeClr val="tx2">
                    <a:lumMod val="50000"/>
                  </a:schemeClr>
                </a:solidFill>
                <a:latin typeface="MV Boli" panose="02000500030200090000" pitchFamily="2" charset="0"/>
                <a:ea typeface="Hand Of Sean" panose="02000500000000000000" pitchFamily="2" charset="-128"/>
                <a:cs typeface="MV Boli" panose="02000500030200090000" pitchFamily="2" charset="0"/>
              </a:rPr>
              <a:t>Each trunk divides into ant. &amp; post. divisions.</a:t>
            </a:r>
          </a:p>
        </p:txBody>
      </p:sp>
      <p:sp>
        <p:nvSpPr>
          <p:cNvPr id="152" name="TextBox 151">
            <a:extLst>
              <a:ext uri="{FF2B5EF4-FFF2-40B4-BE49-F238E27FC236}">
                <a16:creationId xmlns:a16="http://schemas.microsoft.com/office/drawing/2014/main" id="{38B21D80-5B19-4B75-ADB4-DF1AE7760449}"/>
              </a:ext>
            </a:extLst>
          </p:cNvPr>
          <p:cNvSpPr txBox="1"/>
          <p:nvPr/>
        </p:nvSpPr>
        <p:spPr>
          <a:xfrm>
            <a:off x="879684" y="3882904"/>
            <a:ext cx="6098240" cy="1502912"/>
          </a:xfrm>
          <a:prstGeom prst="rect">
            <a:avLst/>
          </a:prstGeom>
          <a:noFill/>
        </p:spPr>
        <p:txBody>
          <a:bodyPr wrap="square">
            <a:spAutoFit/>
          </a:bodyPr>
          <a:lstStyle/>
          <a:p>
            <a:pPr>
              <a:lnSpc>
                <a:spcPct val="229000"/>
              </a:lnSpc>
            </a:pPr>
            <a:r>
              <a:rPr lang="en-US" sz="1400" dirty="0">
                <a:solidFill>
                  <a:schemeClr val="tx2">
                    <a:lumMod val="50000"/>
                  </a:schemeClr>
                </a:solidFill>
                <a:latin typeface="MV Boli" panose="02000500030200090000" pitchFamily="2" charset="0"/>
                <a:ea typeface="Hand Of Sean" panose="02000500000000000000" pitchFamily="2" charset="-128"/>
                <a:cs typeface="MV Boli" panose="02000500030200090000" pitchFamily="2" charset="0"/>
              </a:rPr>
              <a:t>Ant. divisions of UT &amp; MT form lateral cord (LC)</a:t>
            </a:r>
          </a:p>
          <a:p>
            <a:pPr>
              <a:lnSpc>
                <a:spcPct val="229000"/>
              </a:lnSpc>
            </a:pPr>
            <a:r>
              <a:rPr lang="en-US" sz="1400" dirty="0">
                <a:solidFill>
                  <a:schemeClr val="tx2">
                    <a:lumMod val="50000"/>
                  </a:schemeClr>
                </a:solidFill>
                <a:latin typeface="MV Boli" panose="02000500030200090000" pitchFamily="2" charset="0"/>
                <a:ea typeface="Hand Of Sean" panose="02000500000000000000" pitchFamily="2" charset="-128"/>
                <a:cs typeface="MV Boli" panose="02000500030200090000" pitchFamily="2" charset="0"/>
              </a:rPr>
              <a:t>Ant. division of LT forms medial cord (MC)</a:t>
            </a:r>
          </a:p>
          <a:p>
            <a:pPr>
              <a:lnSpc>
                <a:spcPct val="229000"/>
              </a:lnSpc>
            </a:pPr>
            <a:r>
              <a:rPr lang="en-US" sz="1400" dirty="0">
                <a:solidFill>
                  <a:schemeClr val="tx2">
                    <a:lumMod val="50000"/>
                  </a:schemeClr>
                </a:solidFill>
                <a:latin typeface="MV Boli" panose="02000500030200090000" pitchFamily="2" charset="0"/>
                <a:ea typeface="Hand Of Sean" panose="02000500000000000000" pitchFamily="2" charset="-128"/>
                <a:cs typeface="MV Boli" panose="02000500030200090000" pitchFamily="2" charset="0"/>
              </a:rPr>
              <a:t>All 3 post. divisions form posterior cord (PC)</a:t>
            </a:r>
          </a:p>
        </p:txBody>
      </p:sp>
      <p:pic>
        <p:nvPicPr>
          <p:cNvPr id="7" name="Picture 6">
            <a:extLst>
              <a:ext uri="{FF2B5EF4-FFF2-40B4-BE49-F238E27FC236}">
                <a16:creationId xmlns:a16="http://schemas.microsoft.com/office/drawing/2014/main" id="{5E9EDB7F-DDD0-4A43-B366-CBAE0EB68F9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71051" y="304300"/>
            <a:ext cx="4738020" cy="3725286"/>
          </a:xfrm>
          <a:prstGeom prst="rect">
            <a:avLst/>
          </a:prstGeom>
        </p:spPr>
      </p:pic>
      <p:sp>
        <p:nvSpPr>
          <p:cNvPr id="168" name="TextBox 167">
            <a:extLst>
              <a:ext uri="{FF2B5EF4-FFF2-40B4-BE49-F238E27FC236}">
                <a16:creationId xmlns:a16="http://schemas.microsoft.com/office/drawing/2014/main" id="{015192C8-88C7-44EA-9341-AFA9602D8BB9}"/>
              </a:ext>
            </a:extLst>
          </p:cNvPr>
          <p:cNvSpPr txBox="1"/>
          <p:nvPr/>
        </p:nvSpPr>
        <p:spPr>
          <a:xfrm>
            <a:off x="6571051" y="4353628"/>
            <a:ext cx="4430549" cy="1996252"/>
          </a:xfrm>
          <a:prstGeom prst="rect">
            <a:avLst/>
          </a:prstGeom>
          <a:noFill/>
        </p:spPr>
        <p:txBody>
          <a:bodyPr wrap="square">
            <a:spAutoFit/>
          </a:bodyPr>
          <a:lstStyle/>
          <a:p>
            <a:pPr>
              <a:lnSpc>
                <a:spcPct val="229000"/>
              </a:lnSpc>
            </a:pPr>
            <a:r>
              <a:rPr lang="en-US" sz="1400" dirty="0">
                <a:solidFill>
                  <a:schemeClr val="tx2">
                    <a:lumMod val="50000"/>
                  </a:schemeClr>
                </a:solidFill>
                <a:latin typeface="MV Boli" panose="02000500030200090000" pitchFamily="2" charset="0"/>
                <a:ea typeface="Hand Of Sean" panose="02000500000000000000" pitchFamily="2" charset="-128"/>
                <a:cs typeface="MV Boli" panose="02000500030200090000" pitchFamily="2" charset="0"/>
              </a:rPr>
              <a:t>The plexus is usually injured at the peripheries:</a:t>
            </a:r>
          </a:p>
          <a:p>
            <a:pPr>
              <a:lnSpc>
                <a:spcPct val="229000"/>
              </a:lnSpc>
            </a:pPr>
            <a:r>
              <a:rPr lang="en-US" sz="1400" dirty="0">
                <a:solidFill>
                  <a:schemeClr val="tx2">
                    <a:lumMod val="50000"/>
                  </a:schemeClr>
                </a:solidFill>
                <a:latin typeface="MV Boli" panose="02000500030200090000" pitchFamily="2" charset="0"/>
                <a:ea typeface="Hand Of Sean" panose="02000500000000000000" pitchFamily="2" charset="-128"/>
                <a:cs typeface="MV Boli" panose="02000500030200090000" pitchFamily="2" charset="0"/>
              </a:rPr>
              <a:t>Upper = C5, C6</a:t>
            </a:r>
          </a:p>
          <a:p>
            <a:pPr>
              <a:lnSpc>
                <a:spcPct val="229000"/>
              </a:lnSpc>
            </a:pPr>
            <a:r>
              <a:rPr lang="en-US" sz="1400" dirty="0">
                <a:solidFill>
                  <a:schemeClr val="tx2">
                    <a:lumMod val="50000"/>
                  </a:schemeClr>
                </a:solidFill>
                <a:latin typeface="MV Boli" panose="02000500030200090000" pitchFamily="2" charset="0"/>
                <a:ea typeface="Hand Of Sean" panose="02000500000000000000" pitchFamily="2" charset="-128"/>
                <a:cs typeface="MV Boli" panose="02000500030200090000" pitchFamily="2" charset="0"/>
              </a:rPr>
              <a:t>or</a:t>
            </a:r>
          </a:p>
          <a:p>
            <a:pPr>
              <a:lnSpc>
                <a:spcPct val="229000"/>
              </a:lnSpc>
            </a:pPr>
            <a:r>
              <a:rPr lang="en-US" sz="1400" dirty="0">
                <a:solidFill>
                  <a:schemeClr val="tx2">
                    <a:lumMod val="50000"/>
                  </a:schemeClr>
                </a:solidFill>
                <a:latin typeface="MV Boli" panose="02000500030200090000" pitchFamily="2" charset="0"/>
                <a:ea typeface="Hand Of Sean" panose="02000500000000000000" pitchFamily="2" charset="-128"/>
                <a:cs typeface="MV Boli" panose="02000500030200090000" pitchFamily="2" charset="0"/>
              </a:rPr>
              <a:t>Lower = C8, T1</a:t>
            </a:r>
          </a:p>
        </p:txBody>
      </p:sp>
    </p:spTree>
    <p:extLst>
      <p:ext uri="{BB962C8B-B14F-4D97-AF65-F5344CB8AC3E}">
        <p14:creationId xmlns:p14="http://schemas.microsoft.com/office/powerpoint/2010/main" val="23749542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a:extLst>
              <a:ext uri="{FF2B5EF4-FFF2-40B4-BE49-F238E27FC236}">
                <a16:creationId xmlns:a16="http://schemas.microsoft.com/office/drawing/2014/main" id="{C03955BB-E41C-4E77-BB48-325360470229}"/>
              </a:ext>
            </a:extLst>
          </p:cNvPr>
          <p:cNvSpPr/>
          <p:nvPr/>
        </p:nvSpPr>
        <p:spPr>
          <a:xfrm>
            <a:off x="275044" y="-5786"/>
            <a:ext cx="5681417" cy="6858000"/>
          </a:xfrm>
          <a:prstGeom prst="rect">
            <a:avLst/>
          </a:prstGeom>
          <a:blipFill>
            <a:blip r:embed="rId2">
              <a:extLst>
                <a:ext uri="{28A0092B-C50C-407E-A947-70E740481C1C}">
                  <a14:useLocalDpi xmlns:a14="http://schemas.microsoft.com/office/drawing/2010/main" val="0"/>
                </a:ext>
              </a:extLst>
            </a:blip>
            <a:stretch>
              <a:fillRect/>
            </a:stretch>
          </a:blipFill>
          <a:ln>
            <a:noFill/>
          </a:ln>
          <a:effectLst>
            <a:outerShdw blurRad="50800" dist="889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3F222A8-AF2A-4292-8A95-0C3AD37A109D}"/>
              </a:ext>
            </a:extLst>
          </p:cNvPr>
          <p:cNvSpPr/>
          <p:nvPr/>
        </p:nvSpPr>
        <p:spPr>
          <a:xfrm>
            <a:off x="6096000" y="0"/>
            <a:ext cx="5660571" cy="6858000"/>
          </a:xfrm>
          <a:prstGeom prst="rect">
            <a:avLst/>
          </a:prstGeom>
          <a:blipFill>
            <a:blip r:embed="rId2">
              <a:extLst>
                <a:ext uri="{28A0092B-C50C-407E-A947-70E740481C1C}">
                  <a14:useLocalDpi xmlns:a14="http://schemas.microsoft.com/office/drawing/2010/main" val="0"/>
                </a:ext>
              </a:extLst>
            </a:blip>
            <a:stretch>
              <a:fillRect/>
            </a:stretch>
          </a:blipFill>
          <a:ln>
            <a:noFill/>
          </a:ln>
          <a:effectLst>
            <a:outerShdw blurRad="50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0" name="Group 189">
            <a:extLst>
              <a:ext uri="{FF2B5EF4-FFF2-40B4-BE49-F238E27FC236}">
                <a16:creationId xmlns:a16="http://schemas.microsoft.com/office/drawing/2014/main" id="{B1C4F1B1-18D1-4F24-A7B4-A913BFFF45E6}"/>
              </a:ext>
            </a:extLst>
          </p:cNvPr>
          <p:cNvGrpSpPr/>
          <p:nvPr/>
        </p:nvGrpSpPr>
        <p:grpSpPr>
          <a:xfrm>
            <a:off x="6096000" y="119550"/>
            <a:ext cx="5574535" cy="6778315"/>
            <a:chOff x="6096000" y="119550"/>
            <a:chExt cx="5574535" cy="6778315"/>
          </a:xfrm>
        </p:grpSpPr>
        <p:sp>
          <p:nvSpPr>
            <p:cNvPr id="191" name="Rectangle 190">
              <a:extLst>
                <a:ext uri="{FF2B5EF4-FFF2-40B4-BE49-F238E27FC236}">
                  <a16:creationId xmlns:a16="http://schemas.microsoft.com/office/drawing/2014/main" id="{479DEB60-7570-45B4-8336-36827F8A3ED2}"/>
                </a:ext>
              </a:extLst>
            </p:cNvPr>
            <p:cNvSpPr/>
            <p:nvPr/>
          </p:nvSpPr>
          <p:spPr>
            <a:xfrm>
              <a:off x="11148331" y="4069452"/>
              <a:ext cx="522204" cy="2657736"/>
            </a:xfrm>
            <a:prstGeom prst="rect">
              <a:avLst/>
            </a:prstGeom>
            <a:solidFill>
              <a:srgbClr val="FFFF00"/>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2" name="Freeform: Shape 191">
              <a:extLst>
                <a:ext uri="{FF2B5EF4-FFF2-40B4-BE49-F238E27FC236}">
                  <a16:creationId xmlns:a16="http://schemas.microsoft.com/office/drawing/2014/main" id="{1F0B4A1C-B94A-47CE-AED1-2D2A4BE4CFF9}"/>
                </a:ext>
              </a:extLst>
            </p:cNvPr>
            <p:cNvSpPr/>
            <p:nvPr/>
          </p:nvSpPr>
          <p:spPr>
            <a:xfrm>
              <a:off x="6128872" y="119550"/>
              <a:ext cx="5395162" cy="6607323"/>
            </a:xfrm>
            <a:custGeom>
              <a:avLst/>
              <a:gdLst>
                <a:gd name="connsiteX0" fmla="*/ 0 w 5395162"/>
                <a:gd name="connsiteY0" fmla="*/ 0 h 6607323"/>
                <a:gd name="connsiteX1" fmla="*/ 5395162 w 5395162"/>
                <a:gd name="connsiteY1" fmla="*/ 0 h 6607323"/>
                <a:gd name="connsiteX2" fmla="*/ 5395162 w 5395162"/>
                <a:gd name="connsiteY2" fmla="*/ 3949902 h 6607323"/>
                <a:gd name="connsiteX3" fmla="*/ 5230980 w 5395162"/>
                <a:gd name="connsiteY3" fmla="*/ 3949902 h 6607323"/>
                <a:gd name="connsiteX4" fmla="*/ 5032614 w 5395162"/>
                <a:gd name="connsiteY4" fmla="*/ 4148268 h 6607323"/>
                <a:gd name="connsiteX5" fmla="*/ 5032614 w 5395162"/>
                <a:gd name="connsiteY5" fmla="*/ 6607209 h 6607323"/>
                <a:gd name="connsiteX6" fmla="*/ 5032625 w 5395162"/>
                <a:gd name="connsiteY6" fmla="*/ 6607323 h 6607323"/>
                <a:gd name="connsiteX7" fmla="*/ 0 w 5395162"/>
                <a:gd name="connsiteY7" fmla="*/ 6607323 h 660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5162" h="6607323">
                  <a:moveTo>
                    <a:pt x="0" y="0"/>
                  </a:moveTo>
                  <a:lnTo>
                    <a:pt x="5395162" y="0"/>
                  </a:lnTo>
                  <a:lnTo>
                    <a:pt x="5395162" y="3949902"/>
                  </a:lnTo>
                  <a:lnTo>
                    <a:pt x="5230980" y="3949902"/>
                  </a:lnTo>
                  <a:cubicBezTo>
                    <a:pt x="5121425" y="3949902"/>
                    <a:pt x="5032614" y="4038713"/>
                    <a:pt x="5032614" y="4148268"/>
                  </a:cubicBezTo>
                  <a:lnTo>
                    <a:pt x="5032614" y="6607209"/>
                  </a:lnTo>
                  <a:lnTo>
                    <a:pt x="5032625" y="6607323"/>
                  </a:lnTo>
                  <a:lnTo>
                    <a:pt x="0" y="6607323"/>
                  </a:lnTo>
                  <a:close/>
                </a:path>
              </a:pathLst>
            </a:custGeom>
            <a:solidFill>
              <a:srgbClr val="FDFDFD"/>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3" name="Straight Connector 192">
              <a:extLst>
                <a:ext uri="{FF2B5EF4-FFF2-40B4-BE49-F238E27FC236}">
                  <a16:creationId xmlns:a16="http://schemas.microsoft.com/office/drawing/2014/main" id="{59162A81-0D26-49D5-9C3D-AF1145F70A57}"/>
                </a:ext>
              </a:extLst>
            </p:cNvPr>
            <p:cNvCxnSpPr>
              <a:cxnSpLocks/>
            </p:cNvCxnSpPr>
            <p:nvPr/>
          </p:nvCxnSpPr>
          <p:spPr>
            <a:xfrm>
              <a:off x="6096000" y="909390"/>
              <a:ext cx="5428034"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9DC12B9C-03BA-4147-9B14-30D86730F24B}"/>
                </a:ext>
              </a:extLst>
            </p:cNvPr>
            <p:cNvCxnSpPr>
              <a:cxnSpLocks/>
            </p:cNvCxnSpPr>
            <p:nvPr/>
          </p:nvCxnSpPr>
          <p:spPr>
            <a:xfrm>
              <a:off x="6126481" y="137418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6DCDD4C6-51F4-4E17-AD53-489FD1F39D5F}"/>
                </a:ext>
              </a:extLst>
            </p:cNvPr>
            <p:cNvCxnSpPr>
              <a:cxnSpLocks/>
            </p:cNvCxnSpPr>
            <p:nvPr/>
          </p:nvCxnSpPr>
          <p:spPr>
            <a:xfrm>
              <a:off x="6126481" y="1864456"/>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22656D87-BB85-4C46-9209-8C9140CFF071}"/>
                </a:ext>
              </a:extLst>
            </p:cNvPr>
            <p:cNvCxnSpPr>
              <a:cxnSpLocks/>
            </p:cNvCxnSpPr>
            <p:nvPr/>
          </p:nvCxnSpPr>
          <p:spPr>
            <a:xfrm>
              <a:off x="6126481" y="2354732"/>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B8516F6C-3E8F-41F1-85A7-8235F4B1C824}"/>
                </a:ext>
              </a:extLst>
            </p:cNvPr>
            <p:cNvCxnSpPr>
              <a:cxnSpLocks/>
            </p:cNvCxnSpPr>
            <p:nvPr/>
          </p:nvCxnSpPr>
          <p:spPr>
            <a:xfrm>
              <a:off x="6126481" y="2845008"/>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989266B4-BC34-4ABF-A425-A7DC3F37E571}"/>
                </a:ext>
              </a:extLst>
            </p:cNvPr>
            <p:cNvCxnSpPr>
              <a:cxnSpLocks/>
            </p:cNvCxnSpPr>
            <p:nvPr/>
          </p:nvCxnSpPr>
          <p:spPr>
            <a:xfrm>
              <a:off x="6126481" y="3335284"/>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6FBF9DB6-3F78-4FB6-A1C7-279765773246}"/>
                </a:ext>
              </a:extLst>
            </p:cNvPr>
            <p:cNvCxnSpPr>
              <a:cxnSpLocks/>
            </p:cNvCxnSpPr>
            <p:nvPr/>
          </p:nvCxnSpPr>
          <p:spPr>
            <a:xfrm>
              <a:off x="6126481" y="382556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87FF3BCF-0219-48EC-8281-6991C30C1636}"/>
                </a:ext>
              </a:extLst>
            </p:cNvPr>
            <p:cNvCxnSpPr>
              <a:cxnSpLocks/>
            </p:cNvCxnSpPr>
            <p:nvPr/>
          </p:nvCxnSpPr>
          <p:spPr>
            <a:xfrm>
              <a:off x="6126481" y="4315836"/>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66E6F99E-140E-42F7-9CD9-520ABBCB79FF}"/>
                </a:ext>
              </a:extLst>
            </p:cNvPr>
            <p:cNvCxnSpPr>
              <a:cxnSpLocks/>
            </p:cNvCxnSpPr>
            <p:nvPr/>
          </p:nvCxnSpPr>
          <p:spPr>
            <a:xfrm>
              <a:off x="6126481" y="4806112"/>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FD4DA134-0BBC-4EEA-B046-D144F8362963}"/>
                </a:ext>
              </a:extLst>
            </p:cNvPr>
            <p:cNvCxnSpPr>
              <a:cxnSpLocks/>
            </p:cNvCxnSpPr>
            <p:nvPr/>
          </p:nvCxnSpPr>
          <p:spPr>
            <a:xfrm>
              <a:off x="6126481" y="5296388"/>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D81023F8-3930-4E86-AADD-C34248F41F99}"/>
                </a:ext>
              </a:extLst>
            </p:cNvPr>
            <p:cNvCxnSpPr>
              <a:cxnSpLocks/>
            </p:cNvCxnSpPr>
            <p:nvPr/>
          </p:nvCxnSpPr>
          <p:spPr>
            <a:xfrm>
              <a:off x="6126481" y="5786664"/>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AB4022E9-383B-473B-A517-D6A80C1B6F12}"/>
                </a:ext>
              </a:extLst>
            </p:cNvPr>
            <p:cNvCxnSpPr>
              <a:cxnSpLocks/>
            </p:cNvCxnSpPr>
            <p:nvPr/>
          </p:nvCxnSpPr>
          <p:spPr>
            <a:xfrm>
              <a:off x="6126481" y="6276940"/>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sp>
          <p:nvSpPr>
            <p:cNvPr id="205" name="TextBox 204">
              <a:extLst>
                <a:ext uri="{FF2B5EF4-FFF2-40B4-BE49-F238E27FC236}">
                  <a16:creationId xmlns:a16="http://schemas.microsoft.com/office/drawing/2014/main" id="{B1FBF4D5-CE44-480D-BC29-B88EB2D96005}"/>
                </a:ext>
              </a:extLst>
            </p:cNvPr>
            <p:cNvSpPr txBox="1"/>
            <p:nvPr/>
          </p:nvSpPr>
          <p:spPr>
            <a:xfrm>
              <a:off x="11176000" y="5595360"/>
              <a:ext cx="461665" cy="1302505"/>
            </a:xfrm>
            <a:prstGeom prst="rect">
              <a:avLst/>
            </a:prstGeom>
            <a:noFill/>
          </p:spPr>
          <p:txBody>
            <a:bodyPr vert="vert270" wrap="square" rtlCol="0">
              <a:spAutoFit/>
            </a:bodyPr>
            <a:lstStyle/>
            <a:p>
              <a:pPr algn="ctr"/>
              <a:endParaRPr lang="en-US" b="1" dirty="0">
                <a:solidFill>
                  <a:schemeClr val="bg1"/>
                </a:solidFill>
              </a:endParaRPr>
            </a:p>
          </p:txBody>
        </p:sp>
      </p:grpSp>
      <p:grpSp>
        <p:nvGrpSpPr>
          <p:cNvPr id="174" name="Group 173">
            <a:extLst>
              <a:ext uri="{FF2B5EF4-FFF2-40B4-BE49-F238E27FC236}">
                <a16:creationId xmlns:a16="http://schemas.microsoft.com/office/drawing/2014/main" id="{4D3EC6F6-41B8-42EA-9450-9660D30297B3}"/>
              </a:ext>
            </a:extLst>
          </p:cNvPr>
          <p:cNvGrpSpPr/>
          <p:nvPr/>
        </p:nvGrpSpPr>
        <p:grpSpPr>
          <a:xfrm flipH="1">
            <a:off x="349856" y="93831"/>
            <a:ext cx="11345946" cy="6778316"/>
            <a:chOff x="324589" y="119550"/>
            <a:chExt cx="11345946" cy="6778316"/>
          </a:xfrm>
        </p:grpSpPr>
        <p:sp>
          <p:nvSpPr>
            <p:cNvPr id="175" name="Rectangle 174">
              <a:extLst>
                <a:ext uri="{FF2B5EF4-FFF2-40B4-BE49-F238E27FC236}">
                  <a16:creationId xmlns:a16="http://schemas.microsoft.com/office/drawing/2014/main" id="{BC45525F-CA64-4D1D-A75E-E6290B229999}"/>
                </a:ext>
              </a:extLst>
            </p:cNvPr>
            <p:cNvSpPr/>
            <p:nvPr/>
          </p:nvSpPr>
          <p:spPr>
            <a:xfrm>
              <a:off x="11148331" y="4069452"/>
              <a:ext cx="522204" cy="2657736"/>
            </a:xfrm>
            <a:prstGeom prst="rect">
              <a:avLst/>
            </a:prstGeom>
            <a:solidFill>
              <a:schemeClr val="accent5">
                <a:lumMod val="75000"/>
              </a:schemeClr>
            </a:solidFill>
            <a:ln>
              <a:noFill/>
            </a:ln>
            <a:effectLst>
              <a:outerShdw blurRad="50800" dist="635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6" name="Freeform: Shape 175">
              <a:extLst>
                <a:ext uri="{FF2B5EF4-FFF2-40B4-BE49-F238E27FC236}">
                  <a16:creationId xmlns:a16="http://schemas.microsoft.com/office/drawing/2014/main" id="{4CCDAA36-0014-487F-9FC8-FB18AD79A536}"/>
                </a:ext>
              </a:extLst>
            </p:cNvPr>
            <p:cNvSpPr/>
            <p:nvPr/>
          </p:nvSpPr>
          <p:spPr>
            <a:xfrm>
              <a:off x="6128872" y="119550"/>
              <a:ext cx="5395162" cy="6607323"/>
            </a:xfrm>
            <a:custGeom>
              <a:avLst/>
              <a:gdLst>
                <a:gd name="connsiteX0" fmla="*/ 0 w 5395162"/>
                <a:gd name="connsiteY0" fmla="*/ 0 h 6607323"/>
                <a:gd name="connsiteX1" fmla="*/ 5395162 w 5395162"/>
                <a:gd name="connsiteY1" fmla="*/ 0 h 6607323"/>
                <a:gd name="connsiteX2" fmla="*/ 5395162 w 5395162"/>
                <a:gd name="connsiteY2" fmla="*/ 3949902 h 6607323"/>
                <a:gd name="connsiteX3" fmla="*/ 5230980 w 5395162"/>
                <a:gd name="connsiteY3" fmla="*/ 3949902 h 6607323"/>
                <a:gd name="connsiteX4" fmla="*/ 5032614 w 5395162"/>
                <a:gd name="connsiteY4" fmla="*/ 4148268 h 6607323"/>
                <a:gd name="connsiteX5" fmla="*/ 5032614 w 5395162"/>
                <a:gd name="connsiteY5" fmla="*/ 6607209 h 6607323"/>
                <a:gd name="connsiteX6" fmla="*/ 5032625 w 5395162"/>
                <a:gd name="connsiteY6" fmla="*/ 6607323 h 6607323"/>
                <a:gd name="connsiteX7" fmla="*/ 0 w 5395162"/>
                <a:gd name="connsiteY7" fmla="*/ 6607323 h 660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5162" h="6607323">
                  <a:moveTo>
                    <a:pt x="0" y="0"/>
                  </a:moveTo>
                  <a:lnTo>
                    <a:pt x="5395162" y="0"/>
                  </a:lnTo>
                  <a:lnTo>
                    <a:pt x="5395162" y="3949902"/>
                  </a:lnTo>
                  <a:lnTo>
                    <a:pt x="5230980" y="3949902"/>
                  </a:lnTo>
                  <a:cubicBezTo>
                    <a:pt x="5121425" y="3949902"/>
                    <a:pt x="5032614" y="4038713"/>
                    <a:pt x="5032614" y="4148268"/>
                  </a:cubicBezTo>
                  <a:lnTo>
                    <a:pt x="5032614" y="6607209"/>
                  </a:lnTo>
                  <a:lnTo>
                    <a:pt x="5032625" y="6607323"/>
                  </a:lnTo>
                  <a:lnTo>
                    <a:pt x="0" y="6607323"/>
                  </a:lnTo>
                  <a:close/>
                </a:path>
              </a:pathLst>
            </a:custGeom>
            <a:solidFill>
              <a:srgbClr val="FDFDFD"/>
            </a:solidFill>
            <a:ln>
              <a:noFill/>
            </a:ln>
            <a:effectLst>
              <a:outerShdw blurRad="50800" dist="762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a:extLst>
                <a:ext uri="{FF2B5EF4-FFF2-40B4-BE49-F238E27FC236}">
                  <a16:creationId xmlns:a16="http://schemas.microsoft.com/office/drawing/2014/main" id="{0B012414-9764-48F5-B4C3-0A5037F0BBA5}"/>
                </a:ext>
              </a:extLst>
            </p:cNvPr>
            <p:cNvCxnSpPr>
              <a:cxnSpLocks/>
            </p:cNvCxnSpPr>
            <p:nvPr/>
          </p:nvCxnSpPr>
          <p:spPr>
            <a:xfrm>
              <a:off x="6096000" y="909390"/>
              <a:ext cx="5428034"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8DF96C4D-F51B-418E-8313-05C072401FE4}"/>
                </a:ext>
              </a:extLst>
            </p:cNvPr>
            <p:cNvCxnSpPr>
              <a:cxnSpLocks/>
            </p:cNvCxnSpPr>
            <p:nvPr/>
          </p:nvCxnSpPr>
          <p:spPr>
            <a:xfrm>
              <a:off x="6126481" y="137418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6F483CB6-CDC5-4A02-B30E-322036DDF0A0}"/>
                </a:ext>
              </a:extLst>
            </p:cNvPr>
            <p:cNvCxnSpPr>
              <a:cxnSpLocks/>
            </p:cNvCxnSpPr>
            <p:nvPr/>
          </p:nvCxnSpPr>
          <p:spPr>
            <a:xfrm>
              <a:off x="6126481" y="1864456"/>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13494356-E55D-4653-AB9F-7E1E2BF06D76}"/>
                </a:ext>
              </a:extLst>
            </p:cNvPr>
            <p:cNvCxnSpPr>
              <a:cxnSpLocks/>
            </p:cNvCxnSpPr>
            <p:nvPr/>
          </p:nvCxnSpPr>
          <p:spPr>
            <a:xfrm>
              <a:off x="6126481" y="2354732"/>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8C8F38DD-49EA-469F-9EDB-E9462B811FC0}"/>
                </a:ext>
              </a:extLst>
            </p:cNvPr>
            <p:cNvCxnSpPr>
              <a:cxnSpLocks/>
            </p:cNvCxnSpPr>
            <p:nvPr/>
          </p:nvCxnSpPr>
          <p:spPr>
            <a:xfrm>
              <a:off x="6126481" y="2845008"/>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BB0A9595-A092-4E25-932A-2B7A43E3DF75}"/>
                </a:ext>
              </a:extLst>
            </p:cNvPr>
            <p:cNvCxnSpPr>
              <a:cxnSpLocks/>
            </p:cNvCxnSpPr>
            <p:nvPr/>
          </p:nvCxnSpPr>
          <p:spPr>
            <a:xfrm>
              <a:off x="6126481" y="3335284"/>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D2DB5BD7-B26C-4609-AADA-D1F73B39D441}"/>
                </a:ext>
              </a:extLst>
            </p:cNvPr>
            <p:cNvCxnSpPr>
              <a:cxnSpLocks/>
            </p:cNvCxnSpPr>
            <p:nvPr/>
          </p:nvCxnSpPr>
          <p:spPr>
            <a:xfrm>
              <a:off x="6126481" y="382556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5992E529-F71B-461A-B57E-330E3C813F2E}"/>
                </a:ext>
              </a:extLst>
            </p:cNvPr>
            <p:cNvCxnSpPr>
              <a:cxnSpLocks/>
            </p:cNvCxnSpPr>
            <p:nvPr/>
          </p:nvCxnSpPr>
          <p:spPr>
            <a:xfrm>
              <a:off x="6126481" y="4315836"/>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64CEBAD4-44F2-4C60-80AE-1704869E5043}"/>
                </a:ext>
              </a:extLst>
            </p:cNvPr>
            <p:cNvCxnSpPr>
              <a:cxnSpLocks/>
            </p:cNvCxnSpPr>
            <p:nvPr/>
          </p:nvCxnSpPr>
          <p:spPr>
            <a:xfrm>
              <a:off x="6126481" y="4806112"/>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B6B6DA8F-39DA-425E-B4FF-5A599863202A}"/>
                </a:ext>
              </a:extLst>
            </p:cNvPr>
            <p:cNvCxnSpPr>
              <a:cxnSpLocks/>
            </p:cNvCxnSpPr>
            <p:nvPr/>
          </p:nvCxnSpPr>
          <p:spPr>
            <a:xfrm>
              <a:off x="6126481" y="5296388"/>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7CBD5B22-00BF-4EDD-976C-E876BF6A92CB}"/>
                </a:ext>
              </a:extLst>
            </p:cNvPr>
            <p:cNvCxnSpPr>
              <a:cxnSpLocks/>
            </p:cNvCxnSpPr>
            <p:nvPr/>
          </p:nvCxnSpPr>
          <p:spPr>
            <a:xfrm>
              <a:off x="6126481" y="5786664"/>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D0984BC2-397F-487F-B4C3-639E88CD5B95}"/>
                </a:ext>
              </a:extLst>
            </p:cNvPr>
            <p:cNvCxnSpPr>
              <a:cxnSpLocks/>
            </p:cNvCxnSpPr>
            <p:nvPr/>
          </p:nvCxnSpPr>
          <p:spPr>
            <a:xfrm>
              <a:off x="6126481" y="6276940"/>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sp>
          <p:nvSpPr>
            <p:cNvPr id="189" name="TextBox 188">
              <a:extLst>
                <a:ext uri="{FF2B5EF4-FFF2-40B4-BE49-F238E27FC236}">
                  <a16:creationId xmlns:a16="http://schemas.microsoft.com/office/drawing/2014/main" id="{028D77CE-26CC-48A3-92E2-0D112FD9E9FA}"/>
                </a:ext>
              </a:extLst>
            </p:cNvPr>
            <p:cNvSpPr txBox="1"/>
            <p:nvPr/>
          </p:nvSpPr>
          <p:spPr>
            <a:xfrm>
              <a:off x="11176001" y="4099814"/>
              <a:ext cx="461665" cy="2798052"/>
            </a:xfrm>
            <a:prstGeom prst="rect">
              <a:avLst/>
            </a:prstGeom>
            <a:noFill/>
          </p:spPr>
          <p:txBody>
            <a:bodyPr vert="vert270" wrap="square" rtlCol="0">
              <a:spAutoFit/>
            </a:bodyPr>
            <a:lstStyle/>
            <a:p>
              <a:pPr algn="ctr"/>
              <a:r>
                <a:rPr lang="en-US" b="1" dirty="0">
                  <a:solidFill>
                    <a:schemeClr val="bg1"/>
                  </a:solidFill>
                </a:rPr>
                <a:t>How?</a:t>
              </a:r>
            </a:p>
          </p:txBody>
        </p:sp>
        <p:sp>
          <p:nvSpPr>
            <p:cNvPr id="150" name="TextBox 149">
              <a:extLst>
                <a:ext uri="{FF2B5EF4-FFF2-40B4-BE49-F238E27FC236}">
                  <a16:creationId xmlns:a16="http://schemas.microsoft.com/office/drawing/2014/main" id="{0A579D8F-12D9-4782-8DAB-115542E47984}"/>
                </a:ext>
              </a:extLst>
            </p:cNvPr>
            <p:cNvSpPr txBox="1"/>
            <p:nvPr/>
          </p:nvSpPr>
          <p:spPr>
            <a:xfrm>
              <a:off x="324589" y="4099814"/>
              <a:ext cx="461665" cy="2798052"/>
            </a:xfrm>
            <a:prstGeom prst="rect">
              <a:avLst/>
            </a:prstGeom>
            <a:noFill/>
          </p:spPr>
          <p:txBody>
            <a:bodyPr vert="vert270" wrap="square" rtlCol="0">
              <a:spAutoFit/>
            </a:bodyPr>
            <a:lstStyle/>
            <a:p>
              <a:pPr algn="ctr"/>
              <a:r>
                <a:rPr lang="en-US" b="1" dirty="0"/>
                <a:t>Like this</a:t>
              </a:r>
            </a:p>
          </p:txBody>
        </p:sp>
      </p:grpSp>
      <p:grpSp>
        <p:nvGrpSpPr>
          <p:cNvPr id="3" name="Group 2">
            <a:extLst>
              <a:ext uri="{FF2B5EF4-FFF2-40B4-BE49-F238E27FC236}">
                <a16:creationId xmlns:a16="http://schemas.microsoft.com/office/drawing/2014/main" id="{0F1A4B53-3DA8-4B08-87F6-99E2B5780CCB}"/>
              </a:ext>
            </a:extLst>
          </p:cNvPr>
          <p:cNvGrpSpPr/>
          <p:nvPr/>
        </p:nvGrpSpPr>
        <p:grpSpPr>
          <a:xfrm>
            <a:off x="5604611" y="119550"/>
            <a:ext cx="781676" cy="6607323"/>
            <a:chOff x="5604611" y="119550"/>
            <a:chExt cx="781676" cy="6607323"/>
          </a:xfrm>
        </p:grpSpPr>
        <p:sp>
          <p:nvSpPr>
            <p:cNvPr id="67" name="Rectangle 66">
              <a:extLst>
                <a:ext uri="{FF2B5EF4-FFF2-40B4-BE49-F238E27FC236}">
                  <a16:creationId xmlns:a16="http://schemas.microsoft.com/office/drawing/2014/main" id="{D119F2DB-0E38-4A31-831F-2BAF295D2A25}"/>
                </a:ext>
              </a:extLst>
            </p:cNvPr>
            <p:cNvSpPr/>
            <p:nvPr/>
          </p:nvSpPr>
          <p:spPr>
            <a:xfrm>
              <a:off x="5635694" y="20253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AEE5042A-E067-4FB7-BCFF-00BB33BFEDEC}"/>
                </a:ext>
              </a:extLst>
            </p:cNvPr>
            <p:cNvGrpSpPr/>
            <p:nvPr/>
          </p:nvGrpSpPr>
          <p:grpSpPr>
            <a:xfrm>
              <a:off x="5805714" y="119550"/>
              <a:ext cx="580573" cy="386869"/>
              <a:chOff x="5805714" y="609691"/>
              <a:chExt cx="580573" cy="386869"/>
            </a:xfrm>
          </p:grpSpPr>
          <p:sp>
            <p:nvSpPr>
              <p:cNvPr id="5" name="Rectangle 4">
                <a:extLst>
                  <a:ext uri="{FF2B5EF4-FFF2-40B4-BE49-F238E27FC236}">
                    <a16:creationId xmlns:a16="http://schemas.microsoft.com/office/drawing/2014/main" id="{9ECC8D50-758B-45D1-9832-058DA749338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a:extLst>
                  <a:ext uri="{FF2B5EF4-FFF2-40B4-BE49-F238E27FC236}">
                    <a16:creationId xmlns:a16="http://schemas.microsoft.com/office/drawing/2014/main" id="{FC783E55-1922-4926-8D97-EC60526709F7}"/>
                  </a:ext>
                </a:extLst>
              </p:cNvPr>
              <p:cNvSpPr/>
              <p:nvPr/>
            </p:nvSpPr>
            <p:spPr>
              <a:xfrm>
                <a:off x="5805714" y="609691"/>
                <a:ext cx="410553" cy="386869"/>
              </a:xfrm>
              <a:prstGeom prst="arc">
                <a:avLst>
                  <a:gd name="adj1" fmla="val 10333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8" name="Rectangle 67">
              <a:extLst>
                <a:ext uri="{FF2B5EF4-FFF2-40B4-BE49-F238E27FC236}">
                  <a16:creationId xmlns:a16="http://schemas.microsoft.com/office/drawing/2014/main" id="{FCB92E0C-F05E-4602-8A6C-A561815032EC}"/>
                </a:ext>
              </a:extLst>
            </p:cNvPr>
            <p:cNvSpPr/>
            <p:nvPr/>
          </p:nvSpPr>
          <p:spPr>
            <a:xfrm>
              <a:off x="5632035" y="503041"/>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78" name="Group 77">
              <a:extLst>
                <a:ext uri="{FF2B5EF4-FFF2-40B4-BE49-F238E27FC236}">
                  <a16:creationId xmlns:a16="http://schemas.microsoft.com/office/drawing/2014/main" id="{E48E30C9-A74F-4C52-AD04-FC9A5CBD8258}"/>
                </a:ext>
              </a:extLst>
            </p:cNvPr>
            <p:cNvGrpSpPr/>
            <p:nvPr/>
          </p:nvGrpSpPr>
          <p:grpSpPr>
            <a:xfrm>
              <a:off x="5805714" y="430573"/>
              <a:ext cx="580573" cy="386869"/>
              <a:chOff x="5805714" y="609691"/>
              <a:chExt cx="580573" cy="386869"/>
            </a:xfrm>
          </p:grpSpPr>
          <p:sp>
            <p:nvSpPr>
              <p:cNvPr id="79" name="Rectangle 78">
                <a:extLst>
                  <a:ext uri="{FF2B5EF4-FFF2-40B4-BE49-F238E27FC236}">
                    <a16:creationId xmlns:a16="http://schemas.microsoft.com/office/drawing/2014/main" id="{9D80A7DB-810E-4588-BE25-E9F7C34D3DB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c 79">
                <a:extLst>
                  <a:ext uri="{FF2B5EF4-FFF2-40B4-BE49-F238E27FC236}">
                    <a16:creationId xmlns:a16="http://schemas.microsoft.com/office/drawing/2014/main" id="{0CEE252C-3F6B-425D-A974-8C322FD62AA8}"/>
                  </a:ext>
                </a:extLst>
              </p:cNvPr>
              <p:cNvSpPr/>
              <p:nvPr/>
            </p:nvSpPr>
            <p:spPr>
              <a:xfrm>
                <a:off x="5805714" y="609691"/>
                <a:ext cx="410553" cy="386869"/>
              </a:xfrm>
              <a:prstGeom prst="arc">
                <a:avLst>
                  <a:gd name="adj1" fmla="val 10604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9" name="Rectangle 68">
              <a:extLst>
                <a:ext uri="{FF2B5EF4-FFF2-40B4-BE49-F238E27FC236}">
                  <a16:creationId xmlns:a16="http://schemas.microsoft.com/office/drawing/2014/main" id="{A4620A41-830E-412F-B7F4-82B17531460F}"/>
                </a:ext>
              </a:extLst>
            </p:cNvPr>
            <p:cNvSpPr/>
            <p:nvPr/>
          </p:nvSpPr>
          <p:spPr>
            <a:xfrm>
              <a:off x="5635694" y="81748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Rectangle 69">
              <a:extLst>
                <a:ext uri="{FF2B5EF4-FFF2-40B4-BE49-F238E27FC236}">
                  <a16:creationId xmlns:a16="http://schemas.microsoft.com/office/drawing/2014/main" id="{B8C591D4-C50C-4B67-805A-961945693BE6}"/>
                </a:ext>
              </a:extLst>
            </p:cNvPr>
            <p:cNvSpPr/>
            <p:nvPr/>
          </p:nvSpPr>
          <p:spPr>
            <a:xfrm>
              <a:off x="5636493" y="112392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a:extLst>
                <a:ext uri="{FF2B5EF4-FFF2-40B4-BE49-F238E27FC236}">
                  <a16:creationId xmlns:a16="http://schemas.microsoft.com/office/drawing/2014/main" id="{461F08B5-15BF-4C63-B54C-7D2001EDCAD3}"/>
                </a:ext>
              </a:extLst>
            </p:cNvPr>
            <p:cNvSpPr/>
            <p:nvPr/>
          </p:nvSpPr>
          <p:spPr>
            <a:xfrm>
              <a:off x="5633303" y="144082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a:extLst>
                <a:ext uri="{FF2B5EF4-FFF2-40B4-BE49-F238E27FC236}">
                  <a16:creationId xmlns:a16="http://schemas.microsoft.com/office/drawing/2014/main" id="{D12C5631-8C0A-4256-BD3E-88D081A7321B}"/>
                </a:ext>
              </a:extLst>
            </p:cNvPr>
            <p:cNvSpPr/>
            <p:nvPr/>
          </p:nvSpPr>
          <p:spPr>
            <a:xfrm>
              <a:off x="5641689" y="174238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Rectangle 72">
              <a:extLst>
                <a:ext uri="{FF2B5EF4-FFF2-40B4-BE49-F238E27FC236}">
                  <a16:creationId xmlns:a16="http://schemas.microsoft.com/office/drawing/2014/main" id="{D3030D9B-44CF-4F4E-A86E-18A79322376D}"/>
                </a:ext>
              </a:extLst>
            </p:cNvPr>
            <p:cNvSpPr/>
            <p:nvPr/>
          </p:nvSpPr>
          <p:spPr>
            <a:xfrm>
              <a:off x="5626130" y="206495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Rectangle 73">
              <a:extLst>
                <a:ext uri="{FF2B5EF4-FFF2-40B4-BE49-F238E27FC236}">
                  <a16:creationId xmlns:a16="http://schemas.microsoft.com/office/drawing/2014/main" id="{0E9F8D11-58D9-4493-A410-DACB43B5E48F}"/>
                </a:ext>
              </a:extLst>
            </p:cNvPr>
            <p:cNvSpPr/>
            <p:nvPr/>
          </p:nvSpPr>
          <p:spPr>
            <a:xfrm>
              <a:off x="5626130" y="237211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a:extLst>
                <a:ext uri="{FF2B5EF4-FFF2-40B4-BE49-F238E27FC236}">
                  <a16:creationId xmlns:a16="http://schemas.microsoft.com/office/drawing/2014/main" id="{880FA994-AF36-4890-A98D-4750B71B3C59}"/>
                </a:ext>
              </a:extLst>
            </p:cNvPr>
            <p:cNvSpPr/>
            <p:nvPr/>
          </p:nvSpPr>
          <p:spPr>
            <a:xfrm>
              <a:off x="5633303" y="268452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Rectangle 75">
              <a:extLst>
                <a:ext uri="{FF2B5EF4-FFF2-40B4-BE49-F238E27FC236}">
                  <a16:creationId xmlns:a16="http://schemas.microsoft.com/office/drawing/2014/main" id="{9E5C2FB6-992A-4537-B467-2FCB0FDBDB9F}"/>
                </a:ext>
              </a:extLst>
            </p:cNvPr>
            <p:cNvSpPr/>
            <p:nvPr/>
          </p:nvSpPr>
          <p:spPr>
            <a:xfrm>
              <a:off x="5633303" y="298598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Rectangle 76">
              <a:extLst>
                <a:ext uri="{FF2B5EF4-FFF2-40B4-BE49-F238E27FC236}">
                  <a16:creationId xmlns:a16="http://schemas.microsoft.com/office/drawing/2014/main" id="{73193785-12A4-408F-9E7C-27DDBEAFA7BD}"/>
                </a:ext>
              </a:extLst>
            </p:cNvPr>
            <p:cNvSpPr/>
            <p:nvPr/>
          </p:nvSpPr>
          <p:spPr>
            <a:xfrm>
              <a:off x="5626130" y="330818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8" name="Rectangle 137">
              <a:extLst>
                <a:ext uri="{FF2B5EF4-FFF2-40B4-BE49-F238E27FC236}">
                  <a16:creationId xmlns:a16="http://schemas.microsoft.com/office/drawing/2014/main" id="{FF68EA0C-3323-4279-9322-583E0496C340}"/>
                </a:ext>
              </a:extLst>
            </p:cNvPr>
            <p:cNvSpPr/>
            <p:nvPr/>
          </p:nvSpPr>
          <p:spPr>
            <a:xfrm>
              <a:off x="5618957" y="361510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9" name="Rectangle 138">
              <a:extLst>
                <a:ext uri="{FF2B5EF4-FFF2-40B4-BE49-F238E27FC236}">
                  <a16:creationId xmlns:a16="http://schemas.microsoft.com/office/drawing/2014/main" id="{DA8F7F98-A2C1-4622-86E7-4F2038831BBE}"/>
                </a:ext>
              </a:extLst>
            </p:cNvPr>
            <p:cNvSpPr/>
            <p:nvPr/>
          </p:nvSpPr>
          <p:spPr>
            <a:xfrm>
              <a:off x="5604611" y="392724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0" name="Rectangle 139">
              <a:extLst>
                <a:ext uri="{FF2B5EF4-FFF2-40B4-BE49-F238E27FC236}">
                  <a16:creationId xmlns:a16="http://schemas.microsoft.com/office/drawing/2014/main" id="{0A05E640-BFCE-401E-8E58-B95F9FAC8DFA}"/>
                </a:ext>
              </a:extLst>
            </p:cNvPr>
            <p:cNvSpPr/>
            <p:nvPr/>
          </p:nvSpPr>
          <p:spPr>
            <a:xfrm>
              <a:off x="5611784" y="423914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1" name="Rectangle 140">
              <a:extLst>
                <a:ext uri="{FF2B5EF4-FFF2-40B4-BE49-F238E27FC236}">
                  <a16:creationId xmlns:a16="http://schemas.microsoft.com/office/drawing/2014/main" id="{E054FE0A-3727-4A81-B405-7B2AD3CF46C1}"/>
                </a:ext>
              </a:extLst>
            </p:cNvPr>
            <p:cNvSpPr/>
            <p:nvPr/>
          </p:nvSpPr>
          <p:spPr>
            <a:xfrm>
              <a:off x="5604611" y="4546182"/>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2" name="Rectangle 141">
              <a:extLst>
                <a:ext uri="{FF2B5EF4-FFF2-40B4-BE49-F238E27FC236}">
                  <a16:creationId xmlns:a16="http://schemas.microsoft.com/office/drawing/2014/main" id="{181F776C-2AF8-48ED-A45F-6043E45954BF}"/>
                </a:ext>
              </a:extLst>
            </p:cNvPr>
            <p:cNvSpPr/>
            <p:nvPr/>
          </p:nvSpPr>
          <p:spPr>
            <a:xfrm>
              <a:off x="5609779" y="485746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3" name="Rectangle 142">
              <a:extLst>
                <a:ext uri="{FF2B5EF4-FFF2-40B4-BE49-F238E27FC236}">
                  <a16:creationId xmlns:a16="http://schemas.microsoft.com/office/drawing/2014/main" id="{F411B93B-64DC-40ED-8351-A38502F83EC2}"/>
                </a:ext>
              </a:extLst>
            </p:cNvPr>
            <p:cNvSpPr/>
            <p:nvPr/>
          </p:nvSpPr>
          <p:spPr>
            <a:xfrm>
              <a:off x="5618957" y="517189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4" name="Rectangle 143">
              <a:extLst>
                <a:ext uri="{FF2B5EF4-FFF2-40B4-BE49-F238E27FC236}">
                  <a16:creationId xmlns:a16="http://schemas.microsoft.com/office/drawing/2014/main" id="{6D4EF766-AAA1-4FD1-9EB8-BC7CCAF80F4C}"/>
                </a:ext>
              </a:extLst>
            </p:cNvPr>
            <p:cNvSpPr/>
            <p:nvPr/>
          </p:nvSpPr>
          <p:spPr>
            <a:xfrm>
              <a:off x="5611784" y="550314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5" name="Rectangle 144">
              <a:extLst>
                <a:ext uri="{FF2B5EF4-FFF2-40B4-BE49-F238E27FC236}">
                  <a16:creationId xmlns:a16="http://schemas.microsoft.com/office/drawing/2014/main" id="{CA3BC80A-A5C7-4031-AE04-E1DBB065F990}"/>
                </a:ext>
              </a:extLst>
            </p:cNvPr>
            <p:cNvSpPr/>
            <p:nvPr/>
          </p:nvSpPr>
          <p:spPr>
            <a:xfrm>
              <a:off x="5604611" y="5797854"/>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6" name="Rectangle 145">
              <a:extLst>
                <a:ext uri="{FF2B5EF4-FFF2-40B4-BE49-F238E27FC236}">
                  <a16:creationId xmlns:a16="http://schemas.microsoft.com/office/drawing/2014/main" id="{B2C4E260-0390-4C3C-B29D-AB4732D5F312}"/>
                </a:ext>
              </a:extLst>
            </p:cNvPr>
            <p:cNvSpPr/>
            <p:nvPr/>
          </p:nvSpPr>
          <p:spPr>
            <a:xfrm>
              <a:off x="5604611" y="609721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7" name="Rectangle 146">
              <a:extLst>
                <a:ext uri="{FF2B5EF4-FFF2-40B4-BE49-F238E27FC236}">
                  <a16:creationId xmlns:a16="http://schemas.microsoft.com/office/drawing/2014/main" id="{9CF30D03-0768-4F4A-876B-4064ADC4B962}"/>
                </a:ext>
              </a:extLst>
            </p:cNvPr>
            <p:cNvSpPr/>
            <p:nvPr/>
          </p:nvSpPr>
          <p:spPr>
            <a:xfrm>
              <a:off x="5611784" y="641257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81" name="Group 80">
              <a:extLst>
                <a:ext uri="{FF2B5EF4-FFF2-40B4-BE49-F238E27FC236}">
                  <a16:creationId xmlns:a16="http://schemas.microsoft.com/office/drawing/2014/main" id="{BDE4CAF1-67FB-4A00-A957-F84932EF37EA}"/>
                </a:ext>
              </a:extLst>
            </p:cNvPr>
            <p:cNvGrpSpPr/>
            <p:nvPr/>
          </p:nvGrpSpPr>
          <p:grpSpPr>
            <a:xfrm>
              <a:off x="5805714" y="741596"/>
              <a:ext cx="580573" cy="386869"/>
              <a:chOff x="5805714" y="609691"/>
              <a:chExt cx="580573" cy="386869"/>
            </a:xfrm>
          </p:grpSpPr>
          <p:sp>
            <p:nvSpPr>
              <p:cNvPr id="82" name="Rectangle 81">
                <a:extLst>
                  <a:ext uri="{FF2B5EF4-FFF2-40B4-BE49-F238E27FC236}">
                    <a16:creationId xmlns:a16="http://schemas.microsoft.com/office/drawing/2014/main" id="{74C944AF-D50A-425E-A441-BD46E8CB9783}"/>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Arc 82">
                <a:extLst>
                  <a:ext uri="{FF2B5EF4-FFF2-40B4-BE49-F238E27FC236}">
                    <a16:creationId xmlns:a16="http://schemas.microsoft.com/office/drawing/2014/main" id="{AE95EC9D-DB78-417E-AF31-C543DE84C1EE}"/>
                  </a:ext>
                </a:extLst>
              </p:cNvPr>
              <p:cNvSpPr/>
              <p:nvPr/>
            </p:nvSpPr>
            <p:spPr>
              <a:xfrm>
                <a:off x="5805714" y="609691"/>
                <a:ext cx="410553" cy="386869"/>
              </a:xfrm>
              <a:prstGeom prst="arc">
                <a:avLst>
                  <a:gd name="adj1" fmla="val 107575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EC3E0684-8AE8-4214-BF7B-4AAB6B86F600}"/>
                </a:ext>
              </a:extLst>
            </p:cNvPr>
            <p:cNvGrpSpPr/>
            <p:nvPr/>
          </p:nvGrpSpPr>
          <p:grpSpPr>
            <a:xfrm>
              <a:off x="5805714" y="1052619"/>
              <a:ext cx="580573" cy="386869"/>
              <a:chOff x="5805714" y="609691"/>
              <a:chExt cx="580573" cy="386869"/>
            </a:xfrm>
          </p:grpSpPr>
          <p:sp>
            <p:nvSpPr>
              <p:cNvPr id="85" name="Rectangle 84">
                <a:extLst>
                  <a:ext uri="{FF2B5EF4-FFF2-40B4-BE49-F238E27FC236}">
                    <a16:creationId xmlns:a16="http://schemas.microsoft.com/office/drawing/2014/main" id="{CF8E04A3-B6B4-4F3C-BB6B-AF9929DDA237}"/>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Arc 85">
                <a:extLst>
                  <a:ext uri="{FF2B5EF4-FFF2-40B4-BE49-F238E27FC236}">
                    <a16:creationId xmlns:a16="http://schemas.microsoft.com/office/drawing/2014/main" id="{18A95974-DAB2-4BF8-9192-96278D1744CD}"/>
                  </a:ext>
                </a:extLst>
              </p:cNvPr>
              <p:cNvSpPr/>
              <p:nvPr/>
            </p:nvSpPr>
            <p:spPr>
              <a:xfrm>
                <a:off x="5805714" y="609691"/>
                <a:ext cx="410553" cy="386869"/>
              </a:xfrm>
              <a:prstGeom prst="arc">
                <a:avLst>
                  <a:gd name="adj1" fmla="val 1083048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C97BDBFC-6DCF-4D05-9235-AF24FD08B7BA}"/>
                </a:ext>
              </a:extLst>
            </p:cNvPr>
            <p:cNvGrpSpPr/>
            <p:nvPr/>
          </p:nvGrpSpPr>
          <p:grpSpPr>
            <a:xfrm>
              <a:off x="5805714" y="1363642"/>
              <a:ext cx="580573" cy="386869"/>
              <a:chOff x="5805714" y="609691"/>
              <a:chExt cx="580573" cy="386869"/>
            </a:xfrm>
          </p:grpSpPr>
          <p:sp>
            <p:nvSpPr>
              <p:cNvPr id="88" name="Rectangle 87">
                <a:extLst>
                  <a:ext uri="{FF2B5EF4-FFF2-40B4-BE49-F238E27FC236}">
                    <a16:creationId xmlns:a16="http://schemas.microsoft.com/office/drawing/2014/main" id="{4AB8CE96-3DF3-4063-9F27-D4DB07BB75E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Arc 88">
                <a:extLst>
                  <a:ext uri="{FF2B5EF4-FFF2-40B4-BE49-F238E27FC236}">
                    <a16:creationId xmlns:a16="http://schemas.microsoft.com/office/drawing/2014/main" id="{309BD817-14B6-4AA7-A1F6-6EAEFBC3A86F}"/>
                  </a:ext>
                </a:extLst>
              </p:cNvPr>
              <p:cNvSpPr/>
              <p:nvPr/>
            </p:nvSpPr>
            <p:spPr>
              <a:xfrm>
                <a:off x="5805714" y="609691"/>
                <a:ext cx="410553" cy="386869"/>
              </a:xfrm>
              <a:prstGeom prst="arc">
                <a:avLst>
                  <a:gd name="adj1" fmla="val 1080965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C6951FED-2BD7-4859-B333-5B1CAEF8AB8D}"/>
                </a:ext>
              </a:extLst>
            </p:cNvPr>
            <p:cNvGrpSpPr/>
            <p:nvPr/>
          </p:nvGrpSpPr>
          <p:grpSpPr>
            <a:xfrm>
              <a:off x="5805714" y="1674665"/>
              <a:ext cx="580573" cy="386869"/>
              <a:chOff x="5805714" y="609691"/>
              <a:chExt cx="580573" cy="386869"/>
            </a:xfrm>
          </p:grpSpPr>
          <p:sp>
            <p:nvSpPr>
              <p:cNvPr id="91" name="Rectangle 90">
                <a:extLst>
                  <a:ext uri="{FF2B5EF4-FFF2-40B4-BE49-F238E27FC236}">
                    <a16:creationId xmlns:a16="http://schemas.microsoft.com/office/drawing/2014/main" id="{FE30C63D-F045-40E9-8C54-26DA5BDA0F4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Arc 91">
                <a:extLst>
                  <a:ext uri="{FF2B5EF4-FFF2-40B4-BE49-F238E27FC236}">
                    <a16:creationId xmlns:a16="http://schemas.microsoft.com/office/drawing/2014/main" id="{434A2720-2A66-40B1-AC7E-5C244C6E6EB9}"/>
                  </a:ext>
                </a:extLst>
              </p:cNvPr>
              <p:cNvSpPr/>
              <p:nvPr/>
            </p:nvSpPr>
            <p:spPr>
              <a:xfrm>
                <a:off x="5805714" y="609691"/>
                <a:ext cx="410553" cy="386869"/>
              </a:xfrm>
              <a:prstGeom prst="arc">
                <a:avLst>
                  <a:gd name="adj1" fmla="val 1087571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93" name="Group 92">
              <a:extLst>
                <a:ext uri="{FF2B5EF4-FFF2-40B4-BE49-F238E27FC236}">
                  <a16:creationId xmlns:a16="http://schemas.microsoft.com/office/drawing/2014/main" id="{3253887B-E245-4C89-84BB-C89576187B4D}"/>
                </a:ext>
              </a:extLst>
            </p:cNvPr>
            <p:cNvGrpSpPr/>
            <p:nvPr/>
          </p:nvGrpSpPr>
          <p:grpSpPr>
            <a:xfrm>
              <a:off x="5805714" y="1985688"/>
              <a:ext cx="580573" cy="386869"/>
              <a:chOff x="5805714" y="609691"/>
              <a:chExt cx="580573" cy="386869"/>
            </a:xfrm>
          </p:grpSpPr>
          <p:sp>
            <p:nvSpPr>
              <p:cNvPr id="94" name="Rectangle 93">
                <a:extLst>
                  <a:ext uri="{FF2B5EF4-FFF2-40B4-BE49-F238E27FC236}">
                    <a16:creationId xmlns:a16="http://schemas.microsoft.com/office/drawing/2014/main" id="{C2935527-C9EF-4950-89BB-EB1207B25E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Arc 94">
                <a:extLst>
                  <a:ext uri="{FF2B5EF4-FFF2-40B4-BE49-F238E27FC236}">
                    <a16:creationId xmlns:a16="http://schemas.microsoft.com/office/drawing/2014/main" id="{B885AD0D-2A97-4761-A7E2-81AE7730FF98}"/>
                  </a:ext>
                </a:extLst>
              </p:cNvPr>
              <p:cNvSpPr/>
              <p:nvPr/>
            </p:nvSpPr>
            <p:spPr>
              <a:xfrm>
                <a:off x="5805714" y="609691"/>
                <a:ext cx="410553" cy="386869"/>
              </a:xfrm>
              <a:prstGeom prst="arc">
                <a:avLst>
                  <a:gd name="adj1" fmla="val 1078249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B20895E6-FBAD-4249-90F9-43369FD2080F}"/>
                </a:ext>
              </a:extLst>
            </p:cNvPr>
            <p:cNvGrpSpPr/>
            <p:nvPr/>
          </p:nvGrpSpPr>
          <p:grpSpPr>
            <a:xfrm>
              <a:off x="5805714" y="2296711"/>
              <a:ext cx="580573" cy="386869"/>
              <a:chOff x="5805714" y="609691"/>
              <a:chExt cx="580573" cy="386869"/>
            </a:xfrm>
          </p:grpSpPr>
          <p:sp>
            <p:nvSpPr>
              <p:cNvPr id="97" name="Rectangle 96">
                <a:extLst>
                  <a:ext uri="{FF2B5EF4-FFF2-40B4-BE49-F238E27FC236}">
                    <a16:creationId xmlns:a16="http://schemas.microsoft.com/office/drawing/2014/main" id="{416F99E9-E132-4AB6-9501-719E390B295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Arc 97">
                <a:extLst>
                  <a:ext uri="{FF2B5EF4-FFF2-40B4-BE49-F238E27FC236}">
                    <a16:creationId xmlns:a16="http://schemas.microsoft.com/office/drawing/2014/main" id="{7BF41422-E1EF-4A49-906D-7C9E43200378}"/>
                  </a:ext>
                </a:extLst>
              </p:cNvPr>
              <p:cNvSpPr/>
              <p:nvPr/>
            </p:nvSpPr>
            <p:spPr>
              <a:xfrm>
                <a:off x="5805714" y="609691"/>
                <a:ext cx="410553" cy="386869"/>
              </a:xfrm>
              <a:prstGeom prst="arc">
                <a:avLst>
                  <a:gd name="adj1" fmla="val 108379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 name="Group 98">
              <a:extLst>
                <a:ext uri="{FF2B5EF4-FFF2-40B4-BE49-F238E27FC236}">
                  <a16:creationId xmlns:a16="http://schemas.microsoft.com/office/drawing/2014/main" id="{3A6C8FCE-3906-4A51-8C51-53A21458A79D}"/>
                </a:ext>
              </a:extLst>
            </p:cNvPr>
            <p:cNvGrpSpPr/>
            <p:nvPr/>
          </p:nvGrpSpPr>
          <p:grpSpPr>
            <a:xfrm>
              <a:off x="5805714" y="2607734"/>
              <a:ext cx="580573" cy="386869"/>
              <a:chOff x="5805714" y="609691"/>
              <a:chExt cx="580573" cy="386869"/>
            </a:xfrm>
          </p:grpSpPr>
          <p:sp>
            <p:nvSpPr>
              <p:cNvPr id="100" name="Rectangle 99">
                <a:extLst>
                  <a:ext uri="{FF2B5EF4-FFF2-40B4-BE49-F238E27FC236}">
                    <a16:creationId xmlns:a16="http://schemas.microsoft.com/office/drawing/2014/main" id="{01B7306C-C82A-4CBC-8810-B196E2B85FD9}"/>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Arc 100">
                <a:extLst>
                  <a:ext uri="{FF2B5EF4-FFF2-40B4-BE49-F238E27FC236}">
                    <a16:creationId xmlns:a16="http://schemas.microsoft.com/office/drawing/2014/main" id="{4309EB4B-A1C1-41B8-9E71-43E4632DE81A}"/>
                  </a:ext>
                </a:extLst>
              </p:cNvPr>
              <p:cNvSpPr/>
              <p:nvPr/>
            </p:nvSpPr>
            <p:spPr>
              <a:xfrm>
                <a:off x="5805714" y="609691"/>
                <a:ext cx="410553" cy="386869"/>
              </a:xfrm>
              <a:prstGeom prst="arc">
                <a:avLst>
                  <a:gd name="adj1" fmla="val 1081717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id="{C74B4894-B5D2-4362-964C-D4DC0546060A}"/>
                </a:ext>
              </a:extLst>
            </p:cNvPr>
            <p:cNvGrpSpPr/>
            <p:nvPr/>
          </p:nvGrpSpPr>
          <p:grpSpPr>
            <a:xfrm>
              <a:off x="5805714" y="2918757"/>
              <a:ext cx="580573" cy="386869"/>
              <a:chOff x="5805714" y="609691"/>
              <a:chExt cx="580573" cy="386869"/>
            </a:xfrm>
          </p:grpSpPr>
          <p:sp>
            <p:nvSpPr>
              <p:cNvPr id="103" name="Rectangle 102">
                <a:extLst>
                  <a:ext uri="{FF2B5EF4-FFF2-40B4-BE49-F238E27FC236}">
                    <a16:creationId xmlns:a16="http://schemas.microsoft.com/office/drawing/2014/main" id="{DA95D981-4D5B-4F4F-8A82-69838938508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Arc 103">
                <a:extLst>
                  <a:ext uri="{FF2B5EF4-FFF2-40B4-BE49-F238E27FC236}">
                    <a16:creationId xmlns:a16="http://schemas.microsoft.com/office/drawing/2014/main" id="{E4822634-A39A-4B0D-8399-883328FCA1EE}"/>
                  </a:ext>
                </a:extLst>
              </p:cNvPr>
              <p:cNvSpPr/>
              <p:nvPr/>
            </p:nvSpPr>
            <p:spPr>
              <a:xfrm>
                <a:off x="5805714" y="609691"/>
                <a:ext cx="410553" cy="386869"/>
              </a:xfrm>
              <a:prstGeom prst="arc">
                <a:avLst>
                  <a:gd name="adj1" fmla="val 1122047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5" name="Group 104">
              <a:extLst>
                <a:ext uri="{FF2B5EF4-FFF2-40B4-BE49-F238E27FC236}">
                  <a16:creationId xmlns:a16="http://schemas.microsoft.com/office/drawing/2014/main" id="{AC0C8900-7AAE-4DAD-9853-250BA8E46217}"/>
                </a:ext>
              </a:extLst>
            </p:cNvPr>
            <p:cNvGrpSpPr/>
            <p:nvPr/>
          </p:nvGrpSpPr>
          <p:grpSpPr>
            <a:xfrm>
              <a:off x="5805714" y="3229780"/>
              <a:ext cx="580573" cy="386869"/>
              <a:chOff x="5805714" y="609691"/>
              <a:chExt cx="580573" cy="386869"/>
            </a:xfrm>
          </p:grpSpPr>
          <p:sp>
            <p:nvSpPr>
              <p:cNvPr id="106" name="Rectangle 105">
                <a:extLst>
                  <a:ext uri="{FF2B5EF4-FFF2-40B4-BE49-F238E27FC236}">
                    <a16:creationId xmlns:a16="http://schemas.microsoft.com/office/drawing/2014/main" id="{8F16C3F5-5111-4385-95DB-684995C5DA9E}"/>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Arc 106">
                <a:extLst>
                  <a:ext uri="{FF2B5EF4-FFF2-40B4-BE49-F238E27FC236}">
                    <a16:creationId xmlns:a16="http://schemas.microsoft.com/office/drawing/2014/main" id="{C8E4EC42-A513-472E-AE69-66EF8F71937C}"/>
                  </a:ext>
                </a:extLst>
              </p:cNvPr>
              <p:cNvSpPr/>
              <p:nvPr/>
            </p:nvSpPr>
            <p:spPr>
              <a:xfrm>
                <a:off x="5805714" y="609691"/>
                <a:ext cx="410553" cy="386869"/>
              </a:xfrm>
              <a:prstGeom prst="arc">
                <a:avLst>
                  <a:gd name="adj1" fmla="val 106480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B9DF2A69-06AC-4DC9-B6C7-9A1B9D012585}"/>
                </a:ext>
              </a:extLst>
            </p:cNvPr>
            <p:cNvGrpSpPr/>
            <p:nvPr/>
          </p:nvGrpSpPr>
          <p:grpSpPr>
            <a:xfrm>
              <a:off x="5805714" y="3540803"/>
              <a:ext cx="580573" cy="386869"/>
              <a:chOff x="5805714" y="609691"/>
              <a:chExt cx="580573" cy="386869"/>
            </a:xfrm>
          </p:grpSpPr>
          <p:sp>
            <p:nvSpPr>
              <p:cNvPr id="109" name="Rectangle 108">
                <a:extLst>
                  <a:ext uri="{FF2B5EF4-FFF2-40B4-BE49-F238E27FC236}">
                    <a16:creationId xmlns:a16="http://schemas.microsoft.com/office/drawing/2014/main" id="{66D59475-186E-4F7A-A501-ABEDCC08DC9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55C929AA-C5D4-4A29-94FC-BF99C03F9430}"/>
                  </a:ext>
                </a:extLst>
              </p:cNvPr>
              <p:cNvSpPr/>
              <p:nvPr/>
            </p:nvSpPr>
            <p:spPr>
              <a:xfrm>
                <a:off x="5805714" y="609691"/>
                <a:ext cx="410553" cy="386869"/>
              </a:xfrm>
              <a:prstGeom prst="arc">
                <a:avLst>
                  <a:gd name="adj1" fmla="val 109014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26F5DDE8-77F1-4A19-9A73-FA16AD387091}"/>
                </a:ext>
              </a:extLst>
            </p:cNvPr>
            <p:cNvGrpSpPr/>
            <p:nvPr/>
          </p:nvGrpSpPr>
          <p:grpSpPr>
            <a:xfrm>
              <a:off x="5805714" y="3851826"/>
              <a:ext cx="580573" cy="386869"/>
              <a:chOff x="5805714" y="609691"/>
              <a:chExt cx="580573" cy="386869"/>
            </a:xfrm>
          </p:grpSpPr>
          <p:sp>
            <p:nvSpPr>
              <p:cNvPr id="112" name="Rectangle 111">
                <a:extLst>
                  <a:ext uri="{FF2B5EF4-FFF2-40B4-BE49-F238E27FC236}">
                    <a16:creationId xmlns:a16="http://schemas.microsoft.com/office/drawing/2014/main" id="{3975D25C-1E30-46E2-BA99-3037ADE3170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Arc 112">
                <a:extLst>
                  <a:ext uri="{FF2B5EF4-FFF2-40B4-BE49-F238E27FC236}">
                    <a16:creationId xmlns:a16="http://schemas.microsoft.com/office/drawing/2014/main" id="{5489E9B8-DC06-4350-B467-61A9DA0B02A7}"/>
                  </a:ext>
                </a:extLst>
              </p:cNvPr>
              <p:cNvSpPr/>
              <p:nvPr/>
            </p:nvSpPr>
            <p:spPr>
              <a:xfrm>
                <a:off x="5805714" y="609691"/>
                <a:ext cx="410553" cy="386869"/>
              </a:xfrm>
              <a:prstGeom prst="arc">
                <a:avLst>
                  <a:gd name="adj1" fmla="val 11023282"/>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4" name="Group 113">
              <a:extLst>
                <a:ext uri="{FF2B5EF4-FFF2-40B4-BE49-F238E27FC236}">
                  <a16:creationId xmlns:a16="http://schemas.microsoft.com/office/drawing/2014/main" id="{0375CE18-5EC1-4881-8142-DC1BC91AD094}"/>
                </a:ext>
              </a:extLst>
            </p:cNvPr>
            <p:cNvGrpSpPr/>
            <p:nvPr/>
          </p:nvGrpSpPr>
          <p:grpSpPr>
            <a:xfrm>
              <a:off x="5805714" y="4162849"/>
              <a:ext cx="580573" cy="386869"/>
              <a:chOff x="5805714" y="609691"/>
              <a:chExt cx="580573" cy="386869"/>
            </a:xfrm>
          </p:grpSpPr>
          <p:sp>
            <p:nvSpPr>
              <p:cNvPr id="115" name="Rectangle 114">
                <a:extLst>
                  <a:ext uri="{FF2B5EF4-FFF2-40B4-BE49-F238E27FC236}">
                    <a16:creationId xmlns:a16="http://schemas.microsoft.com/office/drawing/2014/main" id="{10A76D25-919A-40D9-9554-EFE2D3956BE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Arc 115">
                <a:extLst>
                  <a:ext uri="{FF2B5EF4-FFF2-40B4-BE49-F238E27FC236}">
                    <a16:creationId xmlns:a16="http://schemas.microsoft.com/office/drawing/2014/main" id="{F541D253-66CC-4C59-909C-302800ABEEFC}"/>
                  </a:ext>
                </a:extLst>
              </p:cNvPr>
              <p:cNvSpPr/>
              <p:nvPr/>
            </p:nvSpPr>
            <p:spPr>
              <a:xfrm>
                <a:off x="5805714" y="609691"/>
                <a:ext cx="410553" cy="386869"/>
              </a:xfrm>
              <a:prstGeom prst="arc">
                <a:avLst>
                  <a:gd name="adj1" fmla="val 11168103"/>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7" name="Group 116">
              <a:extLst>
                <a:ext uri="{FF2B5EF4-FFF2-40B4-BE49-F238E27FC236}">
                  <a16:creationId xmlns:a16="http://schemas.microsoft.com/office/drawing/2014/main" id="{D86A99F9-8CBA-4BBB-88F7-14582E27C64C}"/>
                </a:ext>
              </a:extLst>
            </p:cNvPr>
            <p:cNvGrpSpPr/>
            <p:nvPr/>
          </p:nvGrpSpPr>
          <p:grpSpPr>
            <a:xfrm>
              <a:off x="5805714" y="4473872"/>
              <a:ext cx="580573" cy="386869"/>
              <a:chOff x="5805714" y="609691"/>
              <a:chExt cx="580573" cy="386869"/>
            </a:xfrm>
          </p:grpSpPr>
          <p:sp>
            <p:nvSpPr>
              <p:cNvPr id="118" name="Rectangle 117">
                <a:extLst>
                  <a:ext uri="{FF2B5EF4-FFF2-40B4-BE49-F238E27FC236}">
                    <a16:creationId xmlns:a16="http://schemas.microsoft.com/office/drawing/2014/main" id="{16259704-CA38-4525-8489-D1FECD12BDB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Arc 118">
                <a:extLst>
                  <a:ext uri="{FF2B5EF4-FFF2-40B4-BE49-F238E27FC236}">
                    <a16:creationId xmlns:a16="http://schemas.microsoft.com/office/drawing/2014/main" id="{40F4FCA1-5992-49D0-8CE6-8488CF6BAF04}"/>
                  </a:ext>
                </a:extLst>
              </p:cNvPr>
              <p:cNvSpPr/>
              <p:nvPr/>
            </p:nvSpPr>
            <p:spPr>
              <a:xfrm>
                <a:off x="5805714" y="609691"/>
                <a:ext cx="410553" cy="386869"/>
              </a:xfrm>
              <a:prstGeom prst="arc">
                <a:avLst>
                  <a:gd name="adj1" fmla="val 11188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F5C59377-7214-4209-BA16-86D5D1DAE2B0}"/>
                </a:ext>
              </a:extLst>
            </p:cNvPr>
            <p:cNvGrpSpPr/>
            <p:nvPr/>
          </p:nvGrpSpPr>
          <p:grpSpPr>
            <a:xfrm>
              <a:off x="5805714" y="4784895"/>
              <a:ext cx="580573" cy="386869"/>
              <a:chOff x="5805714" y="609691"/>
              <a:chExt cx="580573" cy="386869"/>
            </a:xfrm>
          </p:grpSpPr>
          <p:sp>
            <p:nvSpPr>
              <p:cNvPr id="121" name="Rectangle 120">
                <a:extLst>
                  <a:ext uri="{FF2B5EF4-FFF2-40B4-BE49-F238E27FC236}">
                    <a16:creationId xmlns:a16="http://schemas.microsoft.com/office/drawing/2014/main" id="{959A5D35-C7AE-458F-BBB5-71CD3A3F97F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Arc 121">
                <a:extLst>
                  <a:ext uri="{FF2B5EF4-FFF2-40B4-BE49-F238E27FC236}">
                    <a16:creationId xmlns:a16="http://schemas.microsoft.com/office/drawing/2014/main" id="{F490A229-65A6-4DFF-870F-4B92A114A66A}"/>
                  </a:ext>
                </a:extLst>
              </p:cNvPr>
              <p:cNvSpPr/>
              <p:nvPr/>
            </p:nvSpPr>
            <p:spPr>
              <a:xfrm>
                <a:off x="5805714" y="609691"/>
                <a:ext cx="410553" cy="386869"/>
              </a:xfrm>
              <a:prstGeom prst="arc">
                <a:avLst>
                  <a:gd name="adj1" fmla="val 1114643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3" name="Group 122">
              <a:extLst>
                <a:ext uri="{FF2B5EF4-FFF2-40B4-BE49-F238E27FC236}">
                  <a16:creationId xmlns:a16="http://schemas.microsoft.com/office/drawing/2014/main" id="{9EC6FFFF-2006-4366-8566-0113AD9F036A}"/>
                </a:ext>
              </a:extLst>
            </p:cNvPr>
            <p:cNvGrpSpPr/>
            <p:nvPr/>
          </p:nvGrpSpPr>
          <p:grpSpPr>
            <a:xfrm>
              <a:off x="5805714" y="5095918"/>
              <a:ext cx="580573" cy="386869"/>
              <a:chOff x="5805714" y="609691"/>
              <a:chExt cx="580573" cy="386869"/>
            </a:xfrm>
          </p:grpSpPr>
          <p:sp>
            <p:nvSpPr>
              <p:cNvPr id="124" name="Rectangle 123">
                <a:extLst>
                  <a:ext uri="{FF2B5EF4-FFF2-40B4-BE49-F238E27FC236}">
                    <a16:creationId xmlns:a16="http://schemas.microsoft.com/office/drawing/2014/main" id="{595E399E-0521-4D5B-914F-29C3ADDF2B72}"/>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Arc 124">
                <a:extLst>
                  <a:ext uri="{FF2B5EF4-FFF2-40B4-BE49-F238E27FC236}">
                    <a16:creationId xmlns:a16="http://schemas.microsoft.com/office/drawing/2014/main" id="{14739334-2472-4756-B880-7780C40DA407}"/>
                  </a:ext>
                </a:extLst>
              </p:cNvPr>
              <p:cNvSpPr/>
              <p:nvPr/>
            </p:nvSpPr>
            <p:spPr>
              <a:xfrm>
                <a:off x="5805714" y="609691"/>
                <a:ext cx="410553" cy="386869"/>
              </a:xfrm>
              <a:prstGeom prst="arc">
                <a:avLst>
                  <a:gd name="adj1" fmla="val 111225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6D7FEFCF-F5E2-48A4-8DA2-466E3FA530E8}"/>
                </a:ext>
              </a:extLst>
            </p:cNvPr>
            <p:cNvGrpSpPr/>
            <p:nvPr/>
          </p:nvGrpSpPr>
          <p:grpSpPr>
            <a:xfrm>
              <a:off x="5805714" y="5406941"/>
              <a:ext cx="580573" cy="386869"/>
              <a:chOff x="5805714" y="609691"/>
              <a:chExt cx="580573" cy="386869"/>
            </a:xfrm>
          </p:grpSpPr>
          <p:sp>
            <p:nvSpPr>
              <p:cNvPr id="127" name="Rectangle 126">
                <a:extLst>
                  <a:ext uri="{FF2B5EF4-FFF2-40B4-BE49-F238E27FC236}">
                    <a16:creationId xmlns:a16="http://schemas.microsoft.com/office/drawing/2014/main" id="{5B8C7798-2FB8-447C-BA5C-ECB75C74E5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Arc 127">
                <a:extLst>
                  <a:ext uri="{FF2B5EF4-FFF2-40B4-BE49-F238E27FC236}">
                    <a16:creationId xmlns:a16="http://schemas.microsoft.com/office/drawing/2014/main" id="{DDFE7CA2-AC7D-4CF0-A779-1F7EC6161969}"/>
                  </a:ext>
                </a:extLst>
              </p:cNvPr>
              <p:cNvSpPr/>
              <p:nvPr/>
            </p:nvSpPr>
            <p:spPr>
              <a:xfrm>
                <a:off x="5805714" y="609691"/>
                <a:ext cx="410553" cy="386869"/>
              </a:xfrm>
              <a:prstGeom prst="arc">
                <a:avLst>
                  <a:gd name="adj1" fmla="val 108791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9" name="Group 128">
              <a:extLst>
                <a:ext uri="{FF2B5EF4-FFF2-40B4-BE49-F238E27FC236}">
                  <a16:creationId xmlns:a16="http://schemas.microsoft.com/office/drawing/2014/main" id="{EF6B5FAD-EB1F-43DC-8B99-11CAD21D64C9}"/>
                </a:ext>
              </a:extLst>
            </p:cNvPr>
            <p:cNvGrpSpPr/>
            <p:nvPr/>
          </p:nvGrpSpPr>
          <p:grpSpPr>
            <a:xfrm>
              <a:off x="5805714" y="5717964"/>
              <a:ext cx="580573" cy="386869"/>
              <a:chOff x="5805714" y="609691"/>
              <a:chExt cx="580573" cy="386869"/>
            </a:xfrm>
          </p:grpSpPr>
          <p:sp>
            <p:nvSpPr>
              <p:cNvPr id="130" name="Rectangle 129">
                <a:extLst>
                  <a:ext uri="{FF2B5EF4-FFF2-40B4-BE49-F238E27FC236}">
                    <a16:creationId xmlns:a16="http://schemas.microsoft.com/office/drawing/2014/main" id="{B817890A-729D-4FBB-8EF7-DAFD6F73427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Arc 130">
                <a:extLst>
                  <a:ext uri="{FF2B5EF4-FFF2-40B4-BE49-F238E27FC236}">
                    <a16:creationId xmlns:a16="http://schemas.microsoft.com/office/drawing/2014/main" id="{EAD6132E-2435-4771-A3CC-CCE94E7A9600}"/>
                  </a:ext>
                </a:extLst>
              </p:cNvPr>
              <p:cNvSpPr/>
              <p:nvPr/>
            </p:nvSpPr>
            <p:spPr>
              <a:xfrm>
                <a:off x="5805714" y="609691"/>
                <a:ext cx="410553" cy="386869"/>
              </a:xfrm>
              <a:prstGeom prst="arc">
                <a:avLst>
                  <a:gd name="adj1" fmla="val 109924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 name="Group 131">
              <a:extLst>
                <a:ext uri="{FF2B5EF4-FFF2-40B4-BE49-F238E27FC236}">
                  <a16:creationId xmlns:a16="http://schemas.microsoft.com/office/drawing/2014/main" id="{2B7006E1-B188-46BA-BAA5-15A960905F4C}"/>
                </a:ext>
              </a:extLst>
            </p:cNvPr>
            <p:cNvGrpSpPr/>
            <p:nvPr/>
          </p:nvGrpSpPr>
          <p:grpSpPr>
            <a:xfrm>
              <a:off x="5805714" y="6028987"/>
              <a:ext cx="580573" cy="386869"/>
              <a:chOff x="5805714" y="609691"/>
              <a:chExt cx="580573" cy="386869"/>
            </a:xfrm>
          </p:grpSpPr>
          <p:sp>
            <p:nvSpPr>
              <p:cNvPr id="133" name="Rectangle 132">
                <a:extLst>
                  <a:ext uri="{FF2B5EF4-FFF2-40B4-BE49-F238E27FC236}">
                    <a16:creationId xmlns:a16="http://schemas.microsoft.com/office/drawing/2014/main" id="{D01250CF-AFA1-4A19-B3C7-7F163609380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Arc 133">
                <a:extLst>
                  <a:ext uri="{FF2B5EF4-FFF2-40B4-BE49-F238E27FC236}">
                    <a16:creationId xmlns:a16="http://schemas.microsoft.com/office/drawing/2014/main" id="{1014BA5C-C370-44EB-84DA-2D69E36CE6C3}"/>
                  </a:ext>
                </a:extLst>
              </p:cNvPr>
              <p:cNvSpPr/>
              <p:nvPr/>
            </p:nvSpPr>
            <p:spPr>
              <a:xfrm>
                <a:off x="5805714" y="609691"/>
                <a:ext cx="410553" cy="386869"/>
              </a:xfrm>
              <a:prstGeom prst="arc">
                <a:avLst>
                  <a:gd name="adj1" fmla="val 1119721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5" name="Group 134">
              <a:extLst>
                <a:ext uri="{FF2B5EF4-FFF2-40B4-BE49-F238E27FC236}">
                  <a16:creationId xmlns:a16="http://schemas.microsoft.com/office/drawing/2014/main" id="{AD8CB7E5-EBC4-4791-B93B-D0B41B862B83}"/>
                </a:ext>
              </a:extLst>
            </p:cNvPr>
            <p:cNvGrpSpPr/>
            <p:nvPr/>
          </p:nvGrpSpPr>
          <p:grpSpPr>
            <a:xfrm>
              <a:off x="5805714" y="6340004"/>
              <a:ext cx="580573" cy="386869"/>
              <a:chOff x="5805714" y="609691"/>
              <a:chExt cx="580573" cy="386869"/>
            </a:xfrm>
          </p:grpSpPr>
          <p:sp>
            <p:nvSpPr>
              <p:cNvPr id="136" name="Rectangle 135">
                <a:extLst>
                  <a:ext uri="{FF2B5EF4-FFF2-40B4-BE49-F238E27FC236}">
                    <a16:creationId xmlns:a16="http://schemas.microsoft.com/office/drawing/2014/main" id="{CF456FF3-391C-4C8E-A128-A413BDBBB225}"/>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Arc 136">
                <a:extLst>
                  <a:ext uri="{FF2B5EF4-FFF2-40B4-BE49-F238E27FC236}">
                    <a16:creationId xmlns:a16="http://schemas.microsoft.com/office/drawing/2014/main" id="{8838FE2A-04D7-44E3-97C3-54338832CB9A}"/>
                  </a:ext>
                </a:extLst>
              </p:cNvPr>
              <p:cNvSpPr/>
              <p:nvPr/>
            </p:nvSpPr>
            <p:spPr>
              <a:xfrm>
                <a:off x="5805714" y="609691"/>
                <a:ext cx="410553" cy="386869"/>
              </a:xfrm>
              <a:prstGeom prst="arc">
                <a:avLst>
                  <a:gd name="adj1" fmla="val 1112980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209" name="TextBox 208">
            <a:extLst>
              <a:ext uri="{FF2B5EF4-FFF2-40B4-BE49-F238E27FC236}">
                <a16:creationId xmlns:a16="http://schemas.microsoft.com/office/drawing/2014/main" id="{97B6C5F2-384F-48A1-BC25-56C6849F9A23}"/>
              </a:ext>
            </a:extLst>
          </p:cNvPr>
          <p:cNvSpPr txBox="1"/>
          <p:nvPr/>
        </p:nvSpPr>
        <p:spPr>
          <a:xfrm>
            <a:off x="494513" y="459498"/>
            <a:ext cx="4440558" cy="461665"/>
          </a:xfrm>
          <a:prstGeom prst="rect">
            <a:avLst/>
          </a:prstGeom>
          <a:noFill/>
        </p:spPr>
        <p:txBody>
          <a:bodyPr wrap="square" rtlCol="0">
            <a:spAutoFit/>
          </a:bodyPr>
          <a:lstStyle/>
          <a:p>
            <a:r>
              <a:rPr lang="en-US" sz="2400" dirty="0">
                <a:solidFill>
                  <a:schemeClr val="accent2">
                    <a:lumMod val="50000"/>
                  </a:schemeClr>
                </a:solidFill>
                <a:effectLst>
                  <a:outerShdw blurRad="38100" dist="38100" dir="2700000" algn="tl">
                    <a:srgbClr val="000000">
                      <a:alpha val="43137"/>
                    </a:srgbClr>
                  </a:outerShdw>
                </a:effectLst>
                <a:latin typeface="MV Boli" panose="02000500030200090000" pitchFamily="2" charset="0"/>
                <a:ea typeface="Hand Of Sean" panose="02000500000000000000" pitchFamily="2" charset="-128"/>
                <a:cs typeface="MV Boli" panose="02000500030200090000" pitchFamily="2" charset="0"/>
              </a:rPr>
              <a:t>Upper Brachial plexus injuries</a:t>
            </a:r>
          </a:p>
        </p:txBody>
      </p:sp>
      <p:sp>
        <p:nvSpPr>
          <p:cNvPr id="151" name="TextBox 150">
            <a:extLst>
              <a:ext uri="{FF2B5EF4-FFF2-40B4-BE49-F238E27FC236}">
                <a16:creationId xmlns:a16="http://schemas.microsoft.com/office/drawing/2014/main" id="{E2559CC4-7153-47A2-9F93-0B12FCE467A9}"/>
              </a:ext>
            </a:extLst>
          </p:cNvPr>
          <p:cNvSpPr txBox="1"/>
          <p:nvPr/>
        </p:nvSpPr>
        <p:spPr>
          <a:xfrm>
            <a:off x="496199" y="888328"/>
            <a:ext cx="5428033" cy="3476273"/>
          </a:xfrm>
          <a:prstGeom prst="rect">
            <a:avLst/>
          </a:prstGeom>
          <a:noFill/>
        </p:spPr>
        <p:txBody>
          <a:bodyPr wrap="square" rtlCol="0">
            <a:spAutoFit/>
          </a:bodyPr>
          <a:lstStyle/>
          <a:p>
            <a:pPr>
              <a:lnSpc>
                <a:spcPct val="229000"/>
              </a:lnSpc>
            </a:pPr>
            <a:r>
              <a:rPr lang="en-US" sz="1400" dirty="0">
                <a:solidFill>
                  <a:schemeClr val="tx2">
                    <a:lumMod val="50000"/>
                  </a:schemeClr>
                </a:solidFill>
                <a:latin typeface="MV Boli" panose="02000500030200090000" pitchFamily="2" charset="0"/>
                <a:ea typeface="Hand Of Sean" panose="02000500000000000000" pitchFamily="2" charset="-128"/>
                <a:cs typeface="MV Boli" panose="02000500030200090000" pitchFamily="2" charset="0"/>
              </a:rPr>
              <a:t>Traction injuries to the neck affecting the upper roots: </a:t>
            </a:r>
          </a:p>
          <a:p>
            <a:pPr>
              <a:lnSpc>
                <a:spcPct val="229000"/>
              </a:lnSpc>
            </a:pPr>
            <a:r>
              <a:rPr lang="en-US" sz="1400" dirty="0">
                <a:solidFill>
                  <a:schemeClr val="tx2">
                    <a:lumMod val="50000"/>
                  </a:schemeClr>
                </a:solidFill>
                <a:latin typeface="MV Boli" panose="02000500030200090000" pitchFamily="2" charset="0"/>
                <a:ea typeface="Hand Of Sean" panose="02000500000000000000" pitchFamily="2" charset="-128"/>
                <a:cs typeface="MV Boli" panose="02000500030200090000" pitchFamily="2" charset="0"/>
              </a:rPr>
              <a:t>(C5 &amp; C6) </a:t>
            </a:r>
            <a:r>
              <a:rPr lang="en-US" sz="1400" dirty="0">
                <a:solidFill>
                  <a:schemeClr val="tx2">
                    <a:lumMod val="50000"/>
                  </a:schemeClr>
                </a:solidFill>
                <a:latin typeface="MV Boli" panose="02000500030200090000" pitchFamily="2" charset="0"/>
                <a:ea typeface="Hand Of Sean" panose="02000500000000000000" pitchFamily="2" charset="-128"/>
                <a:cs typeface="MV Boli" panose="02000500030200090000" pitchFamily="2" charset="0"/>
                <a:sym typeface="Wingdings" panose="05000000000000000000" pitchFamily="2" charset="2"/>
              </a:rPr>
              <a:t> </a:t>
            </a:r>
            <a:r>
              <a:rPr lang="en-US" sz="1400" dirty="0" err="1">
                <a:solidFill>
                  <a:schemeClr val="tx2">
                    <a:lumMod val="50000"/>
                  </a:schemeClr>
                </a:solidFill>
                <a:latin typeface="MV Boli" panose="02000500030200090000" pitchFamily="2" charset="0"/>
                <a:ea typeface="Hand Of Sean" panose="02000500000000000000" pitchFamily="2" charset="-128"/>
                <a:cs typeface="MV Boli" panose="02000500030200090000" pitchFamily="2" charset="0"/>
              </a:rPr>
              <a:t>Erb</a:t>
            </a:r>
            <a:r>
              <a:rPr lang="en-US" sz="1400" dirty="0">
                <a:solidFill>
                  <a:schemeClr val="tx2">
                    <a:lumMod val="50000"/>
                  </a:schemeClr>
                </a:solidFill>
                <a:latin typeface="MV Boli" panose="02000500030200090000" pitchFamily="2" charset="0"/>
                <a:ea typeface="Hand Of Sean" panose="02000500000000000000" pitchFamily="2" charset="-128"/>
                <a:cs typeface="MV Boli" panose="02000500030200090000" pitchFamily="2" charset="0"/>
              </a:rPr>
              <a:t>-Duchenne palsy.</a:t>
            </a:r>
          </a:p>
          <a:p>
            <a:pPr>
              <a:lnSpc>
                <a:spcPct val="229000"/>
              </a:lnSpc>
            </a:pPr>
            <a:r>
              <a:rPr lang="en-US" sz="1400" dirty="0">
                <a:solidFill>
                  <a:schemeClr val="tx2">
                    <a:lumMod val="50000"/>
                  </a:schemeClr>
                </a:solidFill>
                <a:latin typeface="MV Boli" panose="02000500030200090000" pitchFamily="2" charset="0"/>
                <a:ea typeface="Hand Of Sean" panose="02000500000000000000" pitchFamily="2" charset="-128"/>
                <a:cs typeface="MV Boli" panose="02000500030200090000" pitchFamily="2" charset="0"/>
              </a:rPr>
              <a:t>- In Infants (Congenital): hasty head delivery.</a:t>
            </a:r>
          </a:p>
          <a:p>
            <a:pPr>
              <a:lnSpc>
                <a:spcPct val="229000"/>
              </a:lnSpc>
            </a:pPr>
            <a:r>
              <a:rPr lang="en-US" sz="1400" dirty="0">
                <a:solidFill>
                  <a:schemeClr val="tx2">
                    <a:lumMod val="50000"/>
                  </a:schemeClr>
                </a:solidFill>
                <a:latin typeface="MV Boli" panose="02000500030200090000" pitchFamily="2" charset="0"/>
                <a:ea typeface="Hand Of Sean" panose="02000500000000000000" pitchFamily="2" charset="-128"/>
                <a:cs typeface="MV Boli" panose="02000500030200090000" pitchFamily="2" charset="0"/>
              </a:rPr>
              <a:t>- In adults (Acquired): stretching the head to one side &amp; the shoulder to the opposite side (e.g., falling from a height).</a:t>
            </a:r>
          </a:p>
          <a:p>
            <a:pPr>
              <a:lnSpc>
                <a:spcPct val="229000"/>
              </a:lnSpc>
            </a:pPr>
            <a:endParaRPr lang="en-US" sz="1400" dirty="0">
              <a:solidFill>
                <a:schemeClr val="tx2">
                  <a:lumMod val="50000"/>
                </a:schemeClr>
              </a:solidFill>
              <a:latin typeface="MV Boli" panose="02000500030200090000" pitchFamily="2" charset="0"/>
              <a:ea typeface="Hand Of Sean" panose="02000500000000000000" pitchFamily="2" charset="-128"/>
              <a:cs typeface="MV Boli" panose="02000500030200090000" pitchFamily="2" charset="0"/>
            </a:endParaRPr>
          </a:p>
        </p:txBody>
      </p:sp>
      <p:sp>
        <p:nvSpPr>
          <p:cNvPr id="152" name="TextBox 151">
            <a:extLst>
              <a:ext uri="{FF2B5EF4-FFF2-40B4-BE49-F238E27FC236}">
                <a16:creationId xmlns:a16="http://schemas.microsoft.com/office/drawing/2014/main" id="{38B21D80-5B19-4B75-ADB4-DF1AE7760449}"/>
              </a:ext>
            </a:extLst>
          </p:cNvPr>
          <p:cNvSpPr txBox="1"/>
          <p:nvPr/>
        </p:nvSpPr>
        <p:spPr>
          <a:xfrm>
            <a:off x="879684" y="3882904"/>
            <a:ext cx="6098240" cy="1009572"/>
          </a:xfrm>
          <a:prstGeom prst="rect">
            <a:avLst/>
          </a:prstGeom>
          <a:noFill/>
        </p:spPr>
        <p:txBody>
          <a:bodyPr wrap="square">
            <a:spAutoFit/>
          </a:bodyPr>
          <a:lstStyle/>
          <a:p>
            <a:pPr>
              <a:lnSpc>
                <a:spcPct val="229000"/>
              </a:lnSpc>
            </a:pPr>
            <a:r>
              <a:rPr lang="en-US" sz="1400" dirty="0">
                <a:solidFill>
                  <a:schemeClr val="tx2">
                    <a:lumMod val="50000"/>
                  </a:schemeClr>
                </a:solidFill>
                <a:latin typeface="MV Boli" panose="02000500030200090000" pitchFamily="2" charset="0"/>
                <a:ea typeface="Hand Of Sean" panose="02000500000000000000" pitchFamily="2" charset="-128"/>
                <a:cs typeface="MV Boli" panose="02000500030200090000" pitchFamily="2" charset="0"/>
              </a:rPr>
              <a:t>It affects all nerves with C5, C6 root value.</a:t>
            </a:r>
          </a:p>
          <a:p>
            <a:pPr>
              <a:lnSpc>
                <a:spcPct val="229000"/>
              </a:lnSpc>
            </a:pPr>
            <a:endParaRPr lang="en-US" sz="1400" dirty="0">
              <a:solidFill>
                <a:schemeClr val="tx2">
                  <a:lumMod val="50000"/>
                </a:schemeClr>
              </a:solidFill>
              <a:latin typeface="MV Boli" panose="02000500030200090000" pitchFamily="2" charset="0"/>
              <a:ea typeface="Hand Of Sean" panose="02000500000000000000" pitchFamily="2" charset="-128"/>
              <a:cs typeface="MV Boli" panose="02000500030200090000" pitchFamily="2" charset="0"/>
            </a:endParaRPr>
          </a:p>
        </p:txBody>
      </p:sp>
      <p:pic>
        <p:nvPicPr>
          <p:cNvPr id="149" name="Picture 148" descr="br pl 111.jpg">
            <a:extLst>
              <a:ext uri="{FF2B5EF4-FFF2-40B4-BE49-F238E27FC236}">
                <a16:creationId xmlns:a16="http://schemas.microsoft.com/office/drawing/2014/main" id="{ACB30696-6A6B-4200-954F-9D7674BA13CA}"/>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7947212" y="2720831"/>
            <a:ext cx="3169297" cy="3781428"/>
          </a:xfrm>
          <a:prstGeom prst="rect">
            <a:avLst/>
          </a:prstGeom>
        </p:spPr>
      </p:pic>
      <p:pic>
        <p:nvPicPr>
          <p:cNvPr id="148" name="Picture 147" descr="br pl 111.jpg">
            <a:extLst>
              <a:ext uri="{FF2B5EF4-FFF2-40B4-BE49-F238E27FC236}">
                <a16:creationId xmlns:a16="http://schemas.microsoft.com/office/drawing/2014/main" id="{6AC60C73-C168-4282-8A2F-1E40459185E2}"/>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6473980" y="178524"/>
            <a:ext cx="2749174" cy="3759472"/>
          </a:xfrm>
          <a:prstGeom prst="rect">
            <a:avLst/>
          </a:prstGeom>
        </p:spPr>
      </p:pic>
    </p:spTree>
    <p:extLst>
      <p:ext uri="{BB962C8B-B14F-4D97-AF65-F5344CB8AC3E}">
        <p14:creationId xmlns:p14="http://schemas.microsoft.com/office/powerpoint/2010/main" val="10749112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a:extLst>
              <a:ext uri="{FF2B5EF4-FFF2-40B4-BE49-F238E27FC236}">
                <a16:creationId xmlns:a16="http://schemas.microsoft.com/office/drawing/2014/main" id="{C03955BB-E41C-4E77-BB48-325360470229}"/>
              </a:ext>
            </a:extLst>
          </p:cNvPr>
          <p:cNvSpPr/>
          <p:nvPr/>
        </p:nvSpPr>
        <p:spPr>
          <a:xfrm>
            <a:off x="275044" y="-5786"/>
            <a:ext cx="5681417" cy="6858000"/>
          </a:xfrm>
          <a:prstGeom prst="rect">
            <a:avLst/>
          </a:prstGeom>
          <a:blipFill>
            <a:blip r:embed="rId2">
              <a:extLst>
                <a:ext uri="{28A0092B-C50C-407E-A947-70E740481C1C}">
                  <a14:useLocalDpi xmlns:a14="http://schemas.microsoft.com/office/drawing/2010/main" val="0"/>
                </a:ext>
              </a:extLst>
            </a:blip>
            <a:stretch>
              <a:fillRect/>
            </a:stretch>
          </a:blipFill>
          <a:ln>
            <a:noFill/>
          </a:ln>
          <a:effectLst>
            <a:outerShdw blurRad="50800" dist="889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3F222A8-AF2A-4292-8A95-0C3AD37A109D}"/>
              </a:ext>
            </a:extLst>
          </p:cNvPr>
          <p:cNvSpPr/>
          <p:nvPr/>
        </p:nvSpPr>
        <p:spPr>
          <a:xfrm>
            <a:off x="6096000" y="0"/>
            <a:ext cx="5660571" cy="6858000"/>
          </a:xfrm>
          <a:prstGeom prst="rect">
            <a:avLst/>
          </a:prstGeom>
          <a:blipFill>
            <a:blip r:embed="rId2">
              <a:extLst>
                <a:ext uri="{28A0092B-C50C-407E-A947-70E740481C1C}">
                  <a14:useLocalDpi xmlns:a14="http://schemas.microsoft.com/office/drawing/2010/main" val="0"/>
                </a:ext>
              </a:extLst>
            </a:blip>
            <a:stretch>
              <a:fillRect/>
            </a:stretch>
          </a:blipFill>
          <a:ln>
            <a:noFill/>
          </a:ln>
          <a:effectLst>
            <a:outerShdw blurRad="50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0" name="Group 189">
            <a:extLst>
              <a:ext uri="{FF2B5EF4-FFF2-40B4-BE49-F238E27FC236}">
                <a16:creationId xmlns:a16="http://schemas.microsoft.com/office/drawing/2014/main" id="{B1C4F1B1-18D1-4F24-A7B4-A913BFFF45E6}"/>
              </a:ext>
            </a:extLst>
          </p:cNvPr>
          <p:cNvGrpSpPr/>
          <p:nvPr/>
        </p:nvGrpSpPr>
        <p:grpSpPr>
          <a:xfrm>
            <a:off x="6096000" y="119550"/>
            <a:ext cx="5574535" cy="6778315"/>
            <a:chOff x="6096000" y="119550"/>
            <a:chExt cx="5574535" cy="6778315"/>
          </a:xfrm>
        </p:grpSpPr>
        <p:sp>
          <p:nvSpPr>
            <p:cNvPr id="191" name="Rectangle 190">
              <a:extLst>
                <a:ext uri="{FF2B5EF4-FFF2-40B4-BE49-F238E27FC236}">
                  <a16:creationId xmlns:a16="http://schemas.microsoft.com/office/drawing/2014/main" id="{479DEB60-7570-45B4-8336-36827F8A3ED2}"/>
                </a:ext>
              </a:extLst>
            </p:cNvPr>
            <p:cNvSpPr/>
            <p:nvPr/>
          </p:nvSpPr>
          <p:spPr>
            <a:xfrm>
              <a:off x="11148331" y="4069452"/>
              <a:ext cx="522204" cy="2657736"/>
            </a:xfrm>
            <a:prstGeom prst="rect">
              <a:avLst/>
            </a:prstGeom>
            <a:solidFill>
              <a:schemeClr val="accent2">
                <a:lumMod val="75000"/>
              </a:schemeClr>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2" name="Freeform: Shape 191">
              <a:extLst>
                <a:ext uri="{FF2B5EF4-FFF2-40B4-BE49-F238E27FC236}">
                  <a16:creationId xmlns:a16="http://schemas.microsoft.com/office/drawing/2014/main" id="{1F0B4A1C-B94A-47CE-AED1-2D2A4BE4CFF9}"/>
                </a:ext>
              </a:extLst>
            </p:cNvPr>
            <p:cNvSpPr/>
            <p:nvPr/>
          </p:nvSpPr>
          <p:spPr>
            <a:xfrm>
              <a:off x="6128872" y="119550"/>
              <a:ext cx="5395162" cy="6607323"/>
            </a:xfrm>
            <a:custGeom>
              <a:avLst/>
              <a:gdLst>
                <a:gd name="connsiteX0" fmla="*/ 0 w 5395162"/>
                <a:gd name="connsiteY0" fmla="*/ 0 h 6607323"/>
                <a:gd name="connsiteX1" fmla="*/ 5395162 w 5395162"/>
                <a:gd name="connsiteY1" fmla="*/ 0 h 6607323"/>
                <a:gd name="connsiteX2" fmla="*/ 5395162 w 5395162"/>
                <a:gd name="connsiteY2" fmla="*/ 3949902 h 6607323"/>
                <a:gd name="connsiteX3" fmla="*/ 5230980 w 5395162"/>
                <a:gd name="connsiteY3" fmla="*/ 3949902 h 6607323"/>
                <a:gd name="connsiteX4" fmla="*/ 5032614 w 5395162"/>
                <a:gd name="connsiteY4" fmla="*/ 4148268 h 6607323"/>
                <a:gd name="connsiteX5" fmla="*/ 5032614 w 5395162"/>
                <a:gd name="connsiteY5" fmla="*/ 6607209 h 6607323"/>
                <a:gd name="connsiteX6" fmla="*/ 5032625 w 5395162"/>
                <a:gd name="connsiteY6" fmla="*/ 6607323 h 6607323"/>
                <a:gd name="connsiteX7" fmla="*/ 0 w 5395162"/>
                <a:gd name="connsiteY7" fmla="*/ 6607323 h 660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5162" h="6607323">
                  <a:moveTo>
                    <a:pt x="0" y="0"/>
                  </a:moveTo>
                  <a:lnTo>
                    <a:pt x="5395162" y="0"/>
                  </a:lnTo>
                  <a:lnTo>
                    <a:pt x="5395162" y="3949902"/>
                  </a:lnTo>
                  <a:lnTo>
                    <a:pt x="5230980" y="3949902"/>
                  </a:lnTo>
                  <a:cubicBezTo>
                    <a:pt x="5121425" y="3949902"/>
                    <a:pt x="5032614" y="4038713"/>
                    <a:pt x="5032614" y="4148268"/>
                  </a:cubicBezTo>
                  <a:lnTo>
                    <a:pt x="5032614" y="6607209"/>
                  </a:lnTo>
                  <a:lnTo>
                    <a:pt x="5032625" y="6607323"/>
                  </a:lnTo>
                  <a:lnTo>
                    <a:pt x="0" y="6607323"/>
                  </a:lnTo>
                  <a:close/>
                </a:path>
              </a:pathLst>
            </a:custGeom>
            <a:solidFill>
              <a:srgbClr val="FDFDFD"/>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3" name="Straight Connector 192">
              <a:extLst>
                <a:ext uri="{FF2B5EF4-FFF2-40B4-BE49-F238E27FC236}">
                  <a16:creationId xmlns:a16="http://schemas.microsoft.com/office/drawing/2014/main" id="{59162A81-0D26-49D5-9C3D-AF1145F70A57}"/>
                </a:ext>
              </a:extLst>
            </p:cNvPr>
            <p:cNvCxnSpPr>
              <a:cxnSpLocks/>
            </p:cNvCxnSpPr>
            <p:nvPr/>
          </p:nvCxnSpPr>
          <p:spPr>
            <a:xfrm>
              <a:off x="6096000" y="909390"/>
              <a:ext cx="5428034"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9DC12B9C-03BA-4147-9B14-30D86730F24B}"/>
                </a:ext>
              </a:extLst>
            </p:cNvPr>
            <p:cNvCxnSpPr>
              <a:cxnSpLocks/>
            </p:cNvCxnSpPr>
            <p:nvPr/>
          </p:nvCxnSpPr>
          <p:spPr>
            <a:xfrm>
              <a:off x="6126481" y="137418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6DCDD4C6-51F4-4E17-AD53-489FD1F39D5F}"/>
                </a:ext>
              </a:extLst>
            </p:cNvPr>
            <p:cNvCxnSpPr>
              <a:cxnSpLocks/>
            </p:cNvCxnSpPr>
            <p:nvPr/>
          </p:nvCxnSpPr>
          <p:spPr>
            <a:xfrm>
              <a:off x="6126481" y="1864456"/>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22656D87-BB85-4C46-9209-8C9140CFF071}"/>
                </a:ext>
              </a:extLst>
            </p:cNvPr>
            <p:cNvCxnSpPr>
              <a:cxnSpLocks/>
            </p:cNvCxnSpPr>
            <p:nvPr/>
          </p:nvCxnSpPr>
          <p:spPr>
            <a:xfrm>
              <a:off x="6126481" y="2354732"/>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B8516F6C-3E8F-41F1-85A7-8235F4B1C824}"/>
                </a:ext>
              </a:extLst>
            </p:cNvPr>
            <p:cNvCxnSpPr>
              <a:cxnSpLocks/>
            </p:cNvCxnSpPr>
            <p:nvPr/>
          </p:nvCxnSpPr>
          <p:spPr>
            <a:xfrm>
              <a:off x="6126481" y="2845008"/>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989266B4-BC34-4ABF-A425-A7DC3F37E571}"/>
                </a:ext>
              </a:extLst>
            </p:cNvPr>
            <p:cNvCxnSpPr>
              <a:cxnSpLocks/>
            </p:cNvCxnSpPr>
            <p:nvPr/>
          </p:nvCxnSpPr>
          <p:spPr>
            <a:xfrm>
              <a:off x="6126481" y="3335284"/>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6FBF9DB6-3F78-4FB6-A1C7-279765773246}"/>
                </a:ext>
              </a:extLst>
            </p:cNvPr>
            <p:cNvCxnSpPr>
              <a:cxnSpLocks/>
            </p:cNvCxnSpPr>
            <p:nvPr/>
          </p:nvCxnSpPr>
          <p:spPr>
            <a:xfrm>
              <a:off x="6126481" y="382556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87FF3BCF-0219-48EC-8281-6991C30C1636}"/>
                </a:ext>
              </a:extLst>
            </p:cNvPr>
            <p:cNvCxnSpPr>
              <a:cxnSpLocks/>
            </p:cNvCxnSpPr>
            <p:nvPr/>
          </p:nvCxnSpPr>
          <p:spPr>
            <a:xfrm>
              <a:off x="6126481" y="4315836"/>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66E6F99E-140E-42F7-9CD9-520ABBCB79FF}"/>
                </a:ext>
              </a:extLst>
            </p:cNvPr>
            <p:cNvCxnSpPr>
              <a:cxnSpLocks/>
            </p:cNvCxnSpPr>
            <p:nvPr/>
          </p:nvCxnSpPr>
          <p:spPr>
            <a:xfrm>
              <a:off x="6126481" y="4806112"/>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FD4DA134-0BBC-4EEA-B046-D144F8362963}"/>
                </a:ext>
              </a:extLst>
            </p:cNvPr>
            <p:cNvCxnSpPr>
              <a:cxnSpLocks/>
            </p:cNvCxnSpPr>
            <p:nvPr/>
          </p:nvCxnSpPr>
          <p:spPr>
            <a:xfrm>
              <a:off x="6126481" y="5296388"/>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D81023F8-3930-4E86-AADD-C34248F41F99}"/>
                </a:ext>
              </a:extLst>
            </p:cNvPr>
            <p:cNvCxnSpPr>
              <a:cxnSpLocks/>
            </p:cNvCxnSpPr>
            <p:nvPr/>
          </p:nvCxnSpPr>
          <p:spPr>
            <a:xfrm>
              <a:off x="6126481" y="5786664"/>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AB4022E9-383B-473B-A517-D6A80C1B6F12}"/>
                </a:ext>
              </a:extLst>
            </p:cNvPr>
            <p:cNvCxnSpPr>
              <a:cxnSpLocks/>
            </p:cNvCxnSpPr>
            <p:nvPr/>
          </p:nvCxnSpPr>
          <p:spPr>
            <a:xfrm>
              <a:off x="6126481" y="6276940"/>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sp>
          <p:nvSpPr>
            <p:cNvPr id="205" name="TextBox 204">
              <a:extLst>
                <a:ext uri="{FF2B5EF4-FFF2-40B4-BE49-F238E27FC236}">
                  <a16:creationId xmlns:a16="http://schemas.microsoft.com/office/drawing/2014/main" id="{B1FBF4D5-CE44-480D-BC29-B88EB2D96005}"/>
                </a:ext>
              </a:extLst>
            </p:cNvPr>
            <p:cNvSpPr txBox="1"/>
            <p:nvPr/>
          </p:nvSpPr>
          <p:spPr>
            <a:xfrm>
              <a:off x="11176000" y="5595360"/>
              <a:ext cx="461665" cy="1302505"/>
            </a:xfrm>
            <a:prstGeom prst="rect">
              <a:avLst/>
            </a:prstGeom>
            <a:noFill/>
          </p:spPr>
          <p:txBody>
            <a:bodyPr vert="vert270" wrap="square" rtlCol="0">
              <a:spAutoFit/>
            </a:bodyPr>
            <a:lstStyle/>
            <a:p>
              <a:pPr algn="ctr"/>
              <a:endParaRPr lang="en-US" b="1" dirty="0">
                <a:solidFill>
                  <a:schemeClr val="bg1"/>
                </a:solidFill>
              </a:endParaRPr>
            </a:p>
          </p:txBody>
        </p:sp>
      </p:grpSp>
      <p:grpSp>
        <p:nvGrpSpPr>
          <p:cNvPr id="174" name="Group 173">
            <a:extLst>
              <a:ext uri="{FF2B5EF4-FFF2-40B4-BE49-F238E27FC236}">
                <a16:creationId xmlns:a16="http://schemas.microsoft.com/office/drawing/2014/main" id="{4D3EC6F6-41B8-42EA-9450-9660D30297B3}"/>
              </a:ext>
            </a:extLst>
          </p:cNvPr>
          <p:cNvGrpSpPr/>
          <p:nvPr/>
        </p:nvGrpSpPr>
        <p:grpSpPr>
          <a:xfrm flipH="1">
            <a:off x="349856" y="93831"/>
            <a:ext cx="11345946" cy="6778316"/>
            <a:chOff x="324589" y="119550"/>
            <a:chExt cx="11345946" cy="6778316"/>
          </a:xfrm>
        </p:grpSpPr>
        <p:sp>
          <p:nvSpPr>
            <p:cNvPr id="175" name="Rectangle 174">
              <a:extLst>
                <a:ext uri="{FF2B5EF4-FFF2-40B4-BE49-F238E27FC236}">
                  <a16:creationId xmlns:a16="http://schemas.microsoft.com/office/drawing/2014/main" id="{BC45525F-CA64-4D1D-A75E-E6290B229999}"/>
                </a:ext>
              </a:extLst>
            </p:cNvPr>
            <p:cNvSpPr/>
            <p:nvPr/>
          </p:nvSpPr>
          <p:spPr>
            <a:xfrm>
              <a:off x="11148331" y="4069452"/>
              <a:ext cx="522204" cy="2657736"/>
            </a:xfrm>
            <a:prstGeom prst="rect">
              <a:avLst/>
            </a:prstGeom>
            <a:solidFill>
              <a:srgbClr val="FF0000"/>
            </a:solidFill>
            <a:ln>
              <a:noFill/>
            </a:ln>
            <a:effectLst>
              <a:outerShdw blurRad="50800" dist="635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6" name="Freeform: Shape 175">
              <a:extLst>
                <a:ext uri="{FF2B5EF4-FFF2-40B4-BE49-F238E27FC236}">
                  <a16:creationId xmlns:a16="http://schemas.microsoft.com/office/drawing/2014/main" id="{4CCDAA36-0014-487F-9FC8-FB18AD79A536}"/>
                </a:ext>
              </a:extLst>
            </p:cNvPr>
            <p:cNvSpPr/>
            <p:nvPr/>
          </p:nvSpPr>
          <p:spPr>
            <a:xfrm>
              <a:off x="6128872" y="119550"/>
              <a:ext cx="5395162" cy="6607323"/>
            </a:xfrm>
            <a:custGeom>
              <a:avLst/>
              <a:gdLst>
                <a:gd name="connsiteX0" fmla="*/ 0 w 5395162"/>
                <a:gd name="connsiteY0" fmla="*/ 0 h 6607323"/>
                <a:gd name="connsiteX1" fmla="*/ 5395162 w 5395162"/>
                <a:gd name="connsiteY1" fmla="*/ 0 h 6607323"/>
                <a:gd name="connsiteX2" fmla="*/ 5395162 w 5395162"/>
                <a:gd name="connsiteY2" fmla="*/ 3949902 h 6607323"/>
                <a:gd name="connsiteX3" fmla="*/ 5230980 w 5395162"/>
                <a:gd name="connsiteY3" fmla="*/ 3949902 h 6607323"/>
                <a:gd name="connsiteX4" fmla="*/ 5032614 w 5395162"/>
                <a:gd name="connsiteY4" fmla="*/ 4148268 h 6607323"/>
                <a:gd name="connsiteX5" fmla="*/ 5032614 w 5395162"/>
                <a:gd name="connsiteY5" fmla="*/ 6607209 h 6607323"/>
                <a:gd name="connsiteX6" fmla="*/ 5032625 w 5395162"/>
                <a:gd name="connsiteY6" fmla="*/ 6607323 h 6607323"/>
                <a:gd name="connsiteX7" fmla="*/ 0 w 5395162"/>
                <a:gd name="connsiteY7" fmla="*/ 6607323 h 660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5162" h="6607323">
                  <a:moveTo>
                    <a:pt x="0" y="0"/>
                  </a:moveTo>
                  <a:lnTo>
                    <a:pt x="5395162" y="0"/>
                  </a:lnTo>
                  <a:lnTo>
                    <a:pt x="5395162" y="3949902"/>
                  </a:lnTo>
                  <a:lnTo>
                    <a:pt x="5230980" y="3949902"/>
                  </a:lnTo>
                  <a:cubicBezTo>
                    <a:pt x="5121425" y="3949902"/>
                    <a:pt x="5032614" y="4038713"/>
                    <a:pt x="5032614" y="4148268"/>
                  </a:cubicBezTo>
                  <a:lnTo>
                    <a:pt x="5032614" y="6607209"/>
                  </a:lnTo>
                  <a:lnTo>
                    <a:pt x="5032625" y="6607323"/>
                  </a:lnTo>
                  <a:lnTo>
                    <a:pt x="0" y="6607323"/>
                  </a:lnTo>
                  <a:close/>
                </a:path>
              </a:pathLst>
            </a:custGeom>
            <a:solidFill>
              <a:srgbClr val="FDFDFD"/>
            </a:solidFill>
            <a:ln>
              <a:noFill/>
            </a:ln>
            <a:effectLst>
              <a:outerShdw blurRad="50800" dist="762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a:extLst>
                <a:ext uri="{FF2B5EF4-FFF2-40B4-BE49-F238E27FC236}">
                  <a16:creationId xmlns:a16="http://schemas.microsoft.com/office/drawing/2014/main" id="{0B012414-9764-48F5-B4C3-0A5037F0BBA5}"/>
                </a:ext>
              </a:extLst>
            </p:cNvPr>
            <p:cNvCxnSpPr>
              <a:cxnSpLocks/>
            </p:cNvCxnSpPr>
            <p:nvPr/>
          </p:nvCxnSpPr>
          <p:spPr>
            <a:xfrm>
              <a:off x="6096000" y="909390"/>
              <a:ext cx="5428034"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8DF96C4D-F51B-418E-8313-05C072401FE4}"/>
                </a:ext>
              </a:extLst>
            </p:cNvPr>
            <p:cNvCxnSpPr>
              <a:cxnSpLocks/>
            </p:cNvCxnSpPr>
            <p:nvPr/>
          </p:nvCxnSpPr>
          <p:spPr>
            <a:xfrm>
              <a:off x="6126481" y="137418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6F483CB6-CDC5-4A02-B30E-322036DDF0A0}"/>
                </a:ext>
              </a:extLst>
            </p:cNvPr>
            <p:cNvCxnSpPr>
              <a:cxnSpLocks/>
            </p:cNvCxnSpPr>
            <p:nvPr/>
          </p:nvCxnSpPr>
          <p:spPr>
            <a:xfrm>
              <a:off x="6126481" y="1864456"/>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13494356-E55D-4653-AB9F-7E1E2BF06D76}"/>
                </a:ext>
              </a:extLst>
            </p:cNvPr>
            <p:cNvCxnSpPr>
              <a:cxnSpLocks/>
            </p:cNvCxnSpPr>
            <p:nvPr/>
          </p:nvCxnSpPr>
          <p:spPr>
            <a:xfrm>
              <a:off x="6126481" y="2354732"/>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8C8F38DD-49EA-469F-9EDB-E9462B811FC0}"/>
                </a:ext>
              </a:extLst>
            </p:cNvPr>
            <p:cNvCxnSpPr>
              <a:cxnSpLocks/>
            </p:cNvCxnSpPr>
            <p:nvPr/>
          </p:nvCxnSpPr>
          <p:spPr>
            <a:xfrm>
              <a:off x="6126481" y="2845008"/>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BB0A9595-A092-4E25-932A-2B7A43E3DF75}"/>
                </a:ext>
              </a:extLst>
            </p:cNvPr>
            <p:cNvCxnSpPr>
              <a:cxnSpLocks/>
            </p:cNvCxnSpPr>
            <p:nvPr/>
          </p:nvCxnSpPr>
          <p:spPr>
            <a:xfrm>
              <a:off x="6126481" y="3335284"/>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D2DB5BD7-B26C-4609-AADA-D1F73B39D441}"/>
                </a:ext>
              </a:extLst>
            </p:cNvPr>
            <p:cNvCxnSpPr>
              <a:cxnSpLocks/>
            </p:cNvCxnSpPr>
            <p:nvPr/>
          </p:nvCxnSpPr>
          <p:spPr>
            <a:xfrm>
              <a:off x="6126481" y="382556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5992E529-F71B-461A-B57E-330E3C813F2E}"/>
                </a:ext>
              </a:extLst>
            </p:cNvPr>
            <p:cNvCxnSpPr>
              <a:cxnSpLocks/>
            </p:cNvCxnSpPr>
            <p:nvPr/>
          </p:nvCxnSpPr>
          <p:spPr>
            <a:xfrm>
              <a:off x="6126481" y="4315836"/>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64CEBAD4-44F2-4C60-80AE-1704869E5043}"/>
                </a:ext>
              </a:extLst>
            </p:cNvPr>
            <p:cNvCxnSpPr>
              <a:cxnSpLocks/>
            </p:cNvCxnSpPr>
            <p:nvPr/>
          </p:nvCxnSpPr>
          <p:spPr>
            <a:xfrm>
              <a:off x="6126481" y="4806112"/>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B6B6DA8F-39DA-425E-B4FF-5A599863202A}"/>
                </a:ext>
              </a:extLst>
            </p:cNvPr>
            <p:cNvCxnSpPr>
              <a:cxnSpLocks/>
            </p:cNvCxnSpPr>
            <p:nvPr/>
          </p:nvCxnSpPr>
          <p:spPr>
            <a:xfrm>
              <a:off x="6126481" y="5296388"/>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7CBD5B22-00BF-4EDD-976C-E876BF6A92CB}"/>
                </a:ext>
              </a:extLst>
            </p:cNvPr>
            <p:cNvCxnSpPr>
              <a:cxnSpLocks/>
            </p:cNvCxnSpPr>
            <p:nvPr/>
          </p:nvCxnSpPr>
          <p:spPr>
            <a:xfrm>
              <a:off x="6126481" y="5786664"/>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D0984BC2-397F-487F-B4C3-639E88CD5B95}"/>
                </a:ext>
              </a:extLst>
            </p:cNvPr>
            <p:cNvCxnSpPr>
              <a:cxnSpLocks/>
            </p:cNvCxnSpPr>
            <p:nvPr/>
          </p:nvCxnSpPr>
          <p:spPr>
            <a:xfrm>
              <a:off x="6126481" y="6276940"/>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sp>
          <p:nvSpPr>
            <p:cNvPr id="189" name="TextBox 188">
              <a:extLst>
                <a:ext uri="{FF2B5EF4-FFF2-40B4-BE49-F238E27FC236}">
                  <a16:creationId xmlns:a16="http://schemas.microsoft.com/office/drawing/2014/main" id="{028D77CE-26CC-48A3-92E2-0D112FD9E9FA}"/>
                </a:ext>
              </a:extLst>
            </p:cNvPr>
            <p:cNvSpPr txBox="1"/>
            <p:nvPr/>
          </p:nvSpPr>
          <p:spPr>
            <a:xfrm>
              <a:off x="11176001" y="4099814"/>
              <a:ext cx="461665" cy="2798052"/>
            </a:xfrm>
            <a:prstGeom prst="rect">
              <a:avLst/>
            </a:prstGeom>
            <a:noFill/>
          </p:spPr>
          <p:txBody>
            <a:bodyPr vert="vert270" wrap="square" rtlCol="0">
              <a:spAutoFit/>
            </a:bodyPr>
            <a:lstStyle/>
            <a:p>
              <a:pPr algn="ctr"/>
              <a:r>
                <a:rPr lang="en-US" b="1" dirty="0">
                  <a:solidFill>
                    <a:schemeClr val="bg1"/>
                  </a:solidFill>
                </a:rPr>
                <a:t>Main nerves affected</a:t>
              </a:r>
            </a:p>
          </p:txBody>
        </p:sp>
        <p:sp>
          <p:nvSpPr>
            <p:cNvPr id="150" name="TextBox 149">
              <a:extLst>
                <a:ext uri="{FF2B5EF4-FFF2-40B4-BE49-F238E27FC236}">
                  <a16:creationId xmlns:a16="http://schemas.microsoft.com/office/drawing/2014/main" id="{0A579D8F-12D9-4782-8DAB-115542E47984}"/>
                </a:ext>
              </a:extLst>
            </p:cNvPr>
            <p:cNvSpPr txBox="1"/>
            <p:nvPr/>
          </p:nvSpPr>
          <p:spPr>
            <a:xfrm>
              <a:off x="324589" y="4099814"/>
              <a:ext cx="461665" cy="2798052"/>
            </a:xfrm>
            <a:prstGeom prst="rect">
              <a:avLst/>
            </a:prstGeom>
            <a:noFill/>
          </p:spPr>
          <p:txBody>
            <a:bodyPr vert="vert270" wrap="square" rtlCol="0">
              <a:spAutoFit/>
            </a:bodyPr>
            <a:lstStyle/>
            <a:p>
              <a:pPr algn="ctr"/>
              <a:r>
                <a:rPr lang="en-US" b="1" dirty="0">
                  <a:solidFill>
                    <a:schemeClr val="bg1"/>
                  </a:solidFill>
                </a:rPr>
                <a:t>Result</a:t>
              </a:r>
            </a:p>
          </p:txBody>
        </p:sp>
      </p:grpSp>
      <p:grpSp>
        <p:nvGrpSpPr>
          <p:cNvPr id="3" name="Group 2">
            <a:extLst>
              <a:ext uri="{FF2B5EF4-FFF2-40B4-BE49-F238E27FC236}">
                <a16:creationId xmlns:a16="http://schemas.microsoft.com/office/drawing/2014/main" id="{0F1A4B53-3DA8-4B08-87F6-99E2B5780CCB}"/>
              </a:ext>
            </a:extLst>
          </p:cNvPr>
          <p:cNvGrpSpPr/>
          <p:nvPr/>
        </p:nvGrpSpPr>
        <p:grpSpPr>
          <a:xfrm>
            <a:off x="5604611" y="119550"/>
            <a:ext cx="781676" cy="6607323"/>
            <a:chOff x="5604611" y="119550"/>
            <a:chExt cx="781676" cy="6607323"/>
          </a:xfrm>
        </p:grpSpPr>
        <p:sp>
          <p:nvSpPr>
            <p:cNvPr id="67" name="Rectangle 66">
              <a:extLst>
                <a:ext uri="{FF2B5EF4-FFF2-40B4-BE49-F238E27FC236}">
                  <a16:creationId xmlns:a16="http://schemas.microsoft.com/office/drawing/2014/main" id="{D119F2DB-0E38-4A31-831F-2BAF295D2A25}"/>
                </a:ext>
              </a:extLst>
            </p:cNvPr>
            <p:cNvSpPr/>
            <p:nvPr/>
          </p:nvSpPr>
          <p:spPr>
            <a:xfrm>
              <a:off x="5635694" y="20253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AEE5042A-E067-4FB7-BCFF-00BB33BFEDEC}"/>
                </a:ext>
              </a:extLst>
            </p:cNvPr>
            <p:cNvGrpSpPr/>
            <p:nvPr/>
          </p:nvGrpSpPr>
          <p:grpSpPr>
            <a:xfrm>
              <a:off x="5805714" y="119550"/>
              <a:ext cx="580573" cy="386869"/>
              <a:chOff x="5805714" y="609691"/>
              <a:chExt cx="580573" cy="386869"/>
            </a:xfrm>
          </p:grpSpPr>
          <p:sp>
            <p:nvSpPr>
              <p:cNvPr id="5" name="Rectangle 4">
                <a:extLst>
                  <a:ext uri="{FF2B5EF4-FFF2-40B4-BE49-F238E27FC236}">
                    <a16:creationId xmlns:a16="http://schemas.microsoft.com/office/drawing/2014/main" id="{9ECC8D50-758B-45D1-9832-058DA749338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a:extLst>
                  <a:ext uri="{FF2B5EF4-FFF2-40B4-BE49-F238E27FC236}">
                    <a16:creationId xmlns:a16="http://schemas.microsoft.com/office/drawing/2014/main" id="{FC783E55-1922-4926-8D97-EC60526709F7}"/>
                  </a:ext>
                </a:extLst>
              </p:cNvPr>
              <p:cNvSpPr/>
              <p:nvPr/>
            </p:nvSpPr>
            <p:spPr>
              <a:xfrm>
                <a:off x="5805714" y="609691"/>
                <a:ext cx="410553" cy="386869"/>
              </a:xfrm>
              <a:prstGeom prst="arc">
                <a:avLst>
                  <a:gd name="adj1" fmla="val 10333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8" name="Rectangle 67">
              <a:extLst>
                <a:ext uri="{FF2B5EF4-FFF2-40B4-BE49-F238E27FC236}">
                  <a16:creationId xmlns:a16="http://schemas.microsoft.com/office/drawing/2014/main" id="{FCB92E0C-F05E-4602-8A6C-A561815032EC}"/>
                </a:ext>
              </a:extLst>
            </p:cNvPr>
            <p:cNvSpPr/>
            <p:nvPr/>
          </p:nvSpPr>
          <p:spPr>
            <a:xfrm>
              <a:off x="5632035" y="503041"/>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78" name="Group 77">
              <a:extLst>
                <a:ext uri="{FF2B5EF4-FFF2-40B4-BE49-F238E27FC236}">
                  <a16:creationId xmlns:a16="http://schemas.microsoft.com/office/drawing/2014/main" id="{E48E30C9-A74F-4C52-AD04-FC9A5CBD8258}"/>
                </a:ext>
              </a:extLst>
            </p:cNvPr>
            <p:cNvGrpSpPr/>
            <p:nvPr/>
          </p:nvGrpSpPr>
          <p:grpSpPr>
            <a:xfrm>
              <a:off x="5805714" y="430573"/>
              <a:ext cx="580573" cy="386869"/>
              <a:chOff x="5805714" y="609691"/>
              <a:chExt cx="580573" cy="386869"/>
            </a:xfrm>
          </p:grpSpPr>
          <p:sp>
            <p:nvSpPr>
              <p:cNvPr id="79" name="Rectangle 78">
                <a:extLst>
                  <a:ext uri="{FF2B5EF4-FFF2-40B4-BE49-F238E27FC236}">
                    <a16:creationId xmlns:a16="http://schemas.microsoft.com/office/drawing/2014/main" id="{9D80A7DB-810E-4588-BE25-E9F7C34D3DB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c 79">
                <a:extLst>
                  <a:ext uri="{FF2B5EF4-FFF2-40B4-BE49-F238E27FC236}">
                    <a16:creationId xmlns:a16="http://schemas.microsoft.com/office/drawing/2014/main" id="{0CEE252C-3F6B-425D-A974-8C322FD62AA8}"/>
                  </a:ext>
                </a:extLst>
              </p:cNvPr>
              <p:cNvSpPr/>
              <p:nvPr/>
            </p:nvSpPr>
            <p:spPr>
              <a:xfrm>
                <a:off x="5805714" y="609691"/>
                <a:ext cx="410553" cy="386869"/>
              </a:xfrm>
              <a:prstGeom prst="arc">
                <a:avLst>
                  <a:gd name="adj1" fmla="val 10604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9" name="Rectangle 68">
              <a:extLst>
                <a:ext uri="{FF2B5EF4-FFF2-40B4-BE49-F238E27FC236}">
                  <a16:creationId xmlns:a16="http://schemas.microsoft.com/office/drawing/2014/main" id="{A4620A41-830E-412F-B7F4-82B17531460F}"/>
                </a:ext>
              </a:extLst>
            </p:cNvPr>
            <p:cNvSpPr/>
            <p:nvPr/>
          </p:nvSpPr>
          <p:spPr>
            <a:xfrm>
              <a:off x="5635694" y="81748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Rectangle 69">
              <a:extLst>
                <a:ext uri="{FF2B5EF4-FFF2-40B4-BE49-F238E27FC236}">
                  <a16:creationId xmlns:a16="http://schemas.microsoft.com/office/drawing/2014/main" id="{B8C591D4-C50C-4B67-805A-961945693BE6}"/>
                </a:ext>
              </a:extLst>
            </p:cNvPr>
            <p:cNvSpPr/>
            <p:nvPr/>
          </p:nvSpPr>
          <p:spPr>
            <a:xfrm>
              <a:off x="5636493" y="112392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a:extLst>
                <a:ext uri="{FF2B5EF4-FFF2-40B4-BE49-F238E27FC236}">
                  <a16:creationId xmlns:a16="http://schemas.microsoft.com/office/drawing/2014/main" id="{461F08B5-15BF-4C63-B54C-7D2001EDCAD3}"/>
                </a:ext>
              </a:extLst>
            </p:cNvPr>
            <p:cNvSpPr/>
            <p:nvPr/>
          </p:nvSpPr>
          <p:spPr>
            <a:xfrm>
              <a:off x="5633303" y="144082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a:extLst>
                <a:ext uri="{FF2B5EF4-FFF2-40B4-BE49-F238E27FC236}">
                  <a16:creationId xmlns:a16="http://schemas.microsoft.com/office/drawing/2014/main" id="{D12C5631-8C0A-4256-BD3E-88D081A7321B}"/>
                </a:ext>
              </a:extLst>
            </p:cNvPr>
            <p:cNvSpPr/>
            <p:nvPr/>
          </p:nvSpPr>
          <p:spPr>
            <a:xfrm>
              <a:off x="5641689" y="174238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Rectangle 72">
              <a:extLst>
                <a:ext uri="{FF2B5EF4-FFF2-40B4-BE49-F238E27FC236}">
                  <a16:creationId xmlns:a16="http://schemas.microsoft.com/office/drawing/2014/main" id="{D3030D9B-44CF-4F4E-A86E-18A79322376D}"/>
                </a:ext>
              </a:extLst>
            </p:cNvPr>
            <p:cNvSpPr/>
            <p:nvPr/>
          </p:nvSpPr>
          <p:spPr>
            <a:xfrm>
              <a:off x="5626130" y="206495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Rectangle 73">
              <a:extLst>
                <a:ext uri="{FF2B5EF4-FFF2-40B4-BE49-F238E27FC236}">
                  <a16:creationId xmlns:a16="http://schemas.microsoft.com/office/drawing/2014/main" id="{0E9F8D11-58D9-4493-A410-DACB43B5E48F}"/>
                </a:ext>
              </a:extLst>
            </p:cNvPr>
            <p:cNvSpPr/>
            <p:nvPr/>
          </p:nvSpPr>
          <p:spPr>
            <a:xfrm>
              <a:off x="5626130" y="237211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a:extLst>
                <a:ext uri="{FF2B5EF4-FFF2-40B4-BE49-F238E27FC236}">
                  <a16:creationId xmlns:a16="http://schemas.microsoft.com/office/drawing/2014/main" id="{880FA994-AF36-4890-A98D-4750B71B3C59}"/>
                </a:ext>
              </a:extLst>
            </p:cNvPr>
            <p:cNvSpPr/>
            <p:nvPr/>
          </p:nvSpPr>
          <p:spPr>
            <a:xfrm>
              <a:off x="5633303" y="268452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Rectangle 75">
              <a:extLst>
                <a:ext uri="{FF2B5EF4-FFF2-40B4-BE49-F238E27FC236}">
                  <a16:creationId xmlns:a16="http://schemas.microsoft.com/office/drawing/2014/main" id="{9E5C2FB6-992A-4537-B467-2FCB0FDBDB9F}"/>
                </a:ext>
              </a:extLst>
            </p:cNvPr>
            <p:cNvSpPr/>
            <p:nvPr/>
          </p:nvSpPr>
          <p:spPr>
            <a:xfrm>
              <a:off x="5633303" y="298598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Rectangle 76">
              <a:extLst>
                <a:ext uri="{FF2B5EF4-FFF2-40B4-BE49-F238E27FC236}">
                  <a16:creationId xmlns:a16="http://schemas.microsoft.com/office/drawing/2014/main" id="{73193785-12A4-408F-9E7C-27DDBEAFA7BD}"/>
                </a:ext>
              </a:extLst>
            </p:cNvPr>
            <p:cNvSpPr/>
            <p:nvPr/>
          </p:nvSpPr>
          <p:spPr>
            <a:xfrm>
              <a:off x="5626130" y="330818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8" name="Rectangle 137">
              <a:extLst>
                <a:ext uri="{FF2B5EF4-FFF2-40B4-BE49-F238E27FC236}">
                  <a16:creationId xmlns:a16="http://schemas.microsoft.com/office/drawing/2014/main" id="{FF68EA0C-3323-4279-9322-583E0496C340}"/>
                </a:ext>
              </a:extLst>
            </p:cNvPr>
            <p:cNvSpPr/>
            <p:nvPr/>
          </p:nvSpPr>
          <p:spPr>
            <a:xfrm>
              <a:off x="5618957" y="361510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9" name="Rectangle 138">
              <a:extLst>
                <a:ext uri="{FF2B5EF4-FFF2-40B4-BE49-F238E27FC236}">
                  <a16:creationId xmlns:a16="http://schemas.microsoft.com/office/drawing/2014/main" id="{DA8F7F98-A2C1-4622-86E7-4F2038831BBE}"/>
                </a:ext>
              </a:extLst>
            </p:cNvPr>
            <p:cNvSpPr/>
            <p:nvPr/>
          </p:nvSpPr>
          <p:spPr>
            <a:xfrm>
              <a:off x="5604611" y="392724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0" name="Rectangle 139">
              <a:extLst>
                <a:ext uri="{FF2B5EF4-FFF2-40B4-BE49-F238E27FC236}">
                  <a16:creationId xmlns:a16="http://schemas.microsoft.com/office/drawing/2014/main" id="{0A05E640-BFCE-401E-8E58-B95F9FAC8DFA}"/>
                </a:ext>
              </a:extLst>
            </p:cNvPr>
            <p:cNvSpPr/>
            <p:nvPr/>
          </p:nvSpPr>
          <p:spPr>
            <a:xfrm>
              <a:off x="5611784" y="423914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1" name="Rectangle 140">
              <a:extLst>
                <a:ext uri="{FF2B5EF4-FFF2-40B4-BE49-F238E27FC236}">
                  <a16:creationId xmlns:a16="http://schemas.microsoft.com/office/drawing/2014/main" id="{E054FE0A-3727-4A81-B405-7B2AD3CF46C1}"/>
                </a:ext>
              </a:extLst>
            </p:cNvPr>
            <p:cNvSpPr/>
            <p:nvPr/>
          </p:nvSpPr>
          <p:spPr>
            <a:xfrm>
              <a:off x="5604611" y="4546182"/>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2" name="Rectangle 141">
              <a:extLst>
                <a:ext uri="{FF2B5EF4-FFF2-40B4-BE49-F238E27FC236}">
                  <a16:creationId xmlns:a16="http://schemas.microsoft.com/office/drawing/2014/main" id="{181F776C-2AF8-48ED-A45F-6043E45954BF}"/>
                </a:ext>
              </a:extLst>
            </p:cNvPr>
            <p:cNvSpPr/>
            <p:nvPr/>
          </p:nvSpPr>
          <p:spPr>
            <a:xfrm>
              <a:off x="5609779" y="485746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3" name="Rectangle 142">
              <a:extLst>
                <a:ext uri="{FF2B5EF4-FFF2-40B4-BE49-F238E27FC236}">
                  <a16:creationId xmlns:a16="http://schemas.microsoft.com/office/drawing/2014/main" id="{F411B93B-64DC-40ED-8351-A38502F83EC2}"/>
                </a:ext>
              </a:extLst>
            </p:cNvPr>
            <p:cNvSpPr/>
            <p:nvPr/>
          </p:nvSpPr>
          <p:spPr>
            <a:xfrm>
              <a:off x="5618957" y="517189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4" name="Rectangle 143">
              <a:extLst>
                <a:ext uri="{FF2B5EF4-FFF2-40B4-BE49-F238E27FC236}">
                  <a16:creationId xmlns:a16="http://schemas.microsoft.com/office/drawing/2014/main" id="{6D4EF766-AAA1-4FD1-9EB8-BC7CCAF80F4C}"/>
                </a:ext>
              </a:extLst>
            </p:cNvPr>
            <p:cNvSpPr/>
            <p:nvPr/>
          </p:nvSpPr>
          <p:spPr>
            <a:xfrm>
              <a:off x="5611784" y="550314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5" name="Rectangle 144">
              <a:extLst>
                <a:ext uri="{FF2B5EF4-FFF2-40B4-BE49-F238E27FC236}">
                  <a16:creationId xmlns:a16="http://schemas.microsoft.com/office/drawing/2014/main" id="{CA3BC80A-A5C7-4031-AE04-E1DBB065F990}"/>
                </a:ext>
              </a:extLst>
            </p:cNvPr>
            <p:cNvSpPr/>
            <p:nvPr/>
          </p:nvSpPr>
          <p:spPr>
            <a:xfrm>
              <a:off x="5604611" y="5797854"/>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6" name="Rectangle 145">
              <a:extLst>
                <a:ext uri="{FF2B5EF4-FFF2-40B4-BE49-F238E27FC236}">
                  <a16:creationId xmlns:a16="http://schemas.microsoft.com/office/drawing/2014/main" id="{B2C4E260-0390-4C3C-B29D-AB4732D5F312}"/>
                </a:ext>
              </a:extLst>
            </p:cNvPr>
            <p:cNvSpPr/>
            <p:nvPr/>
          </p:nvSpPr>
          <p:spPr>
            <a:xfrm>
              <a:off x="5604611" y="609721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7" name="Rectangle 146">
              <a:extLst>
                <a:ext uri="{FF2B5EF4-FFF2-40B4-BE49-F238E27FC236}">
                  <a16:creationId xmlns:a16="http://schemas.microsoft.com/office/drawing/2014/main" id="{9CF30D03-0768-4F4A-876B-4064ADC4B962}"/>
                </a:ext>
              </a:extLst>
            </p:cNvPr>
            <p:cNvSpPr/>
            <p:nvPr/>
          </p:nvSpPr>
          <p:spPr>
            <a:xfrm>
              <a:off x="5611784" y="641257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81" name="Group 80">
              <a:extLst>
                <a:ext uri="{FF2B5EF4-FFF2-40B4-BE49-F238E27FC236}">
                  <a16:creationId xmlns:a16="http://schemas.microsoft.com/office/drawing/2014/main" id="{BDE4CAF1-67FB-4A00-A957-F84932EF37EA}"/>
                </a:ext>
              </a:extLst>
            </p:cNvPr>
            <p:cNvGrpSpPr/>
            <p:nvPr/>
          </p:nvGrpSpPr>
          <p:grpSpPr>
            <a:xfrm>
              <a:off x="5805714" y="741596"/>
              <a:ext cx="580573" cy="386869"/>
              <a:chOff x="5805714" y="609691"/>
              <a:chExt cx="580573" cy="386869"/>
            </a:xfrm>
          </p:grpSpPr>
          <p:sp>
            <p:nvSpPr>
              <p:cNvPr id="82" name="Rectangle 81">
                <a:extLst>
                  <a:ext uri="{FF2B5EF4-FFF2-40B4-BE49-F238E27FC236}">
                    <a16:creationId xmlns:a16="http://schemas.microsoft.com/office/drawing/2014/main" id="{74C944AF-D50A-425E-A441-BD46E8CB9783}"/>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Arc 82">
                <a:extLst>
                  <a:ext uri="{FF2B5EF4-FFF2-40B4-BE49-F238E27FC236}">
                    <a16:creationId xmlns:a16="http://schemas.microsoft.com/office/drawing/2014/main" id="{AE95EC9D-DB78-417E-AF31-C543DE84C1EE}"/>
                  </a:ext>
                </a:extLst>
              </p:cNvPr>
              <p:cNvSpPr/>
              <p:nvPr/>
            </p:nvSpPr>
            <p:spPr>
              <a:xfrm>
                <a:off x="5805714" y="609691"/>
                <a:ext cx="410553" cy="386869"/>
              </a:xfrm>
              <a:prstGeom prst="arc">
                <a:avLst>
                  <a:gd name="adj1" fmla="val 107575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EC3E0684-8AE8-4214-BF7B-4AAB6B86F600}"/>
                </a:ext>
              </a:extLst>
            </p:cNvPr>
            <p:cNvGrpSpPr/>
            <p:nvPr/>
          </p:nvGrpSpPr>
          <p:grpSpPr>
            <a:xfrm>
              <a:off x="5805714" y="1052619"/>
              <a:ext cx="580573" cy="386869"/>
              <a:chOff x="5805714" y="609691"/>
              <a:chExt cx="580573" cy="386869"/>
            </a:xfrm>
          </p:grpSpPr>
          <p:sp>
            <p:nvSpPr>
              <p:cNvPr id="85" name="Rectangle 84">
                <a:extLst>
                  <a:ext uri="{FF2B5EF4-FFF2-40B4-BE49-F238E27FC236}">
                    <a16:creationId xmlns:a16="http://schemas.microsoft.com/office/drawing/2014/main" id="{CF8E04A3-B6B4-4F3C-BB6B-AF9929DDA237}"/>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Arc 85">
                <a:extLst>
                  <a:ext uri="{FF2B5EF4-FFF2-40B4-BE49-F238E27FC236}">
                    <a16:creationId xmlns:a16="http://schemas.microsoft.com/office/drawing/2014/main" id="{18A95974-DAB2-4BF8-9192-96278D1744CD}"/>
                  </a:ext>
                </a:extLst>
              </p:cNvPr>
              <p:cNvSpPr/>
              <p:nvPr/>
            </p:nvSpPr>
            <p:spPr>
              <a:xfrm>
                <a:off x="5805714" y="609691"/>
                <a:ext cx="410553" cy="386869"/>
              </a:xfrm>
              <a:prstGeom prst="arc">
                <a:avLst>
                  <a:gd name="adj1" fmla="val 1083048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C97BDBFC-6DCF-4D05-9235-AF24FD08B7BA}"/>
                </a:ext>
              </a:extLst>
            </p:cNvPr>
            <p:cNvGrpSpPr/>
            <p:nvPr/>
          </p:nvGrpSpPr>
          <p:grpSpPr>
            <a:xfrm>
              <a:off x="5805714" y="1363642"/>
              <a:ext cx="580573" cy="386869"/>
              <a:chOff x="5805714" y="609691"/>
              <a:chExt cx="580573" cy="386869"/>
            </a:xfrm>
          </p:grpSpPr>
          <p:sp>
            <p:nvSpPr>
              <p:cNvPr id="88" name="Rectangle 87">
                <a:extLst>
                  <a:ext uri="{FF2B5EF4-FFF2-40B4-BE49-F238E27FC236}">
                    <a16:creationId xmlns:a16="http://schemas.microsoft.com/office/drawing/2014/main" id="{4AB8CE96-3DF3-4063-9F27-D4DB07BB75E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Arc 88">
                <a:extLst>
                  <a:ext uri="{FF2B5EF4-FFF2-40B4-BE49-F238E27FC236}">
                    <a16:creationId xmlns:a16="http://schemas.microsoft.com/office/drawing/2014/main" id="{309BD817-14B6-4AA7-A1F6-6EAEFBC3A86F}"/>
                  </a:ext>
                </a:extLst>
              </p:cNvPr>
              <p:cNvSpPr/>
              <p:nvPr/>
            </p:nvSpPr>
            <p:spPr>
              <a:xfrm>
                <a:off x="5805714" y="609691"/>
                <a:ext cx="410553" cy="386869"/>
              </a:xfrm>
              <a:prstGeom prst="arc">
                <a:avLst>
                  <a:gd name="adj1" fmla="val 1080965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C6951FED-2BD7-4859-B333-5B1CAEF8AB8D}"/>
                </a:ext>
              </a:extLst>
            </p:cNvPr>
            <p:cNvGrpSpPr/>
            <p:nvPr/>
          </p:nvGrpSpPr>
          <p:grpSpPr>
            <a:xfrm>
              <a:off x="5805714" y="1674665"/>
              <a:ext cx="580573" cy="386869"/>
              <a:chOff x="5805714" y="609691"/>
              <a:chExt cx="580573" cy="386869"/>
            </a:xfrm>
          </p:grpSpPr>
          <p:sp>
            <p:nvSpPr>
              <p:cNvPr id="91" name="Rectangle 90">
                <a:extLst>
                  <a:ext uri="{FF2B5EF4-FFF2-40B4-BE49-F238E27FC236}">
                    <a16:creationId xmlns:a16="http://schemas.microsoft.com/office/drawing/2014/main" id="{FE30C63D-F045-40E9-8C54-26DA5BDA0F4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Arc 91">
                <a:extLst>
                  <a:ext uri="{FF2B5EF4-FFF2-40B4-BE49-F238E27FC236}">
                    <a16:creationId xmlns:a16="http://schemas.microsoft.com/office/drawing/2014/main" id="{434A2720-2A66-40B1-AC7E-5C244C6E6EB9}"/>
                  </a:ext>
                </a:extLst>
              </p:cNvPr>
              <p:cNvSpPr/>
              <p:nvPr/>
            </p:nvSpPr>
            <p:spPr>
              <a:xfrm>
                <a:off x="5805714" y="609691"/>
                <a:ext cx="410553" cy="386869"/>
              </a:xfrm>
              <a:prstGeom prst="arc">
                <a:avLst>
                  <a:gd name="adj1" fmla="val 1087571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93" name="Group 92">
              <a:extLst>
                <a:ext uri="{FF2B5EF4-FFF2-40B4-BE49-F238E27FC236}">
                  <a16:creationId xmlns:a16="http://schemas.microsoft.com/office/drawing/2014/main" id="{3253887B-E245-4C89-84BB-C89576187B4D}"/>
                </a:ext>
              </a:extLst>
            </p:cNvPr>
            <p:cNvGrpSpPr/>
            <p:nvPr/>
          </p:nvGrpSpPr>
          <p:grpSpPr>
            <a:xfrm>
              <a:off x="5805714" y="1985688"/>
              <a:ext cx="580573" cy="386869"/>
              <a:chOff x="5805714" y="609691"/>
              <a:chExt cx="580573" cy="386869"/>
            </a:xfrm>
          </p:grpSpPr>
          <p:sp>
            <p:nvSpPr>
              <p:cNvPr id="94" name="Rectangle 93">
                <a:extLst>
                  <a:ext uri="{FF2B5EF4-FFF2-40B4-BE49-F238E27FC236}">
                    <a16:creationId xmlns:a16="http://schemas.microsoft.com/office/drawing/2014/main" id="{C2935527-C9EF-4950-89BB-EB1207B25E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Arc 94">
                <a:extLst>
                  <a:ext uri="{FF2B5EF4-FFF2-40B4-BE49-F238E27FC236}">
                    <a16:creationId xmlns:a16="http://schemas.microsoft.com/office/drawing/2014/main" id="{B885AD0D-2A97-4761-A7E2-81AE7730FF98}"/>
                  </a:ext>
                </a:extLst>
              </p:cNvPr>
              <p:cNvSpPr/>
              <p:nvPr/>
            </p:nvSpPr>
            <p:spPr>
              <a:xfrm>
                <a:off x="5805714" y="609691"/>
                <a:ext cx="410553" cy="386869"/>
              </a:xfrm>
              <a:prstGeom prst="arc">
                <a:avLst>
                  <a:gd name="adj1" fmla="val 1078249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B20895E6-FBAD-4249-90F9-43369FD2080F}"/>
                </a:ext>
              </a:extLst>
            </p:cNvPr>
            <p:cNvGrpSpPr/>
            <p:nvPr/>
          </p:nvGrpSpPr>
          <p:grpSpPr>
            <a:xfrm>
              <a:off x="5805714" y="2296711"/>
              <a:ext cx="580573" cy="386869"/>
              <a:chOff x="5805714" y="609691"/>
              <a:chExt cx="580573" cy="386869"/>
            </a:xfrm>
          </p:grpSpPr>
          <p:sp>
            <p:nvSpPr>
              <p:cNvPr id="97" name="Rectangle 96">
                <a:extLst>
                  <a:ext uri="{FF2B5EF4-FFF2-40B4-BE49-F238E27FC236}">
                    <a16:creationId xmlns:a16="http://schemas.microsoft.com/office/drawing/2014/main" id="{416F99E9-E132-4AB6-9501-719E390B295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Arc 97">
                <a:extLst>
                  <a:ext uri="{FF2B5EF4-FFF2-40B4-BE49-F238E27FC236}">
                    <a16:creationId xmlns:a16="http://schemas.microsoft.com/office/drawing/2014/main" id="{7BF41422-E1EF-4A49-906D-7C9E43200378}"/>
                  </a:ext>
                </a:extLst>
              </p:cNvPr>
              <p:cNvSpPr/>
              <p:nvPr/>
            </p:nvSpPr>
            <p:spPr>
              <a:xfrm>
                <a:off x="5805714" y="609691"/>
                <a:ext cx="410553" cy="386869"/>
              </a:xfrm>
              <a:prstGeom prst="arc">
                <a:avLst>
                  <a:gd name="adj1" fmla="val 108379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 name="Group 98">
              <a:extLst>
                <a:ext uri="{FF2B5EF4-FFF2-40B4-BE49-F238E27FC236}">
                  <a16:creationId xmlns:a16="http://schemas.microsoft.com/office/drawing/2014/main" id="{3A6C8FCE-3906-4A51-8C51-53A21458A79D}"/>
                </a:ext>
              </a:extLst>
            </p:cNvPr>
            <p:cNvGrpSpPr/>
            <p:nvPr/>
          </p:nvGrpSpPr>
          <p:grpSpPr>
            <a:xfrm>
              <a:off x="5805714" y="2607734"/>
              <a:ext cx="580573" cy="386869"/>
              <a:chOff x="5805714" y="609691"/>
              <a:chExt cx="580573" cy="386869"/>
            </a:xfrm>
          </p:grpSpPr>
          <p:sp>
            <p:nvSpPr>
              <p:cNvPr id="100" name="Rectangle 99">
                <a:extLst>
                  <a:ext uri="{FF2B5EF4-FFF2-40B4-BE49-F238E27FC236}">
                    <a16:creationId xmlns:a16="http://schemas.microsoft.com/office/drawing/2014/main" id="{01B7306C-C82A-4CBC-8810-B196E2B85FD9}"/>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Arc 100">
                <a:extLst>
                  <a:ext uri="{FF2B5EF4-FFF2-40B4-BE49-F238E27FC236}">
                    <a16:creationId xmlns:a16="http://schemas.microsoft.com/office/drawing/2014/main" id="{4309EB4B-A1C1-41B8-9E71-43E4632DE81A}"/>
                  </a:ext>
                </a:extLst>
              </p:cNvPr>
              <p:cNvSpPr/>
              <p:nvPr/>
            </p:nvSpPr>
            <p:spPr>
              <a:xfrm>
                <a:off x="5805714" y="609691"/>
                <a:ext cx="410553" cy="386869"/>
              </a:xfrm>
              <a:prstGeom prst="arc">
                <a:avLst>
                  <a:gd name="adj1" fmla="val 1081717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id="{C74B4894-B5D2-4362-964C-D4DC0546060A}"/>
                </a:ext>
              </a:extLst>
            </p:cNvPr>
            <p:cNvGrpSpPr/>
            <p:nvPr/>
          </p:nvGrpSpPr>
          <p:grpSpPr>
            <a:xfrm>
              <a:off x="5805714" y="2918757"/>
              <a:ext cx="580573" cy="386869"/>
              <a:chOff x="5805714" y="609691"/>
              <a:chExt cx="580573" cy="386869"/>
            </a:xfrm>
          </p:grpSpPr>
          <p:sp>
            <p:nvSpPr>
              <p:cNvPr id="103" name="Rectangle 102">
                <a:extLst>
                  <a:ext uri="{FF2B5EF4-FFF2-40B4-BE49-F238E27FC236}">
                    <a16:creationId xmlns:a16="http://schemas.microsoft.com/office/drawing/2014/main" id="{DA95D981-4D5B-4F4F-8A82-69838938508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Arc 103">
                <a:extLst>
                  <a:ext uri="{FF2B5EF4-FFF2-40B4-BE49-F238E27FC236}">
                    <a16:creationId xmlns:a16="http://schemas.microsoft.com/office/drawing/2014/main" id="{E4822634-A39A-4B0D-8399-883328FCA1EE}"/>
                  </a:ext>
                </a:extLst>
              </p:cNvPr>
              <p:cNvSpPr/>
              <p:nvPr/>
            </p:nvSpPr>
            <p:spPr>
              <a:xfrm>
                <a:off x="5805714" y="609691"/>
                <a:ext cx="410553" cy="386869"/>
              </a:xfrm>
              <a:prstGeom prst="arc">
                <a:avLst>
                  <a:gd name="adj1" fmla="val 1122047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5" name="Group 104">
              <a:extLst>
                <a:ext uri="{FF2B5EF4-FFF2-40B4-BE49-F238E27FC236}">
                  <a16:creationId xmlns:a16="http://schemas.microsoft.com/office/drawing/2014/main" id="{AC0C8900-7AAE-4DAD-9853-250BA8E46217}"/>
                </a:ext>
              </a:extLst>
            </p:cNvPr>
            <p:cNvGrpSpPr/>
            <p:nvPr/>
          </p:nvGrpSpPr>
          <p:grpSpPr>
            <a:xfrm>
              <a:off x="5805714" y="3229780"/>
              <a:ext cx="580573" cy="386869"/>
              <a:chOff x="5805714" y="609691"/>
              <a:chExt cx="580573" cy="386869"/>
            </a:xfrm>
          </p:grpSpPr>
          <p:sp>
            <p:nvSpPr>
              <p:cNvPr id="106" name="Rectangle 105">
                <a:extLst>
                  <a:ext uri="{FF2B5EF4-FFF2-40B4-BE49-F238E27FC236}">
                    <a16:creationId xmlns:a16="http://schemas.microsoft.com/office/drawing/2014/main" id="{8F16C3F5-5111-4385-95DB-684995C5DA9E}"/>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Arc 106">
                <a:extLst>
                  <a:ext uri="{FF2B5EF4-FFF2-40B4-BE49-F238E27FC236}">
                    <a16:creationId xmlns:a16="http://schemas.microsoft.com/office/drawing/2014/main" id="{C8E4EC42-A513-472E-AE69-66EF8F71937C}"/>
                  </a:ext>
                </a:extLst>
              </p:cNvPr>
              <p:cNvSpPr/>
              <p:nvPr/>
            </p:nvSpPr>
            <p:spPr>
              <a:xfrm>
                <a:off x="5805714" y="609691"/>
                <a:ext cx="410553" cy="386869"/>
              </a:xfrm>
              <a:prstGeom prst="arc">
                <a:avLst>
                  <a:gd name="adj1" fmla="val 106480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B9DF2A69-06AC-4DC9-B6C7-9A1B9D012585}"/>
                </a:ext>
              </a:extLst>
            </p:cNvPr>
            <p:cNvGrpSpPr/>
            <p:nvPr/>
          </p:nvGrpSpPr>
          <p:grpSpPr>
            <a:xfrm>
              <a:off x="5805714" y="3540803"/>
              <a:ext cx="580573" cy="386869"/>
              <a:chOff x="5805714" y="609691"/>
              <a:chExt cx="580573" cy="386869"/>
            </a:xfrm>
          </p:grpSpPr>
          <p:sp>
            <p:nvSpPr>
              <p:cNvPr id="109" name="Rectangle 108">
                <a:extLst>
                  <a:ext uri="{FF2B5EF4-FFF2-40B4-BE49-F238E27FC236}">
                    <a16:creationId xmlns:a16="http://schemas.microsoft.com/office/drawing/2014/main" id="{66D59475-186E-4F7A-A501-ABEDCC08DC9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55C929AA-C5D4-4A29-94FC-BF99C03F9430}"/>
                  </a:ext>
                </a:extLst>
              </p:cNvPr>
              <p:cNvSpPr/>
              <p:nvPr/>
            </p:nvSpPr>
            <p:spPr>
              <a:xfrm>
                <a:off x="5805714" y="609691"/>
                <a:ext cx="410553" cy="386869"/>
              </a:xfrm>
              <a:prstGeom prst="arc">
                <a:avLst>
                  <a:gd name="adj1" fmla="val 109014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26F5DDE8-77F1-4A19-9A73-FA16AD387091}"/>
                </a:ext>
              </a:extLst>
            </p:cNvPr>
            <p:cNvGrpSpPr/>
            <p:nvPr/>
          </p:nvGrpSpPr>
          <p:grpSpPr>
            <a:xfrm>
              <a:off x="5805714" y="3851826"/>
              <a:ext cx="580573" cy="386869"/>
              <a:chOff x="5805714" y="609691"/>
              <a:chExt cx="580573" cy="386869"/>
            </a:xfrm>
          </p:grpSpPr>
          <p:sp>
            <p:nvSpPr>
              <p:cNvPr id="112" name="Rectangle 111">
                <a:extLst>
                  <a:ext uri="{FF2B5EF4-FFF2-40B4-BE49-F238E27FC236}">
                    <a16:creationId xmlns:a16="http://schemas.microsoft.com/office/drawing/2014/main" id="{3975D25C-1E30-46E2-BA99-3037ADE3170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Arc 112">
                <a:extLst>
                  <a:ext uri="{FF2B5EF4-FFF2-40B4-BE49-F238E27FC236}">
                    <a16:creationId xmlns:a16="http://schemas.microsoft.com/office/drawing/2014/main" id="{5489E9B8-DC06-4350-B467-61A9DA0B02A7}"/>
                  </a:ext>
                </a:extLst>
              </p:cNvPr>
              <p:cNvSpPr/>
              <p:nvPr/>
            </p:nvSpPr>
            <p:spPr>
              <a:xfrm>
                <a:off x="5805714" y="609691"/>
                <a:ext cx="410553" cy="386869"/>
              </a:xfrm>
              <a:prstGeom prst="arc">
                <a:avLst>
                  <a:gd name="adj1" fmla="val 11023282"/>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4" name="Group 113">
              <a:extLst>
                <a:ext uri="{FF2B5EF4-FFF2-40B4-BE49-F238E27FC236}">
                  <a16:creationId xmlns:a16="http://schemas.microsoft.com/office/drawing/2014/main" id="{0375CE18-5EC1-4881-8142-DC1BC91AD094}"/>
                </a:ext>
              </a:extLst>
            </p:cNvPr>
            <p:cNvGrpSpPr/>
            <p:nvPr/>
          </p:nvGrpSpPr>
          <p:grpSpPr>
            <a:xfrm>
              <a:off x="5805714" y="4162849"/>
              <a:ext cx="580573" cy="386869"/>
              <a:chOff x="5805714" y="609691"/>
              <a:chExt cx="580573" cy="386869"/>
            </a:xfrm>
          </p:grpSpPr>
          <p:sp>
            <p:nvSpPr>
              <p:cNvPr id="115" name="Rectangle 114">
                <a:extLst>
                  <a:ext uri="{FF2B5EF4-FFF2-40B4-BE49-F238E27FC236}">
                    <a16:creationId xmlns:a16="http://schemas.microsoft.com/office/drawing/2014/main" id="{10A76D25-919A-40D9-9554-EFE2D3956BE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Arc 115">
                <a:extLst>
                  <a:ext uri="{FF2B5EF4-FFF2-40B4-BE49-F238E27FC236}">
                    <a16:creationId xmlns:a16="http://schemas.microsoft.com/office/drawing/2014/main" id="{F541D253-66CC-4C59-909C-302800ABEEFC}"/>
                  </a:ext>
                </a:extLst>
              </p:cNvPr>
              <p:cNvSpPr/>
              <p:nvPr/>
            </p:nvSpPr>
            <p:spPr>
              <a:xfrm>
                <a:off x="5805714" y="609691"/>
                <a:ext cx="410553" cy="386869"/>
              </a:xfrm>
              <a:prstGeom prst="arc">
                <a:avLst>
                  <a:gd name="adj1" fmla="val 11168103"/>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7" name="Group 116">
              <a:extLst>
                <a:ext uri="{FF2B5EF4-FFF2-40B4-BE49-F238E27FC236}">
                  <a16:creationId xmlns:a16="http://schemas.microsoft.com/office/drawing/2014/main" id="{D86A99F9-8CBA-4BBB-88F7-14582E27C64C}"/>
                </a:ext>
              </a:extLst>
            </p:cNvPr>
            <p:cNvGrpSpPr/>
            <p:nvPr/>
          </p:nvGrpSpPr>
          <p:grpSpPr>
            <a:xfrm>
              <a:off x="5805714" y="4473872"/>
              <a:ext cx="580573" cy="386869"/>
              <a:chOff x="5805714" y="609691"/>
              <a:chExt cx="580573" cy="386869"/>
            </a:xfrm>
          </p:grpSpPr>
          <p:sp>
            <p:nvSpPr>
              <p:cNvPr id="118" name="Rectangle 117">
                <a:extLst>
                  <a:ext uri="{FF2B5EF4-FFF2-40B4-BE49-F238E27FC236}">
                    <a16:creationId xmlns:a16="http://schemas.microsoft.com/office/drawing/2014/main" id="{16259704-CA38-4525-8489-D1FECD12BDB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Arc 118">
                <a:extLst>
                  <a:ext uri="{FF2B5EF4-FFF2-40B4-BE49-F238E27FC236}">
                    <a16:creationId xmlns:a16="http://schemas.microsoft.com/office/drawing/2014/main" id="{40F4FCA1-5992-49D0-8CE6-8488CF6BAF04}"/>
                  </a:ext>
                </a:extLst>
              </p:cNvPr>
              <p:cNvSpPr/>
              <p:nvPr/>
            </p:nvSpPr>
            <p:spPr>
              <a:xfrm>
                <a:off x="5805714" y="609691"/>
                <a:ext cx="410553" cy="386869"/>
              </a:xfrm>
              <a:prstGeom prst="arc">
                <a:avLst>
                  <a:gd name="adj1" fmla="val 11188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F5C59377-7214-4209-BA16-86D5D1DAE2B0}"/>
                </a:ext>
              </a:extLst>
            </p:cNvPr>
            <p:cNvGrpSpPr/>
            <p:nvPr/>
          </p:nvGrpSpPr>
          <p:grpSpPr>
            <a:xfrm>
              <a:off x="5805714" y="4784895"/>
              <a:ext cx="580573" cy="386869"/>
              <a:chOff x="5805714" y="609691"/>
              <a:chExt cx="580573" cy="386869"/>
            </a:xfrm>
          </p:grpSpPr>
          <p:sp>
            <p:nvSpPr>
              <p:cNvPr id="121" name="Rectangle 120">
                <a:extLst>
                  <a:ext uri="{FF2B5EF4-FFF2-40B4-BE49-F238E27FC236}">
                    <a16:creationId xmlns:a16="http://schemas.microsoft.com/office/drawing/2014/main" id="{959A5D35-C7AE-458F-BBB5-71CD3A3F97F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Arc 121">
                <a:extLst>
                  <a:ext uri="{FF2B5EF4-FFF2-40B4-BE49-F238E27FC236}">
                    <a16:creationId xmlns:a16="http://schemas.microsoft.com/office/drawing/2014/main" id="{F490A229-65A6-4DFF-870F-4B92A114A66A}"/>
                  </a:ext>
                </a:extLst>
              </p:cNvPr>
              <p:cNvSpPr/>
              <p:nvPr/>
            </p:nvSpPr>
            <p:spPr>
              <a:xfrm>
                <a:off x="5805714" y="609691"/>
                <a:ext cx="410553" cy="386869"/>
              </a:xfrm>
              <a:prstGeom prst="arc">
                <a:avLst>
                  <a:gd name="adj1" fmla="val 1114643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3" name="Group 122">
              <a:extLst>
                <a:ext uri="{FF2B5EF4-FFF2-40B4-BE49-F238E27FC236}">
                  <a16:creationId xmlns:a16="http://schemas.microsoft.com/office/drawing/2014/main" id="{9EC6FFFF-2006-4366-8566-0113AD9F036A}"/>
                </a:ext>
              </a:extLst>
            </p:cNvPr>
            <p:cNvGrpSpPr/>
            <p:nvPr/>
          </p:nvGrpSpPr>
          <p:grpSpPr>
            <a:xfrm>
              <a:off x="5805714" y="5095918"/>
              <a:ext cx="580573" cy="386869"/>
              <a:chOff x="5805714" y="609691"/>
              <a:chExt cx="580573" cy="386869"/>
            </a:xfrm>
          </p:grpSpPr>
          <p:sp>
            <p:nvSpPr>
              <p:cNvPr id="124" name="Rectangle 123">
                <a:extLst>
                  <a:ext uri="{FF2B5EF4-FFF2-40B4-BE49-F238E27FC236}">
                    <a16:creationId xmlns:a16="http://schemas.microsoft.com/office/drawing/2014/main" id="{595E399E-0521-4D5B-914F-29C3ADDF2B72}"/>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Arc 124">
                <a:extLst>
                  <a:ext uri="{FF2B5EF4-FFF2-40B4-BE49-F238E27FC236}">
                    <a16:creationId xmlns:a16="http://schemas.microsoft.com/office/drawing/2014/main" id="{14739334-2472-4756-B880-7780C40DA407}"/>
                  </a:ext>
                </a:extLst>
              </p:cNvPr>
              <p:cNvSpPr/>
              <p:nvPr/>
            </p:nvSpPr>
            <p:spPr>
              <a:xfrm>
                <a:off x="5805714" y="609691"/>
                <a:ext cx="410553" cy="386869"/>
              </a:xfrm>
              <a:prstGeom prst="arc">
                <a:avLst>
                  <a:gd name="adj1" fmla="val 111225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6D7FEFCF-F5E2-48A4-8DA2-466E3FA530E8}"/>
                </a:ext>
              </a:extLst>
            </p:cNvPr>
            <p:cNvGrpSpPr/>
            <p:nvPr/>
          </p:nvGrpSpPr>
          <p:grpSpPr>
            <a:xfrm>
              <a:off x="5805714" y="5406941"/>
              <a:ext cx="580573" cy="386869"/>
              <a:chOff x="5805714" y="609691"/>
              <a:chExt cx="580573" cy="386869"/>
            </a:xfrm>
          </p:grpSpPr>
          <p:sp>
            <p:nvSpPr>
              <p:cNvPr id="127" name="Rectangle 126">
                <a:extLst>
                  <a:ext uri="{FF2B5EF4-FFF2-40B4-BE49-F238E27FC236}">
                    <a16:creationId xmlns:a16="http://schemas.microsoft.com/office/drawing/2014/main" id="{5B8C7798-2FB8-447C-BA5C-ECB75C74E5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Arc 127">
                <a:extLst>
                  <a:ext uri="{FF2B5EF4-FFF2-40B4-BE49-F238E27FC236}">
                    <a16:creationId xmlns:a16="http://schemas.microsoft.com/office/drawing/2014/main" id="{DDFE7CA2-AC7D-4CF0-A779-1F7EC6161969}"/>
                  </a:ext>
                </a:extLst>
              </p:cNvPr>
              <p:cNvSpPr/>
              <p:nvPr/>
            </p:nvSpPr>
            <p:spPr>
              <a:xfrm>
                <a:off x="5805714" y="609691"/>
                <a:ext cx="410553" cy="386869"/>
              </a:xfrm>
              <a:prstGeom prst="arc">
                <a:avLst>
                  <a:gd name="adj1" fmla="val 108791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9" name="Group 128">
              <a:extLst>
                <a:ext uri="{FF2B5EF4-FFF2-40B4-BE49-F238E27FC236}">
                  <a16:creationId xmlns:a16="http://schemas.microsoft.com/office/drawing/2014/main" id="{EF6B5FAD-EB1F-43DC-8B99-11CAD21D64C9}"/>
                </a:ext>
              </a:extLst>
            </p:cNvPr>
            <p:cNvGrpSpPr/>
            <p:nvPr/>
          </p:nvGrpSpPr>
          <p:grpSpPr>
            <a:xfrm>
              <a:off x="5805714" y="5717964"/>
              <a:ext cx="580573" cy="386869"/>
              <a:chOff x="5805714" y="609691"/>
              <a:chExt cx="580573" cy="386869"/>
            </a:xfrm>
          </p:grpSpPr>
          <p:sp>
            <p:nvSpPr>
              <p:cNvPr id="130" name="Rectangle 129">
                <a:extLst>
                  <a:ext uri="{FF2B5EF4-FFF2-40B4-BE49-F238E27FC236}">
                    <a16:creationId xmlns:a16="http://schemas.microsoft.com/office/drawing/2014/main" id="{B817890A-729D-4FBB-8EF7-DAFD6F73427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Arc 130">
                <a:extLst>
                  <a:ext uri="{FF2B5EF4-FFF2-40B4-BE49-F238E27FC236}">
                    <a16:creationId xmlns:a16="http://schemas.microsoft.com/office/drawing/2014/main" id="{EAD6132E-2435-4771-A3CC-CCE94E7A9600}"/>
                  </a:ext>
                </a:extLst>
              </p:cNvPr>
              <p:cNvSpPr/>
              <p:nvPr/>
            </p:nvSpPr>
            <p:spPr>
              <a:xfrm>
                <a:off x="5805714" y="609691"/>
                <a:ext cx="410553" cy="386869"/>
              </a:xfrm>
              <a:prstGeom prst="arc">
                <a:avLst>
                  <a:gd name="adj1" fmla="val 109924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 name="Group 131">
              <a:extLst>
                <a:ext uri="{FF2B5EF4-FFF2-40B4-BE49-F238E27FC236}">
                  <a16:creationId xmlns:a16="http://schemas.microsoft.com/office/drawing/2014/main" id="{2B7006E1-B188-46BA-BAA5-15A960905F4C}"/>
                </a:ext>
              </a:extLst>
            </p:cNvPr>
            <p:cNvGrpSpPr/>
            <p:nvPr/>
          </p:nvGrpSpPr>
          <p:grpSpPr>
            <a:xfrm>
              <a:off x="5805714" y="6028987"/>
              <a:ext cx="580573" cy="386869"/>
              <a:chOff x="5805714" y="609691"/>
              <a:chExt cx="580573" cy="386869"/>
            </a:xfrm>
          </p:grpSpPr>
          <p:sp>
            <p:nvSpPr>
              <p:cNvPr id="133" name="Rectangle 132">
                <a:extLst>
                  <a:ext uri="{FF2B5EF4-FFF2-40B4-BE49-F238E27FC236}">
                    <a16:creationId xmlns:a16="http://schemas.microsoft.com/office/drawing/2014/main" id="{D01250CF-AFA1-4A19-B3C7-7F163609380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Arc 133">
                <a:extLst>
                  <a:ext uri="{FF2B5EF4-FFF2-40B4-BE49-F238E27FC236}">
                    <a16:creationId xmlns:a16="http://schemas.microsoft.com/office/drawing/2014/main" id="{1014BA5C-C370-44EB-84DA-2D69E36CE6C3}"/>
                  </a:ext>
                </a:extLst>
              </p:cNvPr>
              <p:cNvSpPr/>
              <p:nvPr/>
            </p:nvSpPr>
            <p:spPr>
              <a:xfrm>
                <a:off x="5805714" y="609691"/>
                <a:ext cx="410553" cy="386869"/>
              </a:xfrm>
              <a:prstGeom prst="arc">
                <a:avLst>
                  <a:gd name="adj1" fmla="val 1119721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5" name="Group 134">
              <a:extLst>
                <a:ext uri="{FF2B5EF4-FFF2-40B4-BE49-F238E27FC236}">
                  <a16:creationId xmlns:a16="http://schemas.microsoft.com/office/drawing/2014/main" id="{AD8CB7E5-EBC4-4791-B93B-D0B41B862B83}"/>
                </a:ext>
              </a:extLst>
            </p:cNvPr>
            <p:cNvGrpSpPr/>
            <p:nvPr/>
          </p:nvGrpSpPr>
          <p:grpSpPr>
            <a:xfrm>
              <a:off x="5805714" y="6340004"/>
              <a:ext cx="580573" cy="386869"/>
              <a:chOff x="5805714" y="609691"/>
              <a:chExt cx="580573" cy="386869"/>
            </a:xfrm>
          </p:grpSpPr>
          <p:sp>
            <p:nvSpPr>
              <p:cNvPr id="136" name="Rectangle 135">
                <a:extLst>
                  <a:ext uri="{FF2B5EF4-FFF2-40B4-BE49-F238E27FC236}">
                    <a16:creationId xmlns:a16="http://schemas.microsoft.com/office/drawing/2014/main" id="{CF456FF3-391C-4C8E-A128-A413BDBBB225}"/>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Arc 136">
                <a:extLst>
                  <a:ext uri="{FF2B5EF4-FFF2-40B4-BE49-F238E27FC236}">
                    <a16:creationId xmlns:a16="http://schemas.microsoft.com/office/drawing/2014/main" id="{8838FE2A-04D7-44E3-97C3-54338832CB9A}"/>
                  </a:ext>
                </a:extLst>
              </p:cNvPr>
              <p:cNvSpPr/>
              <p:nvPr/>
            </p:nvSpPr>
            <p:spPr>
              <a:xfrm>
                <a:off x="5805714" y="609691"/>
                <a:ext cx="410553" cy="386869"/>
              </a:xfrm>
              <a:prstGeom prst="arc">
                <a:avLst>
                  <a:gd name="adj1" fmla="val 1112980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209" name="TextBox 208">
            <a:extLst>
              <a:ext uri="{FF2B5EF4-FFF2-40B4-BE49-F238E27FC236}">
                <a16:creationId xmlns:a16="http://schemas.microsoft.com/office/drawing/2014/main" id="{97B6C5F2-384F-48A1-BC25-56C6849F9A23}"/>
              </a:ext>
            </a:extLst>
          </p:cNvPr>
          <p:cNvSpPr txBox="1"/>
          <p:nvPr/>
        </p:nvSpPr>
        <p:spPr>
          <a:xfrm>
            <a:off x="494513" y="459498"/>
            <a:ext cx="4440558" cy="461665"/>
          </a:xfrm>
          <a:prstGeom prst="rect">
            <a:avLst/>
          </a:prstGeom>
          <a:noFill/>
        </p:spPr>
        <p:txBody>
          <a:bodyPr wrap="square" rtlCol="0">
            <a:spAutoFit/>
          </a:bodyPr>
          <a:lstStyle/>
          <a:p>
            <a:r>
              <a:rPr lang="en-US" sz="2400" dirty="0">
                <a:solidFill>
                  <a:schemeClr val="accent2">
                    <a:lumMod val="50000"/>
                  </a:schemeClr>
                </a:solidFill>
                <a:effectLst>
                  <a:outerShdw blurRad="38100" dist="38100" dir="2700000" algn="tl">
                    <a:srgbClr val="000000">
                      <a:alpha val="43137"/>
                    </a:srgbClr>
                  </a:outerShdw>
                </a:effectLst>
                <a:latin typeface="MV Boli" panose="02000500030200090000" pitchFamily="2" charset="0"/>
                <a:ea typeface="Hand Of Sean" panose="02000500000000000000" pitchFamily="2" charset="-128"/>
                <a:cs typeface="MV Boli" panose="02000500030200090000" pitchFamily="2" charset="0"/>
              </a:rPr>
              <a:t>Upper Brachial plexus injuries</a:t>
            </a:r>
          </a:p>
        </p:txBody>
      </p:sp>
      <p:pic>
        <p:nvPicPr>
          <p:cNvPr id="153" name="Picture 152">
            <a:extLst>
              <a:ext uri="{FF2B5EF4-FFF2-40B4-BE49-F238E27FC236}">
                <a16:creationId xmlns:a16="http://schemas.microsoft.com/office/drawing/2014/main" id="{5C630BA3-17B0-4FE9-96EE-5ACC3E9F447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683272" y="342104"/>
            <a:ext cx="4283969" cy="3210947"/>
          </a:xfrm>
          <a:prstGeom prst="rect">
            <a:avLst/>
          </a:prstGeom>
        </p:spPr>
      </p:pic>
      <p:graphicFrame>
        <p:nvGraphicFramePr>
          <p:cNvPr id="154" name="Table 153">
            <a:extLst>
              <a:ext uri="{FF2B5EF4-FFF2-40B4-BE49-F238E27FC236}">
                <a16:creationId xmlns:a16="http://schemas.microsoft.com/office/drawing/2014/main" id="{58C42D94-4E73-4895-B098-26959D50B52F}"/>
              </a:ext>
            </a:extLst>
          </p:cNvPr>
          <p:cNvGraphicFramePr>
            <a:graphicFrameLocks noGrp="1"/>
          </p:cNvGraphicFramePr>
          <p:nvPr>
            <p:extLst>
              <p:ext uri="{D42A27DB-BD31-4B8C-83A1-F6EECF244321}">
                <p14:modId xmlns:p14="http://schemas.microsoft.com/office/powerpoint/2010/main" val="514463195"/>
              </p:ext>
            </p:extLst>
          </p:nvPr>
        </p:nvGraphicFramePr>
        <p:xfrm>
          <a:off x="667966" y="988884"/>
          <a:ext cx="4836097" cy="2064617"/>
        </p:xfrm>
        <a:graphic>
          <a:graphicData uri="http://schemas.openxmlformats.org/drawingml/2006/table">
            <a:tbl>
              <a:tblPr firstRow="1" bandRow="1"/>
              <a:tblGrid>
                <a:gridCol w="1355208">
                  <a:extLst>
                    <a:ext uri="{9D8B030D-6E8A-4147-A177-3AD203B41FA5}">
                      <a16:colId xmlns:a16="http://schemas.microsoft.com/office/drawing/2014/main" val="409537619"/>
                    </a:ext>
                  </a:extLst>
                </a:gridCol>
                <a:gridCol w="1412753">
                  <a:extLst>
                    <a:ext uri="{9D8B030D-6E8A-4147-A177-3AD203B41FA5}">
                      <a16:colId xmlns:a16="http://schemas.microsoft.com/office/drawing/2014/main" val="80584016"/>
                    </a:ext>
                  </a:extLst>
                </a:gridCol>
                <a:gridCol w="2068136">
                  <a:extLst>
                    <a:ext uri="{9D8B030D-6E8A-4147-A177-3AD203B41FA5}">
                      <a16:colId xmlns:a16="http://schemas.microsoft.com/office/drawing/2014/main" val="2206660149"/>
                    </a:ext>
                  </a:extLst>
                </a:gridCol>
              </a:tblGrid>
              <a:tr h="351669">
                <a:tc>
                  <a:txBody>
                    <a:bodyPr/>
                    <a:lstStyle/>
                    <a:p>
                      <a:pPr algn="ctr">
                        <a:lnSpc>
                          <a:spcPct val="107000"/>
                        </a:lnSpc>
                        <a:spcAft>
                          <a:spcPts val="800"/>
                        </a:spcAft>
                      </a:pPr>
                      <a:r>
                        <a:rPr lang="en-US" sz="12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Affected nerves</a:t>
                      </a:r>
                      <a:endParaRPr lang="en-US" sz="12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80774" marR="80774" marT="40387" marB="4038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34817"/>
                    </a:solidFill>
                  </a:tcPr>
                </a:tc>
                <a:tc>
                  <a:txBody>
                    <a:bodyPr/>
                    <a:lstStyle/>
                    <a:p>
                      <a:pPr algn="ctr">
                        <a:lnSpc>
                          <a:spcPct val="107000"/>
                        </a:lnSpc>
                        <a:spcAft>
                          <a:spcPts val="800"/>
                        </a:spcAft>
                      </a:pPr>
                      <a:r>
                        <a:rPr lang="en-US" sz="12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Paralyzed </a:t>
                      </a:r>
                      <a:endParaRPr lang="en-US" sz="12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80774" marR="80774" marT="40387" marB="4038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34817"/>
                    </a:solidFill>
                  </a:tcPr>
                </a:tc>
                <a:tc>
                  <a:txBody>
                    <a:bodyPr/>
                    <a:lstStyle/>
                    <a:p>
                      <a:pPr algn="ctr">
                        <a:lnSpc>
                          <a:spcPct val="107000"/>
                        </a:lnSpc>
                        <a:spcAft>
                          <a:spcPts val="800"/>
                        </a:spcAft>
                      </a:pPr>
                      <a:r>
                        <a:rPr lang="en-US" sz="12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Result</a:t>
                      </a:r>
                      <a:endParaRPr lang="en-US" sz="12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80774" marR="80774" marT="40387" marB="4038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34817"/>
                    </a:solidFill>
                  </a:tcPr>
                </a:tc>
                <a:extLst>
                  <a:ext uri="{0D108BD9-81ED-4DB2-BD59-A6C34878D82A}">
                    <a16:rowId xmlns:a16="http://schemas.microsoft.com/office/drawing/2014/main" val="8889300"/>
                  </a:ext>
                </a:extLst>
              </a:tr>
              <a:tr h="886563">
                <a:tc>
                  <a:txBody>
                    <a:bodyPr/>
                    <a:lstStyle/>
                    <a:p>
                      <a:pPr>
                        <a:lnSpc>
                          <a:spcPct val="107000"/>
                        </a:lnSpc>
                        <a:spcAft>
                          <a:spcPts val="800"/>
                        </a:spcAft>
                      </a:pPr>
                      <a:r>
                        <a:rPr lang="en-US" sz="12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Suprascapular </a:t>
                      </a:r>
                    </a:p>
                    <a:p>
                      <a:pPr>
                        <a:lnSpc>
                          <a:spcPct val="107000"/>
                        </a:lnSpc>
                        <a:spcAft>
                          <a:spcPts val="800"/>
                        </a:spcAft>
                      </a:pPr>
                      <a:r>
                        <a:rPr lang="en-US" sz="12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(C5, C6)</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80774" marR="80774" marT="40387" marB="4038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marL="342900" lvl="0" indent="-342900" rtl="0">
                        <a:lnSpc>
                          <a:spcPct val="107000"/>
                        </a:lnSpc>
                        <a:spcAft>
                          <a:spcPts val="800"/>
                        </a:spcAft>
                        <a:buFont typeface="Arial" panose="020B0604020202020204" pitchFamily="34" charset="0"/>
                        <a:buChar char="-"/>
                        <a:tabLst>
                          <a:tab pos="457200" algn="l"/>
                        </a:tabLst>
                      </a:pP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Supraspinatus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Infraspinatus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0774" marR="80774" marT="40387" marB="4038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nSpc>
                          <a:spcPct val="107000"/>
                        </a:lnSpc>
                        <a:spcAft>
                          <a:spcPts val="800"/>
                        </a:spcAft>
                      </a:pPr>
                      <a:r>
                        <a:rPr lang="en-US" sz="12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-No Shoulder Abduction</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2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-No Shoulder Lat. rotation</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80774" marR="80774" marT="40387" marB="4038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extLst>
                  <a:ext uri="{0D108BD9-81ED-4DB2-BD59-A6C34878D82A}">
                    <a16:rowId xmlns:a16="http://schemas.microsoft.com/office/drawing/2014/main" val="892347228"/>
                  </a:ext>
                </a:extLst>
              </a:tr>
              <a:tr h="826385">
                <a:tc>
                  <a:txBody>
                    <a:bodyPr/>
                    <a:lstStyle/>
                    <a:p>
                      <a:pPr>
                        <a:lnSpc>
                          <a:spcPct val="107000"/>
                        </a:lnSpc>
                        <a:spcAft>
                          <a:spcPts val="800"/>
                        </a:spcAft>
                      </a:pPr>
                      <a:r>
                        <a:rPr lang="en-US" sz="12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Axillary (C5, C6)</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80774" marR="80774" marT="40387" marB="4038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9E7"/>
                    </a:solidFill>
                  </a:tcPr>
                </a:tc>
                <a:tc>
                  <a:txBody>
                    <a:bodyPr/>
                    <a:lstStyle/>
                    <a:p>
                      <a:pPr marL="342900" lvl="0" indent="-342900" rtl="0">
                        <a:lnSpc>
                          <a:spcPct val="107000"/>
                        </a:lnSpc>
                        <a:spcAft>
                          <a:spcPts val="800"/>
                        </a:spcAft>
                        <a:buFont typeface="Arial" panose="020B0604020202020204" pitchFamily="34" charset="0"/>
                        <a:buChar char="-"/>
                        <a:tabLst>
                          <a:tab pos="457200" algn="l"/>
                        </a:tabLst>
                      </a:pPr>
                      <a:r>
                        <a:rPr lang="en-US"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Deltoid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US"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Teres minor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80774" marR="80774" marT="40387" marB="4038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9E7"/>
                    </a:solidFill>
                  </a:tcPr>
                </a:tc>
                <a:tc>
                  <a:txBody>
                    <a:bodyPr/>
                    <a:lstStyle/>
                    <a:p>
                      <a:pPr marL="0" lvl="0" indent="0" rtl="0">
                        <a:lnSpc>
                          <a:spcPct val="107000"/>
                        </a:lnSpc>
                        <a:spcAft>
                          <a:spcPts val="800"/>
                        </a:spcAft>
                        <a:buFont typeface="Arial" panose="020B0604020202020204" pitchFamily="34" charset="0"/>
                        <a:buNone/>
                        <a:tabLst>
                          <a:tab pos="457200" algn="l"/>
                        </a:tabLst>
                      </a:pP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-Weak all shoulder movements except adduction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Arial" panose="020B0604020202020204" pitchFamily="34" charset="0"/>
                        <a:buNone/>
                        <a:tabLst>
                          <a:tab pos="457200" algn="l"/>
                        </a:tabLst>
                      </a:pP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 Shoulder Lat. rotation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0774" marR="80774" marT="40387" marB="4038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9E7"/>
                    </a:solidFill>
                  </a:tcPr>
                </a:tc>
                <a:extLst>
                  <a:ext uri="{0D108BD9-81ED-4DB2-BD59-A6C34878D82A}">
                    <a16:rowId xmlns:a16="http://schemas.microsoft.com/office/drawing/2014/main" val="1703963280"/>
                  </a:ext>
                </a:extLst>
              </a:tr>
            </a:tbl>
          </a:graphicData>
        </a:graphic>
      </p:graphicFrame>
      <p:sp>
        <p:nvSpPr>
          <p:cNvPr id="156" name="TextBox 155">
            <a:extLst>
              <a:ext uri="{FF2B5EF4-FFF2-40B4-BE49-F238E27FC236}">
                <a16:creationId xmlns:a16="http://schemas.microsoft.com/office/drawing/2014/main" id="{98BC04B8-D16E-4855-BA00-A020F06CE010}"/>
              </a:ext>
            </a:extLst>
          </p:cNvPr>
          <p:cNvSpPr txBox="1"/>
          <p:nvPr/>
        </p:nvSpPr>
        <p:spPr>
          <a:xfrm>
            <a:off x="6536939" y="3830204"/>
            <a:ext cx="4550623" cy="2982932"/>
          </a:xfrm>
          <a:prstGeom prst="rect">
            <a:avLst/>
          </a:prstGeom>
          <a:noFill/>
        </p:spPr>
        <p:txBody>
          <a:bodyPr wrap="square">
            <a:spAutoFit/>
          </a:bodyPr>
          <a:lstStyle/>
          <a:p>
            <a:pPr>
              <a:lnSpc>
                <a:spcPct val="229000"/>
              </a:lnSpc>
            </a:pPr>
            <a:r>
              <a:rPr lang="en-US" sz="1400" dirty="0">
                <a:solidFill>
                  <a:schemeClr val="tx2">
                    <a:lumMod val="50000"/>
                  </a:schemeClr>
                </a:solidFill>
                <a:latin typeface="MV Boli" panose="02000500030200090000" pitchFamily="2" charset="0"/>
                <a:ea typeface="Hand Of Sean" panose="02000500000000000000" pitchFamily="2" charset="-128"/>
                <a:cs typeface="MV Boli" panose="02000500030200090000" pitchFamily="2" charset="0"/>
              </a:rPr>
              <a:t>The shoulder is ADDUCTED &amp; MEDIALLY ROTATED with the elbow EXTENDED and the palm facing backwards due to a PRONATED FOREARM (Supinator is paralyzed &amp; biceps CANNOT supinate an extended elbow!).</a:t>
            </a:r>
          </a:p>
          <a:p>
            <a:pPr>
              <a:lnSpc>
                <a:spcPct val="229000"/>
              </a:lnSpc>
            </a:pPr>
            <a:endParaRPr lang="en-US" sz="1400" dirty="0">
              <a:solidFill>
                <a:schemeClr val="tx2">
                  <a:lumMod val="50000"/>
                </a:schemeClr>
              </a:solidFill>
              <a:latin typeface="MV Boli" panose="02000500030200090000" pitchFamily="2" charset="0"/>
              <a:ea typeface="Hand Of Sean" panose="02000500000000000000" pitchFamily="2" charset="-128"/>
              <a:cs typeface="MV Boli" panose="02000500030200090000" pitchFamily="2" charset="0"/>
            </a:endParaRPr>
          </a:p>
        </p:txBody>
      </p:sp>
      <p:graphicFrame>
        <p:nvGraphicFramePr>
          <p:cNvPr id="157" name="Table 156">
            <a:extLst>
              <a:ext uri="{FF2B5EF4-FFF2-40B4-BE49-F238E27FC236}">
                <a16:creationId xmlns:a16="http://schemas.microsoft.com/office/drawing/2014/main" id="{406ADDF9-EBFB-407A-9783-F40AA7627CB9}"/>
              </a:ext>
            </a:extLst>
          </p:cNvPr>
          <p:cNvGraphicFramePr>
            <a:graphicFrameLocks noGrp="1"/>
          </p:cNvGraphicFramePr>
          <p:nvPr>
            <p:extLst>
              <p:ext uri="{D42A27DB-BD31-4B8C-83A1-F6EECF244321}">
                <p14:modId xmlns:p14="http://schemas.microsoft.com/office/powerpoint/2010/main" val="3496768718"/>
              </p:ext>
            </p:extLst>
          </p:nvPr>
        </p:nvGraphicFramePr>
        <p:xfrm>
          <a:off x="1045493" y="3518290"/>
          <a:ext cx="4373230" cy="2694366"/>
        </p:xfrm>
        <a:graphic>
          <a:graphicData uri="http://schemas.openxmlformats.org/drawingml/2006/table">
            <a:tbl>
              <a:tblPr firstRow="1" bandRow="1"/>
              <a:tblGrid>
                <a:gridCol w="1392091">
                  <a:extLst>
                    <a:ext uri="{9D8B030D-6E8A-4147-A177-3AD203B41FA5}">
                      <a16:colId xmlns:a16="http://schemas.microsoft.com/office/drawing/2014/main" val="707540175"/>
                    </a:ext>
                  </a:extLst>
                </a:gridCol>
                <a:gridCol w="1246469">
                  <a:extLst>
                    <a:ext uri="{9D8B030D-6E8A-4147-A177-3AD203B41FA5}">
                      <a16:colId xmlns:a16="http://schemas.microsoft.com/office/drawing/2014/main" val="2610333592"/>
                    </a:ext>
                  </a:extLst>
                </a:gridCol>
                <a:gridCol w="1734670">
                  <a:extLst>
                    <a:ext uri="{9D8B030D-6E8A-4147-A177-3AD203B41FA5}">
                      <a16:colId xmlns:a16="http://schemas.microsoft.com/office/drawing/2014/main" val="468528793"/>
                    </a:ext>
                  </a:extLst>
                </a:gridCol>
              </a:tblGrid>
              <a:tr h="369062">
                <a:tc>
                  <a:txBody>
                    <a:bodyPr/>
                    <a:lstStyle/>
                    <a:p>
                      <a:pPr algn="ctr">
                        <a:lnSpc>
                          <a:spcPct val="107000"/>
                        </a:lnSpc>
                        <a:spcAft>
                          <a:spcPts val="800"/>
                        </a:spcAft>
                      </a:pPr>
                      <a:r>
                        <a:rPr lang="en-US" sz="12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Affected nerve</a:t>
                      </a:r>
                      <a:endParaRPr lang="en-US" sz="12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80774" marR="80774" marT="40387" marB="4038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75000"/>
                      </a:schemeClr>
                    </a:solidFill>
                  </a:tcPr>
                </a:tc>
                <a:tc>
                  <a:txBody>
                    <a:bodyPr/>
                    <a:lstStyle/>
                    <a:p>
                      <a:pPr algn="ctr">
                        <a:lnSpc>
                          <a:spcPct val="107000"/>
                        </a:lnSpc>
                        <a:spcAft>
                          <a:spcPts val="800"/>
                        </a:spcAft>
                      </a:pPr>
                      <a:r>
                        <a:rPr lang="en-US" sz="12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Paralyzed </a:t>
                      </a:r>
                      <a:endParaRPr lang="en-US" sz="12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80774" marR="80774" marT="40387" marB="4038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75000"/>
                      </a:schemeClr>
                    </a:solidFill>
                  </a:tcPr>
                </a:tc>
                <a:tc>
                  <a:txBody>
                    <a:bodyPr/>
                    <a:lstStyle/>
                    <a:p>
                      <a:pPr algn="ctr">
                        <a:lnSpc>
                          <a:spcPct val="107000"/>
                        </a:lnSpc>
                        <a:spcAft>
                          <a:spcPts val="800"/>
                        </a:spcAft>
                      </a:pPr>
                      <a:r>
                        <a:rPr lang="en-US" sz="12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Result</a:t>
                      </a:r>
                      <a:endParaRPr lang="en-US" sz="12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80774" marR="80774" marT="40387" marB="4038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283262114"/>
                  </a:ext>
                </a:extLst>
              </a:tr>
              <a:tr h="648300">
                <a:tc>
                  <a:txBody>
                    <a:bodyPr/>
                    <a:lstStyle/>
                    <a:p>
                      <a:pPr algn="ctr">
                        <a:lnSpc>
                          <a:spcPct val="107000"/>
                        </a:lnSpc>
                        <a:spcAft>
                          <a:spcPts val="800"/>
                        </a:spcAft>
                      </a:pPr>
                      <a:r>
                        <a:rPr lang="en-US" sz="12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Long thoracic</a:t>
                      </a:r>
                    </a:p>
                    <a:p>
                      <a:pPr algn="ctr">
                        <a:lnSpc>
                          <a:spcPct val="107000"/>
                        </a:lnSpc>
                        <a:spcAft>
                          <a:spcPts val="800"/>
                        </a:spcAft>
                      </a:pPr>
                      <a:r>
                        <a:rPr lang="en-US" sz="12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1200" b="1" u="sng" dirty="0">
                          <a:solidFill>
                            <a:srgbClr val="000000"/>
                          </a:solidFill>
                          <a:effectLst/>
                          <a:latin typeface="Calibri" panose="020F0502020204030204" pitchFamily="34" charset="0"/>
                          <a:ea typeface="Calibri" panose="020F0502020204030204" pitchFamily="34" charset="0"/>
                          <a:cs typeface="Arial" panose="020B0604020202020204" pitchFamily="34" charset="0"/>
                        </a:rPr>
                        <a:t>C5, C6</a:t>
                      </a:r>
                      <a:r>
                        <a:rPr lang="en-US" sz="12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C7)</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80774" marR="80774" marT="40387" marB="4038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gn="ctr">
                        <a:lnSpc>
                          <a:spcPct val="107000"/>
                        </a:lnSpc>
                        <a:spcAft>
                          <a:spcPts val="800"/>
                        </a:spcAft>
                      </a:pPr>
                      <a:r>
                        <a:rPr lang="en-US" sz="12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1200" b="1" u="sng" dirty="0">
                          <a:solidFill>
                            <a:srgbClr val="000000"/>
                          </a:solidFill>
                          <a:effectLst/>
                          <a:latin typeface="Calibri" panose="020F0502020204030204" pitchFamily="34" charset="0"/>
                          <a:ea typeface="Calibri" panose="020F0502020204030204" pitchFamily="34" charset="0"/>
                          <a:cs typeface="Arial" panose="020B0604020202020204" pitchFamily="34" charset="0"/>
                        </a:rPr>
                        <a:t>Most</a:t>
                      </a:r>
                      <a:r>
                        <a:rPr lang="en-US" sz="12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of Serratus anterior</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80774" marR="80774" marT="40387" marB="4038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gn="ctr">
                        <a:lnSpc>
                          <a:spcPct val="107000"/>
                        </a:lnSpc>
                        <a:spcAft>
                          <a:spcPts val="800"/>
                        </a:spcAft>
                      </a:pPr>
                      <a:r>
                        <a:rPr lang="en-US" sz="12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Winging of scapula</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80774" marR="80774" marT="40387" marB="4038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extLst>
                  <a:ext uri="{0D108BD9-81ED-4DB2-BD59-A6C34878D82A}">
                    <a16:rowId xmlns:a16="http://schemas.microsoft.com/office/drawing/2014/main" val="922585892"/>
                  </a:ext>
                </a:extLst>
              </a:tr>
              <a:tr h="648300">
                <a:tc>
                  <a:txBody>
                    <a:bodyPr/>
                    <a:lstStyle/>
                    <a:p>
                      <a:pPr algn="ctr">
                        <a:lnSpc>
                          <a:spcPct val="107000"/>
                        </a:lnSpc>
                        <a:spcAft>
                          <a:spcPts val="800"/>
                        </a:spcAft>
                      </a:pPr>
                      <a:r>
                        <a:rPr lang="en-US" sz="12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Musculocutaneous (</a:t>
                      </a:r>
                      <a:r>
                        <a:rPr lang="en-US" sz="1200" b="1" u="sng" dirty="0">
                          <a:solidFill>
                            <a:srgbClr val="000000"/>
                          </a:solidFill>
                          <a:effectLst/>
                          <a:latin typeface="Calibri" panose="020F0502020204030204" pitchFamily="34" charset="0"/>
                          <a:ea typeface="Calibri" panose="020F0502020204030204" pitchFamily="34" charset="0"/>
                          <a:cs typeface="Arial" panose="020B0604020202020204" pitchFamily="34" charset="0"/>
                        </a:rPr>
                        <a:t>C5,C6</a:t>
                      </a:r>
                      <a:r>
                        <a:rPr lang="en-US" sz="12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,C7)</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80774" marR="80774" marT="40387" marB="4038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9E7"/>
                    </a:solidFill>
                  </a:tcPr>
                </a:tc>
                <a:tc>
                  <a:txBody>
                    <a:bodyPr/>
                    <a:lstStyle/>
                    <a:p>
                      <a:pPr algn="ctr">
                        <a:lnSpc>
                          <a:spcPct val="107000"/>
                        </a:lnSpc>
                        <a:spcAft>
                          <a:spcPts val="800"/>
                        </a:spcAft>
                      </a:pPr>
                      <a:r>
                        <a:rPr lang="en-US" sz="12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Elbow flexors myotome</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80774" marR="80774" marT="40387" marB="4038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9E7"/>
                    </a:solidFill>
                  </a:tcPr>
                </a:tc>
                <a:tc>
                  <a:txBody>
                    <a:bodyPr/>
                    <a:lstStyle/>
                    <a:p>
                      <a:pPr algn="ctr">
                        <a:lnSpc>
                          <a:spcPct val="107000"/>
                        </a:lnSpc>
                        <a:spcAft>
                          <a:spcPts val="800"/>
                        </a:spcAft>
                      </a:pPr>
                      <a:r>
                        <a:rPr lang="en-US" sz="12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Greatly weakened elbow flexion</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80774" marR="80774" marT="40387" marB="4038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9E7"/>
                    </a:solidFill>
                  </a:tcPr>
                </a:tc>
                <a:extLst>
                  <a:ext uri="{0D108BD9-81ED-4DB2-BD59-A6C34878D82A}">
                    <a16:rowId xmlns:a16="http://schemas.microsoft.com/office/drawing/2014/main" val="2492588987"/>
                  </a:ext>
                </a:extLst>
              </a:tr>
              <a:tr h="455847">
                <a:tc>
                  <a:txBody>
                    <a:bodyPr/>
                    <a:lstStyle/>
                    <a:p>
                      <a:pPr algn="ctr">
                        <a:lnSpc>
                          <a:spcPct val="107000"/>
                        </a:lnSpc>
                        <a:spcAft>
                          <a:spcPts val="800"/>
                        </a:spcAft>
                      </a:pPr>
                      <a:r>
                        <a:rPr lang="en-US" sz="12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Radial branch to supinator </a:t>
                      </a:r>
                      <a:r>
                        <a:rPr lang="en-US" sz="1200" b="1" u="sng" dirty="0">
                          <a:solidFill>
                            <a:srgbClr val="000000"/>
                          </a:solidFill>
                          <a:effectLst/>
                          <a:latin typeface="Calibri" panose="020F0502020204030204" pitchFamily="34" charset="0"/>
                          <a:ea typeface="Calibri" panose="020F0502020204030204" pitchFamily="34" charset="0"/>
                          <a:cs typeface="Arial" panose="020B0604020202020204" pitchFamily="34" charset="0"/>
                        </a:rPr>
                        <a:t>C5</a:t>
                      </a:r>
                      <a:endParaRPr lang="en-US" sz="1200" u="sng" dirty="0">
                        <a:effectLst/>
                        <a:latin typeface="Calibri" panose="020F0502020204030204" pitchFamily="34" charset="0"/>
                        <a:ea typeface="Calibri" panose="020F0502020204030204" pitchFamily="34" charset="0"/>
                        <a:cs typeface="Arial" panose="020B0604020202020204" pitchFamily="34" charset="0"/>
                      </a:endParaRPr>
                    </a:p>
                  </a:txBody>
                  <a:tcPr marL="80774" marR="80774" marT="40387" marB="4038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gn="ctr">
                        <a:lnSpc>
                          <a:spcPct val="107000"/>
                        </a:lnSpc>
                        <a:spcAft>
                          <a:spcPts val="800"/>
                        </a:spcAft>
                      </a:pPr>
                      <a:r>
                        <a:rPr lang="en-US" sz="12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Supinator</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80774" marR="80774" marT="40387" marB="4038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gn="ctr">
                        <a:lnSpc>
                          <a:spcPct val="107000"/>
                        </a:lnSpc>
                        <a:spcAft>
                          <a:spcPts val="800"/>
                        </a:spcAft>
                      </a:pPr>
                      <a:r>
                        <a:rPr lang="en-US" sz="12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Forearm pronated</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80774" marR="80774" marT="40387" marB="4038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extLst>
                  <a:ext uri="{0D108BD9-81ED-4DB2-BD59-A6C34878D82A}">
                    <a16:rowId xmlns:a16="http://schemas.microsoft.com/office/drawing/2014/main" val="2721962863"/>
                  </a:ext>
                </a:extLst>
              </a:tr>
              <a:tr h="455847">
                <a:tc>
                  <a:txBody>
                    <a:bodyPr/>
                    <a:lstStyle/>
                    <a:p>
                      <a:pPr algn="ctr">
                        <a:lnSpc>
                          <a:spcPct val="107000"/>
                        </a:lnSpc>
                        <a:spcAft>
                          <a:spcPts val="800"/>
                        </a:spcAft>
                      </a:pPr>
                      <a:r>
                        <a:rPr lang="en-US" sz="12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Wrist flexors </a:t>
                      </a:r>
                    </a:p>
                    <a:p>
                      <a:pPr algn="ctr">
                        <a:lnSpc>
                          <a:spcPct val="107000"/>
                        </a:lnSpc>
                        <a:spcAft>
                          <a:spcPts val="800"/>
                        </a:spcAft>
                      </a:pPr>
                      <a:r>
                        <a:rPr lang="en-US" sz="12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r>
                        <a:rPr lang="en-US" sz="1200" b="1" u="sng" dirty="0">
                          <a:solidFill>
                            <a:srgbClr val="000000"/>
                          </a:solidFill>
                          <a:effectLst/>
                          <a:latin typeface="Calibri" panose="020F0502020204030204" pitchFamily="34" charset="0"/>
                          <a:ea typeface="Calibri" panose="020F0502020204030204" pitchFamily="34" charset="0"/>
                          <a:cs typeface="Arial" panose="020B0604020202020204" pitchFamily="34" charset="0"/>
                        </a:rPr>
                        <a:t>C6</a:t>
                      </a:r>
                      <a:r>
                        <a:rPr lang="en-US" sz="12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myotome)</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80774" marR="80774" marT="40387" marB="4038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9E7"/>
                    </a:solidFill>
                  </a:tcPr>
                </a:tc>
                <a:tc>
                  <a:txBody>
                    <a:bodyPr/>
                    <a:lstStyle/>
                    <a:p>
                      <a:pPr algn="ctr">
                        <a:lnSpc>
                          <a:spcPct val="107000"/>
                        </a:lnSpc>
                        <a:spcAft>
                          <a:spcPts val="800"/>
                        </a:spcAft>
                      </a:pPr>
                      <a:r>
                        <a:rPr lang="en-US" sz="1200" b="1">
                          <a:solidFill>
                            <a:srgbClr val="000000"/>
                          </a:solidFill>
                          <a:effectLst/>
                          <a:latin typeface="Calibri" panose="020F0502020204030204" pitchFamily="34" charset="0"/>
                          <a:ea typeface="Calibri" panose="020F0502020204030204" pitchFamily="34" charset="0"/>
                          <a:cs typeface="Arial" panose="020B0604020202020204" pitchFamily="34" charset="0"/>
                        </a:rPr>
                        <a:t>- Wrist flexion</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80774" marR="80774" marT="40387" marB="4038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9E7"/>
                    </a:solidFill>
                  </a:tcPr>
                </a:tc>
                <a:tc>
                  <a:txBody>
                    <a:bodyPr/>
                    <a:lstStyle/>
                    <a:p>
                      <a:pPr algn="ctr">
                        <a:lnSpc>
                          <a:spcPct val="107000"/>
                        </a:lnSpc>
                        <a:spcAft>
                          <a:spcPts val="800"/>
                        </a:spcAft>
                      </a:pPr>
                      <a:r>
                        <a:rPr lang="en-US" sz="12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-Weak wrist flexion</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80774" marR="80774" marT="40387" marB="4038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9E7"/>
                    </a:solidFill>
                  </a:tcPr>
                </a:tc>
                <a:extLst>
                  <a:ext uri="{0D108BD9-81ED-4DB2-BD59-A6C34878D82A}">
                    <a16:rowId xmlns:a16="http://schemas.microsoft.com/office/drawing/2014/main" val="1670700729"/>
                  </a:ext>
                </a:extLst>
              </a:tr>
            </a:tbl>
          </a:graphicData>
        </a:graphic>
      </p:graphicFrame>
    </p:spTree>
    <p:extLst>
      <p:ext uri="{BB962C8B-B14F-4D97-AF65-F5344CB8AC3E}">
        <p14:creationId xmlns:p14="http://schemas.microsoft.com/office/powerpoint/2010/main" val="24952717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a:extLst>
              <a:ext uri="{FF2B5EF4-FFF2-40B4-BE49-F238E27FC236}">
                <a16:creationId xmlns:a16="http://schemas.microsoft.com/office/drawing/2014/main" id="{C03955BB-E41C-4E77-BB48-325360470229}"/>
              </a:ext>
            </a:extLst>
          </p:cNvPr>
          <p:cNvSpPr/>
          <p:nvPr/>
        </p:nvSpPr>
        <p:spPr>
          <a:xfrm>
            <a:off x="275044" y="-5786"/>
            <a:ext cx="5681417" cy="6858000"/>
          </a:xfrm>
          <a:prstGeom prst="rect">
            <a:avLst/>
          </a:prstGeom>
          <a:blipFill>
            <a:blip r:embed="rId2">
              <a:extLst>
                <a:ext uri="{28A0092B-C50C-407E-A947-70E740481C1C}">
                  <a14:useLocalDpi xmlns:a14="http://schemas.microsoft.com/office/drawing/2010/main" val="0"/>
                </a:ext>
              </a:extLst>
            </a:blip>
            <a:stretch>
              <a:fillRect/>
            </a:stretch>
          </a:blipFill>
          <a:ln>
            <a:noFill/>
          </a:ln>
          <a:effectLst>
            <a:outerShdw blurRad="50800" dist="889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3F222A8-AF2A-4292-8A95-0C3AD37A109D}"/>
              </a:ext>
            </a:extLst>
          </p:cNvPr>
          <p:cNvSpPr/>
          <p:nvPr/>
        </p:nvSpPr>
        <p:spPr>
          <a:xfrm>
            <a:off x="6096000" y="0"/>
            <a:ext cx="5660571" cy="6858000"/>
          </a:xfrm>
          <a:prstGeom prst="rect">
            <a:avLst/>
          </a:prstGeom>
          <a:blipFill>
            <a:blip r:embed="rId2">
              <a:extLst>
                <a:ext uri="{28A0092B-C50C-407E-A947-70E740481C1C}">
                  <a14:useLocalDpi xmlns:a14="http://schemas.microsoft.com/office/drawing/2010/main" val="0"/>
                </a:ext>
              </a:extLst>
            </a:blip>
            <a:stretch>
              <a:fillRect/>
            </a:stretch>
          </a:blipFill>
          <a:ln>
            <a:noFill/>
          </a:ln>
          <a:effectLst>
            <a:outerShdw blurRad="50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0" name="Group 189">
            <a:extLst>
              <a:ext uri="{FF2B5EF4-FFF2-40B4-BE49-F238E27FC236}">
                <a16:creationId xmlns:a16="http://schemas.microsoft.com/office/drawing/2014/main" id="{B1C4F1B1-18D1-4F24-A7B4-A913BFFF45E6}"/>
              </a:ext>
            </a:extLst>
          </p:cNvPr>
          <p:cNvGrpSpPr/>
          <p:nvPr/>
        </p:nvGrpSpPr>
        <p:grpSpPr>
          <a:xfrm>
            <a:off x="6096000" y="119550"/>
            <a:ext cx="5574535" cy="6778315"/>
            <a:chOff x="6096000" y="119550"/>
            <a:chExt cx="5574535" cy="6778315"/>
          </a:xfrm>
        </p:grpSpPr>
        <p:sp>
          <p:nvSpPr>
            <p:cNvPr id="191" name="Rectangle 190">
              <a:extLst>
                <a:ext uri="{FF2B5EF4-FFF2-40B4-BE49-F238E27FC236}">
                  <a16:creationId xmlns:a16="http://schemas.microsoft.com/office/drawing/2014/main" id="{479DEB60-7570-45B4-8336-36827F8A3ED2}"/>
                </a:ext>
              </a:extLst>
            </p:cNvPr>
            <p:cNvSpPr/>
            <p:nvPr/>
          </p:nvSpPr>
          <p:spPr>
            <a:xfrm>
              <a:off x="11148331" y="4069452"/>
              <a:ext cx="522204" cy="2657736"/>
            </a:xfrm>
            <a:prstGeom prst="rect">
              <a:avLst/>
            </a:prstGeom>
            <a:solidFill>
              <a:schemeClr val="bg1"/>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2" name="Freeform: Shape 191">
              <a:extLst>
                <a:ext uri="{FF2B5EF4-FFF2-40B4-BE49-F238E27FC236}">
                  <a16:creationId xmlns:a16="http://schemas.microsoft.com/office/drawing/2014/main" id="{1F0B4A1C-B94A-47CE-AED1-2D2A4BE4CFF9}"/>
                </a:ext>
              </a:extLst>
            </p:cNvPr>
            <p:cNvSpPr/>
            <p:nvPr/>
          </p:nvSpPr>
          <p:spPr>
            <a:xfrm>
              <a:off x="6128872" y="119550"/>
              <a:ext cx="5395162" cy="6607323"/>
            </a:xfrm>
            <a:custGeom>
              <a:avLst/>
              <a:gdLst>
                <a:gd name="connsiteX0" fmla="*/ 0 w 5395162"/>
                <a:gd name="connsiteY0" fmla="*/ 0 h 6607323"/>
                <a:gd name="connsiteX1" fmla="*/ 5395162 w 5395162"/>
                <a:gd name="connsiteY1" fmla="*/ 0 h 6607323"/>
                <a:gd name="connsiteX2" fmla="*/ 5395162 w 5395162"/>
                <a:gd name="connsiteY2" fmla="*/ 3949902 h 6607323"/>
                <a:gd name="connsiteX3" fmla="*/ 5230980 w 5395162"/>
                <a:gd name="connsiteY3" fmla="*/ 3949902 h 6607323"/>
                <a:gd name="connsiteX4" fmla="*/ 5032614 w 5395162"/>
                <a:gd name="connsiteY4" fmla="*/ 4148268 h 6607323"/>
                <a:gd name="connsiteX5" fmla="*/ 5032614 w 5395162"/>
                <a:gd name="connsiteY5" fmla="*/ 6607209 h 6607323"/>
                <a:gd name="connsiteX6" fmla="*/ 5032625 w 5395162"/>
                <a:gd name="connsiteY6" fmla="*/ 6607323 h 6607323"/>
                <a:gd name="connsiteX7" fmla="*/ 0 w 5395162"/>
                <a:gd name="connsiteY7" fmla="*/ 6607323 h 660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5162" h="6607323">
                  <a:moveTo>
                    <a:pt x="0" y="0"/>
                  </a:moveTo>
                  <a:lnTo>
                    <a:pt x="5395162" y="0"/>
                  </a:lnTo>
                  <a:lnTo>
                    <a:pt x="5395162" y="3949902"/>
                  </a:lnTo>
                  <a:lnTo>
                    <a:pt x="5230980" y="3949902"/>
                  </a:lnTo>
                  <a:cubicBezTo>
                    <a:pt x="5121425" y="3949902"/>
                    <a:pt x="5032614" y="4038713"/>
                    <a:pt x="5032614" y="4148268"/>
                  </a:cubicBezTo>
                  <a:lnTo>
                    <a:pt x="5032614" y="6607209"/>
                  </a:lnTo>
                  <a:lnTo>
                    <a:pt x="5032625" y="6607323"/>
                  </a:lnTo>
                  <a:lnTo>
                    <a:pt x="0" y="6607323"/>
                  </a:lnTo>
                  <a:close/>
                </a:path>
              </a:pathLst>
            </a:custGeom>
            <a:solidFill>
              <a:srgbClr val="FDFDFD"/>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3" name="Straight Connector 192">
              <a:extLst>
                <a:ext uri="{FF2B5EF4-FFF2-40B4-BE49-F238E27FC236}">
                  <a16:creationId xmlns:a16="http://schemas.microsoft.com/office/drawing/2014/main" id="{59162A81-0D26-49D5-9C3D-AF1145F70A57}"/>
                </a:ext>
              </a:extLst>
            </p:cNvPr>
            <p:cNvCxnSpPr>
              <a:cxnSpLocks/>
            </p:cNvCxnSpPr>
            <p:nvPr/>
          </p:nvCxnSpPr>
          <p:spPr>
            <a:xfrm>
              <a:off x="6096000" y="909390"/>
              <a:ext cx="5428034"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9DC12B9C-03BA-4147-9B14-30D86730F24B}"/>
                </a:ext>
              </a:extLst>
            </p:cNvPr>
            <p:cNvCxnSpPr>
              <a:cxnSpLocks/>
            </p:cNvCxnSpPr>
            <p:nvPr/>
          </p:nvCxnSpPr>
          <p:spPr>
            <a:xfrm>
              <a:off x="6126481" y="137418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6DCDD4C6-51F4-4E17-AD53-489FD1F39D5F}"/>
                </a:ext>
              </a:extLst>
            </p:cNvPr>
            <p:cNvCxnSpPr>
              <a:cxnSpLocks/>
            </p:cNvCxnSpPr>
            <p:nvPr/>
          </p:nvCxnSpPr>
          <p:spPr>
            <a:xfrm>
              <a:off x="6126481" y="1864456"/>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22656D87-BB85-4C46-9209-8C9140CFF071}"/>
                </a:ext>
              </a:extLst>
            </p:cNvPr>
            <p:cNvCxnSpPr>
              <a:cxnSpLocks/>
            </p:cNvCxnSpPr>
            <p:nvPr/>
          </p:nvCxnSpPr>
          <p:spPr>
            <a:xfrm>
              <a:off x="6126481" y="2354732"/>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B8516F6C-3E8F-41F1-85A7-8235F4B1C824}"/>
                </a:ext>
              </a:extLst>
            </p:cNvPr>
            <p:cNvCxnSpPr>
              <a:cxnSpLocks/>
            </p:cNvCxnSpPr>
            <p:nvPr/>
          </p:nvCxnSpPr>
          <p:spPr>
            <a:xfrm>
              <a:off x="6126481" y="2845008"/>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989266B4-BC34-4ABF-A425-A7DC3F37E571}"/>
                </a:ext>
              </a:extLst>
            </p:cNvPr>
            <p:cNvCxnSpPr>
              <a:cxnSpLocks/>
            </p:cNvCxnSpPr>
            <p:nvPr/>
          </p:nvCxnSpPr>
          <p:spPr>
            <a:xfrm>
              <a:off x="6126481" y="3335284"/>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6FBF9DB6-3F78-4FB6-A1C7-279765773246}"/>
                </a:ext>
              </a:extLst>
            </p:cNvPr>
            <p:cNvCxnSpPr>
              <a:cxnSpLocks/>
            </p:cNvCxnSpPr>
            <p:nvPr/>
          </p:nvCxnSpPr>
          <p:spPr>
            <a:xfrm>
              <a:off x="6126481" y="382556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87FF3BCF-0219-48EC-8281-6991C30C1636}"/>
                </a:ext>
              </a:extLst>
            </p:cNvPr>
            <p:cNvCxnSpPr>
              <a:cxnSpLocks/>
            </p:cNvCxnSpPr>
            <p:nvPr/>
          </p:nvCxnSpPr>
          <p:spPr>
            <a:xfrm>
              <a:off x="6126481" y="4315836"/>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66E6F99E-140E-42F7-9CD9-520ABBCB79FF}"/>
                </a:ext>
              </a:extLst>
            </p:cNvPr>
            <p:cNvCxnSpPr>
              <a:cxnSpLocks/>
            </p:cNvCxnSpPr>
            <p:nvPr/>
          </p:nvCxnSpPr>
          <p:spPr>
            <a:xfrm>
              <a:off x="6126481" y="4806112"/>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FD4DA134-0BBC-4EEA-B046-D144F8362963}"/>
                </a:ext>
              </a:extLst>
            </p:cNvPr>
            <p:cNvCxnSpPr>
              <a:cxnSpLocks/>
            </p:cNvCxnSpPr>
            <p:nvPr/>
          </p:nvCxnSpPr>
          <p:spPr>
            <a:xfrm>
              <a:off x="6126481" y="5296388"/>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D81023F8-3930-4E86-AADD-C34248F41F99}"/>
                </a:ext>
              </a:extLst>
            </p:cNvPr>
            <p:cNvCxnSpPr>
              <a:cxnSpLocks/>
            </p:cNvCxnSpPr>
            <p:nvPr/>
          </p:nvCxnSpPr>
          <p:spPr>
            <a:xfrm>
              <a:off x="6126481" y="5786664"/>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AB4022E9-383B-473B-A517-D6A80C1B6F12}"/>
                </a:ext>
              </a:extLst>
            </p:cNvPr>
            <p:cNvCxnSpPr>
              <a:cxnSpLocks/>
            </p:cNvCxnSpPr>
            <p:nvPr/>
          </p:nvCxnSpPr>
          <p:spPr>
            <a:xfrm>
              <a:off x="6126481" y="6276940"/>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sp>
          <p:nvSpPr>
            <p:cNvPr id="205" name="TextBox 204">
              <a:extLst>
                <a:ext uri="{FF2B5EF4-FFF2-40B4-BE49-F238E27FC236}">
                  <a16:creationId xmlns:a16="http://schemas.microsoft.com/office/drawing/2014/main" id="{B1FBF4D5-CE44-480D-BC29-B88EB2D96005}"/>
                </a:ext>
              </a:extLst>
            </p:cNvPr>
            <p:cNvSpPr txBox="1"/>
            <p:nvPr/>
          </p:nvSpPr>
          <p:spPr>
            <a:xfrm>
              <a:off x="11176000" y="5595360"/>
              <a:ext cx="461665" cy="1302505"/>
            </a:xfrm>
            <a:prstGeom prst="rect">
              <a:avLst/>
            </a:prstGeom>
            <a:noFill/>
          </p:spPr>
          <p:txBody>
            <a:bodyPr vert="vert270" wrap="square" rtlCol="0">
              <a:spAutoFit/>
            </a:bodyPr>
            <a:lstStyle/>
            <a:p>
              <a:pPr algn="ctr"/>
              <a:endParaRPr lang="en-US" b="1" dirty="0">
                <a:solidFill>
                  <a:schemeClr val="bg1"/>
                </a:solidFill>
              </a:endParaRPr>
            </a:p>
          </p:txBody>
        </p:sp>
      </p:grpSp>
      <p:grpSp>
        <p:nvGrpSpPr>
          <p:cNvPr id="174" name="Group 173">
            <a:extLst>
              <a:ext uri="{FF2B5EF4-FFF2-40B4-BE49-F238E27FC236}">
                <a16:creationId xmlns:a16="http://schemas.microsoft.com/office/drawing/2014/main" id="{4D3EC6F6-41B8-42EA-9450-9660D30297B3}"/>
              </a:ext>
            </a:extLst>
          </p:cNvPr>
          <p:cNvGrpSpPr/>
          <p:nvPr/>
        </p:nvGrpSpPr>
        <p:grpSpPr>
          <a:xfrm flipH="1">
            <a:off x="349856" y="93831"/>
            <a:ext cx="11345946" cy="6778316"/>
            <a:chOff x="324589" y="119550"/>
            <a:chExt cx="11345946" cy="6778316"/>
          </a:xfrm>
        </p:grpSpPr>
        <p:sp>
          <p:nvSpPr>
            <p:cNvPr id="175" name="Rectangle 174">
              <a:extLst>
                <a:ext uri="{FF2B5EF4-FFF2-40B4-BE49-F238E27FC236}">
                  <a16:creationId xmlns:a16="http://schemas.microsoft.com/office/drawing/2014/main" id="{BC45525F-CA64-4D1D-A75E-E6290B229999}"/>
                </a:ext>
              </a:extLst>
            </p:cNvPr>
            <p:cNvSpPr/>
            <p:nvPr/>
          </p:nvSpPr>
          <p:spPr>
            <a:xfrm>
              <a:off x="11148331" y="4069452"/>
              <a:ext cx="522204" cy="2657736"/>
            </a:xfrm>
            <a:prstGeom prst="rect">
              <a:avLst/>
            </a:prstGeom>
            <a:solidFill>
              <a:srgbClr val="FF3399"/>
            </a:solidFill>
            <a:ln>
              <a:noFill/>
            </a:ln>
            <a:effectLst>
              <a:outerShdw blurRad="50800" dist="635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6" name="Freeform: Shape 175">
              <a:extLst>
                <a:ext uri="{FF2B5EF4-FFF2-40B4-BE49-F238E27FC236}">
                  <a16:creationId xmlns:a16="http://schemas.microsoft.com/office/drawing/2014/main" id="{4CCDAA36-0014-487F-9FC8-FB18AD79A536}"/>
                </a:ext>
              </a:extLst>
            </p:cNvPr>
            <p:cNvSpPr/>
            <p:nvPr/>
          </p:nvSpPr>
          <p:spPr>
            <a:xfrm>
              <a:off x="6128872" y="119550"/>
              <a:ext cx="5395162" cy="6607323"/>
            </a:xfrm>
            <a:custGeom>
              <a:avLst/>
              <a:gdLst>
                <a:gd name="connsiteX0" fmla="*/ 0 w 5395162"/>
                <a:gd name="connsiteY0" fmla="*/ 0 h 6607323"/>
                <a:gd name="connsiteX1" fmla="*/ 5395162 w 5395162"/>
                <a:gd name="connsiteY1" fmla="*/ 0 h 6607323"/>
                <a:gd name="connsiteX2" fmla="*/ 5395162 w 5395162"/>
                <a:gd name="connsiteY2" fmla="*/ 3949902 h 6607323"/>
                <a:gd name="connsiteX3" fmla="*/ 5230980 w 5395162"/>
                <a:gd name="connsiteY3" fmla="*/ 3949902 h 6607323"/>
                <a:gd name="connsiteX4" fmla="*/ 5032614 w 5395162"/>
                <a:gd name="connsiteY4" fmla="*/ 4148268 h 6607323"/>
                <a:gd name="connsiteX5" fmla="*/ 5032614 w 5395162"/>
                <a:gd name="connsiteY5" fmla="*/ 6607209 h 6607323"/>
                <a:gd name="connsiteX6" fmla="*/ 5032625 w 5395162"/>
                <a:gd name="connsiteY6" fmla="*/ 6607323 h 6607323"/>
                <a:gd name="connsiteX7" fmla="*/ 0 w 5395162"/>
                <a:gd name="connsiteY7" fmla="*/ 6607323 h 660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5162" h="6607323">
                  <a:moveTo>
                    <a:pt x="0" y="0"/>
                  </a:moveTo>
                  <a:lnTo>
                    <a:pt x="5395162" y="0"/>
                  </a:lnTo>
                  <a:lnTo>
                    <a:pt x="5395162" y="3949902"/>
                  </a:lnTo>
                  <a:lnTo>
                    <a:pt x="5230980" y="3949902"/>
                  </a:lnTo>
                  <a:cubicBezTo>
                    <a:pt x="5121425" y="3949902"/>
                    <a:pt x="5032614" y="4038713"/>
                    <a:pt x="5032614" y="4148268"/>
                  </a:cubicBezTo>
                  <a:lnTo>
                    <a:pt x="5032614" y="6607209"/>
                  </a:lnTo>
                  <a:lnTo>
                    <a:pt x="5032625" y="6607323"/>
                  </a:lnTo>
                  <a:lnTo>
                    <a:pt x="0" y="6607323"/>
                  </a:lnTo>
                  <a:close/>
                </a:path>
              </a:pathLst>
            </a:custGeom>
            <a:solidFill>
              <a:srgbClr val="FDFDFD"/>
            </a:solidFill>
            <a:ln>
              <a:noFill/>
            </a:ln>
            <a:effectLst>
              <a:outerShdw blurRad="50800" dist="762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a:extLst>
                <a:ext uri="{FF2B5EF4-FFF2-40B4-BE49-F238E27FC236}">
                  <a16:creationId xmlns:a16="http://schemas.microsoft.com/office/drawing/2014/main" id="{0B012414-9764-48F5-B4C3-0A5037F0BBA5}"/>
                </a:ext>
              </a:extLst>
            </p:cNvPr>
            <p:cNvCxnSpPr>
              <a:cxnSpLocks/>
            </p:cNvCxnSpPr>
            <p:nvPr/>
          </p:nvCxnSpPr>
          <p:spPr>
            <a:xfrm>
              <a:off x="6096000" y="909390"/>
              <a:ext cx="5428034"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8DF96C4D-F51B-418E-8313-05C072401FE4}"/>
                </a:ext>
              </a:extLst>
            </p:cNvPr>
            <p:cNvCxnSpPr>
              <a:cxnSpLocks/>
            </p:cNvCxnSpPr>
            <p:nvPr/>
          </p:nvCxnSpPr>
          <p:spPr>
            <a:xfrm>
              <a:off x="6126481" y="137418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6F483CB6-CDC5-4A02-B30E-322036DDF0A0}"/>
                </a:ext>
              </a:extLst>
            </p:cNvPr>
            <p:cNvCxnSpPr>
              <a:cxnSpLocks/>
            </p:cNvCxnSpPr>
            <p:nvPr/>
          </p:nvCxnSpPr>
          <p:spPr>
            <a:xfrm>
              <a:off x="6126481" y="1864456"/>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13494356-E55D-4653-AB9F-7E1E2BF06D76}"/>
                </a:ext>
              </a:extLst>
            </p:cNvPr>
            <p:cNvCxnSpPr>
              <a:cxnSpLocks/>
            </p:cNvCxnSpPr>
            <p:nvPr/>
          </p:nvCxnSpPr>
          <p:spPr>
            <a:xfrm>
              <a:off x="6126481" y="2354732"/>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8C8F38DD-49EA-469F-9EDB-E9462B811FC0}"/>
                </a:ext>
              </a:extLst>
            </p:cNvPr>
            <p:cNvCxnSpPr>
              <a:cxnSpLocks/>
            </p:cNvCxnSpPr>
            <p:nvPr/>
          </p:nvCxnSpPr>
          <p:spPr>
            <a:xfrm>
              <a:off x="6126481" y="2845008"/>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BB0A9595-A092-4E25-932A-2B7A43E3DF75}"/>
                </a:ext>
              </a:extLst>
            </p:cNvPr>
            <p:cNvCxnSpPr>
              <a:cxnSpLocks/>
            </p:cNvCxnSpPr>
            <p:nvPr/>
          </p:nvCxnSpPr>
          <p:spPr>
            <a:xfrm>
              <a:off x="6126481" y="3335284"/>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D2DB5BD7-B26C-4609-AADA-D1F73B39D441}"/>
                </a:ext>
              </a:extLst>
            </p:cNvPr>
            <p:cNvCxnSpPr>
              <a:cxnSpLocks/>
            </p:cNvCxnSpPr>
            <p:nvPr/>
          </p:nvCxnSpPr>
          <p:spPr>
            <a:xfrm>
              <a:off x="6126481" y="382556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5992E529-F71B-461A-B57E-330E3C813F2E}"/>
                </a:ext>
              </a:extLst>
            </p:cNvPr>
            <p:cNvCxnSpPr>
              <a:cxnSpLocks/>
            </p:cNvCxnSpPr>
            <p:nvPr/>
          </p:nvCxnSpPr>
          <p:spPr>
            <a:xfrm>
              <a:off x="6126481" y="4315836"/>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64CEBAD4-44F2-4C60-80AE-1704869E5043}"/>
                </a:ext>
              </a:extLst>
            </p:cNvPr>
            <p:cNvCxnSpPr>
              <a:cxnSpLocks/>
            </p:cNvCxnSpPr>
            <p:nvPr/>
          </p:nvCxnSpPr>
          <p:spPr>
            <a:xfrm>
              <a:off x="6126481" y="4806112"/>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B6B6DA8F-39DA-425E-B4FF-5A599863202A}"/>
                </a:ext>
              </a:extLst>
            </p:cNvPr>
            <p:cNvCxnSpPr>
              <a:cxnSpLocks/>
            </p:cNvCxnSpPr>
            <p:nvPr/>
          </p:nvCxnSpPr>
          <p:spPr>
            <a:xfrm>
              <a:off x="6126481" y="5296388"/>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7CBD5B22-00BF-4EDD-976C-E876BF6A92CB}"/>
                </a:ext>
              </a:extLst>
            </p:cNvPr>
            <p:cNvCxnSpPr>
              <a:cxnSpLocks/>
            </p:cNvCxnSpPr>
            <p:nvPr/>
          </p:nvCxnSpPr>
          <p:spPr>
            <a:xfrm>
              <a:off x="6126481" y="5786664"/>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D0984BC2-397F-487F-B4C3-639E88CD5B95}"/>
                </a:ext>
              </a:extLst>
            </p:cNvPr>
            <p:cNvCxnSpPr>
              <a:cxnSpLocks/>
            </p:cNvCxnSpPr>
            <p:nvPr/>
          </p:nvCxnSpPr>
          <p:spPr>
            <a:xfrm>
              <a:off x="6126481" y="6276940"/>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sp>
          <p:nvSpPr>
            <p:cNvPr id="189" name="TextBox 188">
              <a:extLst>
                <a:ext uri="{FF2B5EF4-FFF2-40B4-BE49-F238E27FC236}">
                  <a16:creationId xmlns:a16="http://schemas.microsoft.com/office/drawing/2014/main" id="{028D77CE-26CC-48A3-92E2-0D112FD9E9FA}"/>
                </a:ext>
              </a:extLst>
            </p:cNvPr>
            <p:cNvSpPr txBox="1"/>
            <p:nvPr/>
          </p:nvSpPr>
          <p:spPr>
            <a:xfrm>
              <a:off x="11176001" y="4099814"/>
              <a:ext cx="461665" cy="2798052"/>
            </a:xfrm>
            <a:prstGeom prst="rect">
              <a:avLst/>
            </a:prstGeom>
            <a:noFill/>
          </p:spPr>
          <p:txBody>
            <a:bodyPr vert="vert270" wrap="square" rtlCol="0">
              <a:spAutoFit/>
            </a:bodyPr>
            <a:lstStyle/>
            <a:p>
              <a:pPr algn="ctr"/>
              <a:r>
                <a:rPr lang="en-US" b="1" dirty="0">
                  <a:solidFill>
                    <a:schemeClr val="bg1"/>
                  </a:solidFill>
                </a:rPr>
                <a:t>How?</a:t>
              </a:r>
            </a:p>
          </p:txBody>
        </p:sp>
        <p:sp>
          <p:nvSpPr>
            <p:cNvPr id="150" name="TextBox 149">
              <a:extLst>
                <a:ext uri="{FF2B5EF4-FFF2-40B4-BE49-F238E27FC236}">
                  <a16:creationId xmlns:a16="http://schemas.microsoft.com/office/drawing/2014/main" id="{0A579D8F-12D9-4782-8DAB-115542E47984}"/>
                </a:ext>
              </a:extLst>
            </p:cNvPr>
            <p:cNvSpPr txBox="1"/>
            <p:nvPr/>
          </p:nvSpPr>
          <p:spPr>
            <a:xfrm>
              <a:off x="324589" y="4099814"/>
              <a:ext cx="461665" cy="2798052"/>
            </a:xfrm>
            <a:prstGeom prst="rect">
              <a:avLst/>
            </a:prstGeom>
            <a:noFill/>
          </p:spPr>
          <p:txBody>
            <a:bodyPr vert="vert270" wrap="square" rtlCol="0">
              <a:spAutoFit/>
            </a:bodyPr>
            <a:lstStyle/>
            <a:p>
              <a:pPr algn="ctr"/>
              <a:r>
                <a:rPr lang="en-US" b="1" dirty="0"/>
                <a:t>Like this</a:t>
              </a:r>
            </a:p>
          </p:txBody>
        </p:sp>
      </p:grpSp>
      <p:grpSp>
        <p:nvGrpSpPr>
          <p:cNvPr id="3" name="Group 2">
            <a:extLst>
              <a:ext uri="{FF2B5EF4-FFF2-40B4-BE49-F238E27FC236}">
                <a16:creationId xmlns:a16="http://schemas.microsoft.com/office/drawing/2014/main" id="{0F1A4B53-3DA8-4B08-87F6-99E2B5780CCB}"/>
              </a:ext>
            </a:extLst>
          </p:cNvPr>
          <p:cNvGrpSpPr/>
          <p:nvPr/>
        </p:nvGrpSpPr>
        <p:grpSpPr>
          <a:xfrm>
            <a:off x="5604611" y="119550"/>
            <a:ext cx="781676" cy="6607323"/>
            <a:chOff x="5604611" y="119550"/>
            <a:chExt cx="781676" cy="6607323"/>
          </a:xfrm>
        </p:grpSpPr>
        <p:sp>
          <p:nvSpPr>
            <p:cNvPr id="67" name="Rectangle 66">
              <a:extLst>
                <a:ext uri="{FF2B5EF4-FFF2-40B4-BE49-F238E27FC236}">
                  <a16:creationId xmlns:a16="http://schemas.microsoft.com/office/drawing/2014/main" id="{D119F2DB-0E38-4A31-831F-2BAF295D2A25}"/>
                </a:ext>
              </a:extLst>
            </p:cNvPr>
            <p:cNvSpPr/>
            <p:nvPr/>
          </p:nvSpPr>
          <p:spPr>
            <a:xfrm>
              <a:off x="5635694" y="20253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AEE5042A-E067-4FB7-BCFF-00BB33BFEDEC}"/>
                </a:ext>
              </a:extLst>
            </p:cNvPr>
            <p:cNvGrpSpPr/>
            <p:nvPr/>
          </p:nvGrpSpPr>
          <p:grpSpPr>
            <a:xfrm>
              <a:off x="5805714" y="119550"/>
              <a:ext cx="580573" cy="386869"/>
              <a:chOff x="5805714" y="609691"/>
              <a:chExt cx="580573" cy="386869"/>
            </a:xfrm>
          </p:grpSpPr>
          <p:sp>
            <p:nvSpPr>
              <p:cNvPr id="5" name="Rectangle 4">
                <a:extLst>
                  <a:ext uri="{FF2B5EF4-FFF2-40B4-BE49-F238E27FC236}">
                    <a16:creationId xmlns:a16="http://schemas.microsoft.com/office/drawing/2014/main" id="{9ECC8D50-758B-45D1-9832-058DA749338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a:extLst>
                  <a:ext uri="{FF2B5EF4-FFF2-40B4-BE49-F238E27FC236}">
                    <a16:creationId xmlns:a16="http://schemas.microsoft.com/office/drawing/2014/main" id="{FC783E55-1922-4926-8D97-EC60526709F7}"/>
                  </a:ext>
                </a:extLst>
              </p:cNvPr>
              <p:cNvSpPr/>
              <p:nvPr/>
            </p:nvSpPr>
            <p:spPr>
              <a:xfrm>
                <a:off x="5805714" y="609691"/>
                <a:ext cx="410553" cy="386869"/>
              </a:xfrm>
              <a:prstGeom prst="arc">
                <a:avLst>
                  <a:gd name="adj1" fmla="val 10333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8" name="Rectangle 67">
              <a:extLst>
                <a:ext uri="{FF2B5EF4-FFF2-40B4-BE49-F238E27FC236}">
                  <a16:creationId xmlns:a16="http://schemas.microsoft.com/office/drawing/2014/main" id="{FCB92E0C-F05E-4602-8A6C-A561815032EC}"/>
                </a:ext>
              </a:extLst>
            </p:cNvPr>
            <p:cNvSpPr/>
            <p:nvPr/>
          </p:nvSpPr>
          <p:spPr>
            <a:xfrm>
              <a:off x="5632035" y="503041"/>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78" name="Group 77">
              <a:extLst>
                <a:ext uri="{FF2B5EF4-FFF2-40B4-BE49-F238E27FC236}">
                  <a16:creationId xmlns:a16="http://schemas.microsoft.com/office/drawing/2014/main" id="{E48E30C9-A74F-4C52-AD04-FC9A5CBD8258}"/>
                </a:ext>
              </a:extLst>
            </p:cNvPr>
            <p:cNvGrpSpPr/>
            <p:nvPr/>
          </p:nvGrpSpPr>
          <p:grpSpPr>
            <a:xfrm>
              <a:off x="5805714" y="430573"/>
              <a:ext cx="580573" cy="386869"/>
              <a:chOff x="5805714" y="609691"/>
              <a:chExt cx="580573" cy="386869"/>
            </a:xfrm>
          </p:grpSpPr>
          <p:sp>
            <p:nvSpPr>
              <p:cNvPr id="79" name="Rectangle 78">
                <a:extLst>
                  <a:ext uri="{FF2B5EF4-FFF2-40B4-BE49-F238E27FC236}">
                    <a16:creationId xmlns:a16="http://schemas.microsoft.com/office/drawing/2014/main" id="{9D80A7DB-810E-4588-BE25-E9F7C34D3DB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c 79">
                <a:extLst>
                  <a:ext uri="{FF2B5EF4-FFF2-40B4-BE49-F238E27FC236}">
                    <a16:creationId xmlns:a16="http://schemas.microsoft.com/office/drawing/2014/main" id="{0CEE252C-3F6B-425D-A974-8C322FD62AA8}"/>
                  </a:ext>
                </a:extLst>
              </p:cNvPr>
              <p:cNvSpPr/>
              <p:nvPr/>
            </p:nvSpPr>
            <p:spPr>
              <a:xfrm>
                <a:off x="5805714" y="609691"/>
                <a:ext cx="410553" cy="386869"/>
              </a:xfrm>
              <a:prstGeom prst="arc">
                <a:avLst>
                  <a:gd name="adj1" fmla="val 10604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9" name="Rectangle 68">
              <a:extLst>
                <a:ext uri="{FF2B5EF4-FFF2-40B4-BE49-F238E27FC236}">
                  <a16:creationId xmlns:a16="http://schemas.microsoft.com/office/drawing/2014/main" id="{A4620A41-830E-412F-B7F4-82B17531460F}"/>
                </a:ext>
              </a:extLst>
            </p:cNvPr>
            <p:cNvSpPr/>
            <p:nvPr/>
          </p:nvSpPr>
          <p:spPr>
            <a:xfrm>
              <a:off x="5635694" y="81748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Rectangle 69">
              <a:extLst>
                <a:ext uri="{FF2B5EF4-FFF2-40B4-BE49-F238E27FC236}">
                  <a16:creationId xmlns:a16="http://schemas.microsoft.com/office/drawing/2014/main" id="{B8C591D4-C50C-4B67-805A-961945693BE6}"/>
                </a:ext>
              </a:extLst>
            </p:cNvPr>
            <p:cNvSpPr/>
            <p:nvPr/>
          </p:nvSpPr>
          <p:spPr>
            <a:xfrm>
              <a:off x="5636493" y="112392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a:extLst>
                <a:ext uri="{FF2B5EF4-FFF2-40B4-BE49-F238E27FC236}">
                  <a16:creationId xmlns:a16="http://schemas.microsoft.com/office/drawing/2014/main" id="{461F08B5-15BF-4C63-B54C-7D2001EDCAD3}"/>
                </a:ext>
              </a:extLst>
            </p:cNvPr>
            <p:cNvSpPr/>
            <p:nvPr/>
          </p:nvSpPr>
          <p:spPr>
            <a:xfrm>
              <a:off x="5633303" y="144082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a:extLst>
                <a:ext uri="{FF2B5EF4-FFF2-40B4-BE49-F238E27FC236}">
                  <a16:creationId xmlns:a16="http://schemas.microsoft.com/office/drawing/2014/main" id="{D12C5631-8C0A-4256-BD3E-88D081A7321B}"/>
                </a:ext>
              </a:extLst>
            </p:cNvPr>
            <p:cNvSpPr/>
            <p:nvPr/>
          </p:nvSpPr>
          <p:spPr>
            <a:xfrm>
              <a:off x="5641689" y="174238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Rectangle 72">
              <a:extLst>
                <a:ext uri="{FF2B5EF4-FFF2-40B4-BE49-F238E27FC236}">
                  <a16:creationId xmlns:a16="http://schemas.microsoft.com/office/drawing/2014/main" id="{D3030D9B-44CF-4F4E-A86E-18A79322376D}"/>
                </a:ext>
              </a:extLst>
            </p:cNvPr>
            <p:cNvSpPr/>
            <p:nvPr/>
          </p:nvSpPr>
          <p:spPr>
            <a:xfrm>
              <a:off x="5626130" y="206495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Rectangle 73">
              <a:extLst>
                <a:ext uri="{FF2B5EF4-FFF2-40B4-BE49-F238E27FC236}">
                  <a16:creationId xmlns:a16="http://schemas.microsoft.com/office/drawing/2014/main" id="{0E9F8D11-58D9-4493-A410-DACB43B5E48F}"/>
                </a:ext>
              </a:extLst>
            </p:cNvPr>
            <p:cNvSpPr/>
            <p:nvPr/>
          </p:nvSpPr>
          <p:spPr>
            <a:xfrm>
              <a:off x="5626130" y="237211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a:extLst>
                <a:ext uri="{FF2B5EF4-FFF2-40B4-BE49-F238E27FC236}">
                  <a16:creationId xmlns:a16="http://schemas.microsoft.com/office/drawing/2014/main" id="{880FA994-AF36-4890-A98D-4750B71B3C59}"/>
                </a:ext>
              </a:extLst>
            </p:cNvPr>
            <p:cNvSpPr/>
            <p:nvPr/>
          </p:nvSpPr>
          <p:spPr>
            <a:xfrm>
              <a:off x="5633303" y="268452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Rectangle 75">
              <a:extLst>
                <a:ext uri="{FF2B5EF4-FFF2-40B4-BE49-F238E27FC236}">
                  <a16:creationId xmlns:a16="http://schemas.microsoft.com/office/drawing/2014/main" id="{9E5C2FB6-992A-4537-B467-2FCB0FDBDB9F}"/>
                </a:ext>
              </a:extLst>
            </p:cNvPr>
            <p:cNvSpPr/>
            <p:nvPr/>
          </p:nvSpPr>
          <p:spPr>
            <a:xfrm>
              <a:off x="5633303" y="298598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Rectangle 76">
              <a:extLst>
                <a:ext uri="{FF2B5EF4-FFF2-40B4-BE49-F238E27FC236}">
                  <a16:creationId xmlns:a16="http://schemas.microsoft.com/office/drawing/2014/main" id="{73193785-12A4-408F-9E7C-27DDBEAFA7BD}"/>
                </a:ext>
              </a:extLst>
            </p:cNvPr>
            <p:cNvSpPr/>
            <p:nvPr/>
          </p:nvSpPr>
          <p:spPr>
            <a:xfrm>
              <a:off x="5626130" y="330818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8" name="Rectangle 137">
              <a:extLst>
                <a:ext uri="{FF2B5EF4-FFF2-40B4-BE49-F238E27FC236}">
                  <a16:creationId xmlns:a16="http://schemas.microsoft.com/office/drawing/2014/main" id="{FF68EA0C-3323-4279-9322-583E0496C340}"/>
                </a:ext>
              </a:extLst>
            </p:cNvPr>
            <p:cNvSpPr/>
            <p:nvPr/>
          </p:nvSpPr>
          <p:spPr>
            <a:xfrm>
              <a:off x="5618957" y="361510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9" name="Rectangle 138">
              <a:extLst>
                <a:ext uri="{FF2B5EF4-FFF2-40B4-BE49-F238E27FC236}">
                  <a16:creationId xmlns:a16="http://schemas.microsoft.com/office/drawing/2014/main" id="{DA8F7F98-A2C1-4622-86E7-4F2038831BBE}"/>
                </a:ext>
              </a:extLst>
            </p:cNvPr>
            <p:cNvSpPr/>
            <p:nvPr/>
          </p:nvSpPr>
          <p:spPr>
            <a:xfrm>
              <a:off x="5604611" y="392724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0" name="Rectangle 139">
              <a:extLst>
                <a:ext uri="{FF2B5EF4-FFF2-40B4-BE49-F238E27FC236}">
                  <a16:creationId xmlns:a16="http://schemas.microsoft.com/office/drawing/2014/main" id="{0A05E640-BFCE-401E-8E58-B95F9FAC8DFA}"/>
                </a:ext>
              </a:extLst>
            </p:cNvPr>
            <p:cNvSpPr/>
            <p:nvPr/>
          </p:nvSpPr>
          <p:spPr>
            <a:xfrm>
              <a:off x="5611784" y="423914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1" name="Rectangle 140">
              <a:extLst>
                <a:ext uri="{FF2B5EF4-FFF2-40B4-BE49-F238E27FC236}">
                  <a16:creationId xmlns:a16="http://schemas.microsoft.com/office/drawing/2014/main" id="{E054FE0A-3727-4A81-B405-7B2AD3CF46C1}"/>
                </a:ext>
              </a:extLst>
            </p:cNvPr>
            <p:cNvSpPr/>
            <p:nvPr/>
          </p:nvSpPr>
          <p:spPr>
            <a:xfrm>
              <a:off x="5604611" y="4546182"/>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2" name="Rectangle 141">
              <a:extLst>
                <a:ext uri="{FF2B5EF4-FFF2-40B4-BE49-F238E27FC236}">
                  <a16:creationId xmlns:a16="http://schemas.microsoft.com/office/drawing/2014/main" id="{181F776C-2AF8-48ED-A45F-6043E45954BF}"/>
                </a:ext>
              </a:extLst>
            </p:cNvPr>
            <p:cNvSpPr/>
            <p:nvPr/>
          </p:nvSpPr>
          <p:spPr>
            <a:xfrm>
              <a:off x="5609779" y="485746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3" name="Rectangle 142">
              <a:extLst>
                <a:ext uri="{FF2B5EF4-FFF2-40B4-BE49-F238E27FC236}">
                  <a16:creationId xmlns:a16="http://schemas.microsoft.com/office/drawing/2014/main" id="{F411B93B-64DC-40ED-8351-A38502F83EC2}"/>
                </a:ext>
              </a:extLst>
            </p:cNvPr>
            <p:cNvSpPr/>
            <p:nvPr/>
          </p:nvSpPr>
          <p:spPr>
            <a:xfrm>
              <a:off x="5618957" y="517189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4" name="Rectangle 143">
              <a:extLst>
                <a:ext uri="{FF2B5EF4-FFF2-40B4-BE49-F238E27FC236}">
                  <a16:creationId xmlns:a16="http://schemas.microsoft.com/office/drawing/2014/main" id="{6D4EF766-AAA1-4FD1-9EB8-BC7CCAF80F4C}"/>
                </a:ext>
              </a:extLst>
            </p:cNvPr>
            <p:cNvSpPr/>
            <p:nvPr/>
          </p:nvSpPr>
          <p:spPr>
            <a:xfrm>
              <a:off x="5611784" y="550314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5" name="Rectangle 144">
              <a:extLst>
                <a:ext uri="{FF2B5EF4-FFF2-40B4-BE49-F238E27FC236}">
                  <a16:creationId xmlns:a16="http://schemas.microsoft.com/office/drawing/2014/main" id="{CA3BC80A-A5C7-4031-AE04-E1DBB065F990}"/>
                </a:ext>
              </a:extLst>
            </p:cNvPr>
            <p:cNvSpPr/>
            <p:nvPr/>
          </p:nvSpPr>
          <p:spPr>
            <a:xfrm>
              <a:off x="5604611" y="5797854"/>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6" name="Rectangle 145">
              <a:extLst>
                <a:ext uri="{FF2B5EF4-FFF2-40B4-BE49-F238E27FC236}">
                  <a16:creationId xmlns:a16="http://schemas.microsoft.com/office/drawing/2014/main" id="{B2C4E260-0390-4C3C-B29D-AB4732D5F312}"/>
                </a:ext>
              </a:extLst>
            </p:cNvPr>
            <p:cNvSpPr/>
            <p:nvPr/>
          </p:nvSpPr>
          <p:spPr>
            <a:xfrm>
              <a:off x="5604611" y="609721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7" name="Rectangle 146">
              <a:extLst>
                <a:ext uri="{FF2B5EF4-FFF2-40B4-BE49-F238E27FC236}">
                  <a16:creationId xmlns:a16="http://schemas.microsoft.com/office/drawing/2014/main" id="{9CF30D03-0768-4F4A-876B-4064ADC4B962}"/>
                </a:ext>
              </a:extLst>
            </p:cNvPr>
            <p:cNvSpPr/>
            <p:nvPr/>
          </p:nvSpPr>
          <p:spPr>
            <a:xfrm>
              <a:off x="5611784" y="641257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81" name="Group 80">
              <a:extLst>
                <a:ext uri="{FF2B5EF4-FFF2-40B4-BE49-F238E27FC236}">
                  <a16:creationId xmlns:a16="http://schemas.microsoft.com/office/drawing/2014/main" id="{BDE4CAF1-67FB-4A00-A957-F84932EF37EA}"/>
                </a:ext>
              </a:extLst>
            </p:cNvPr>
            <p:cNvGrpSpPr/>
            <p:nvPr/>
          </p:nvGrpSpPr>
          <p:grpSpPr>
            <a:xfrm>
              <a:off x="5805714" y="741596"/>
              <a:ext cx="580573" cy="386869"/>
              <a:chOff x="5805714" y="609691"/>
              <a:chExt cx="580573" cy="386869"/>
            </a:xfrm>
          </p:grpSpPr>
          <p:sp>
            <p:nvSpPr>
              <p:cNvPr id="82" name="Rectangle 81">
                <a:extLst>
                  <a:ext uri="{FF2B5EF4-FFF2-40B4-BE49-F238E27FC236}">
                    <a16:creationId xmlns:a16="http://schemas.microsoft.com/office/drawing/2014/main" id="{74C944AF-D50A-425E-A441-BD46E8CB9783}"/>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Arc 82">
                <a:extLst>
                  <a:ext uri="{FF2B5EF4-FFF2-40B4-BE49-F238E27FC236}">
                    <a16:creationId xmlns:a16="http://schemas.microsoft.com/office/drawing/2014/main" id="{AE95EC9D-DB78-417E-AF31-C543DE84C1EE}"/>
                  </a:ext>
                </a:extLst>
              </p:cNvPr>
              <p:cNvSpPr/>
              <p:nvPr/>
            </p:nvSpPr>
            <p:spPr>
              <a:xfrm>
                <a:off x="5805714" y="609691"/>
                <a:ext cx="410553" cy="386869"/>
              </a:xfrm>
              <a:prstGeom prst="arc">
                <a:avLst>
                  <a:gd name="adj1" fmla="val 107575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EC3E0684-8AE8-4214-BF7B-4AAB6B86F600}"/>
                </a:ext>
              </a:extLst>
            </p:cNvPr>
            <p:cNvGrpSpPr/>
            <p:nvPr/>
          </p:nvGrpSpPr>
          <p:grpSpPr>
            <a:xfrm>
              <a:off x="5805714" y="1052619"/>
              <a:ext cx="580573" cy="386869"/>
              <a:chOff x="5805714" y="609691"/>
              <a:chExt cx="580573" cy="386869"/>
            </a:xfrm>
          </p:grpSpPr>
          <p:sp>
            <p:nvSpPr>
              <p:cNvPr id="85" name="Rectangle 84">
                <a:extLst>
                  <a:ext uri="{FF2B5EF4-FFF2-40B4-BE49-F238E27FC236}">
                    <a16:creationId xmlns:a16="http://schemas.microsoft.com/office/drawing/2014/main" id="{CF8E04A3-B6B4-4F3C-BB6B-AF9929DDA237}"/>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Arc 85">
                <a:extLst>
                  <a:ext uri="{FF2B5EF4-FFF2-40B4-BE49-F238E27FC236}">
                    <a16:creationId xmlns:a16="http://schemas.microsoft.com/office/drawing/2014/main" id="{18A95974-DAB2-4BF8-9192-96278D1744CD}"/>
                  </a:ext>
                </a:extLst>
              </p:cNvPr>
              <p:cNvSpPr/>
              <p:nvPr/>
            </p:nvSpPr>
            <p:spPr>
              <a:xfrm>
                <a:off x="5805714" y="609691"/>
                <a:ext cx="410553" cy="386869"/>
              </a:xfrm>
              <a:prstGeom prst="arc">
                <a:avLst>
                  <a:gd name="adj1" fmla="val 1083048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C97BDBFC-6DCF-4D05-9235-AF24FD08B7BA}"/>
                </a:ext>
              </a:extLst>
            </p:cNvPr>
            <p:cNvGrpSpPr/>
            <p:nvPr/>
          </p:nvGrpSpPr>
          <p:grpSpPr>
            <a:xfrm>
              <a:off x="5805714" y="1363642"/>
              <a:ext cx="580573" cy="386869"/>
              <a:chOff x="5805714" y="609691"/>
              <a:chExt cx="580573" cy="386869"/>
            </a:xfrm>
          </p:grpSpPr>
          <p:sp>
            <p:nvSpPr>
              <p:cNvPr id="88" name="Rectangle 87">
                <a:extLst>
                  <a:ext uri="{FF2B5EF4-FFF2-40B4-BE49-F238E27FC236}">
                    <a16:creationId xmlns:a16="http://schemas.microsoft.com/office/drawing/2014/main" id="{4AB8CE96-3DF3-4063-9F27-D4DB07BB75E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Arc 88">
                <a:extLst>
                  <a:ext uri="{FF2B5EF4-FFF2-40B4-BE49-F238E27FC236}">
                    <a16:creationId xmlns:a16="http://schemas.microsoft.com/office/drawing/2014/main" id="{309BD817-14B6-4AA7-A1F6-6EAEFBC3A86F}"/>
                  </a:ext>
                </a:extLst>
              </p:cNvPr>
              <p:cNvSpPr/>
              <p:nvPr/>
            </p:nvSpPr>
            <p:spPr>
              <a:xfrm>
                <a:off x="5805714" y="609691"/>
                <a:ext cx="410553" cy="386869"/>
              </a:xfrm>
              <a:prstGeom prst="arc">
                <a:avLst>
                  <a:gd name="adj1" fmla="val 1080965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C6951FED-2BD7-4859-B333-5B1CAEF8AB8D}"/>
                </a:ext>
              </a:extLst>
            </p:cNvPr>
            <p:cNvGrpSpPr/>
            <p:nvPr/>
          </p:nvGrpSpPr>
          <p:grpSpPr>
            <a:xfrm>
              <a:off x="5805714" y="1674665"/>
              <a:ext cx="580573" cy="386869"/>
              <a:chOff x="5805714" y="609691"/>
              <a:chExt cx="580573" cy="386869"/>
            </a:xfrm>
          </p:grpSpPr>
          <p:sp>
            <p:nvSpPr>
              <p:cNvPr id="91" name="Rectangle 90">
                <a:extLst>
                  <a:ext uri="{FF2B5EF4-FFF2-40B4-BE49-F238E27FC236}">
                    <a16:creationId xmlns:a16="http://schemas.microsoft.com/office/drawing/2014/main" id="{FE30C63D-F045-40E9-8C54-26DA5BDA0F4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Arc 91">
                <a:extLst>
                  <a:ext uri="{FF2B5EF4-FFF2-40B4-BE49-F238E27FC236}">
                    <a16:creationId xmlns:a16="http://schemas.microsoft.com/office/drawing/2014/main" id="{434A2720-2A66-40B1-AC7E-5C244C6E6EB9}"/>
                  </a:ext>
                </a:extLst>
              </p:cNvPr>
              <p:cNvSpPr/>
              <p:nvPr/>
            </p:nvSpPr>
            <p:spPr>
              <a:xfrm>
                <a:off x="5805714" y="609691"/>
                <a:ext cx="410553" cy="386869"/>
              </a:xfrm>
              <a:prstGeom prst="arc">
                <a:avLst>
                  <a:gd name="adj1" fmla="val 1087571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93" name="Group 92">
              <a:extLst>
                <a:ext uri="{FF2B5EF4-FFF2-40B4-BE49-F238E27FC236}">
                  <a16:creationId xmlns:a16="http://schemas.microsoft.com/office/drawing/2014/main" id="{3253887B-E245-4C89-84BB-C89576187B4D}"/>
                </a:ext>
              </a:extLst>
            </p:cNvPr>
            <p:cNvGrpSpPr/>
            <p:nvPr/>
          </p:nvGrpSpPr>
          <p:grpSpPr>
            <a:xfrm>
              <a:off x="5805714" y="1985688"/>
              <a:ext cx="580573" cy="386869"/>
              <a:chOff x="5805714" y="609691"/>
              <a:chExt cx="580573" cy="386869"/>
            </a:xfrm>
          </p:grpSpPr>
          <p:sp>
            <p:nvSpPr>
              <p:cNvPr id="94" name="Rectangle 93">
                <a:extLst>
                  <a:ext uri="{FF2B5EF4-FFF2-40B4-BE49-F238E27FC236}">
                    <a16:creationId xmlns:a16="http://schemas.microsoft.com/office/drawing/2014/main" id="{C2935527-C9EF-4950-89BB-EB1207B25E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Arc 94">
                <a:extLst>
                  <a:ext uri="{FF2B5EF4-FFF2-40B4-BE49-F238E27FC236}">
                    <a16:creationId xmlns:a16="http://schemas.microsoft.com/office/drawing/2014/main" id="{B885AD0D-2A97-4761-A7E2-81AE7730FF98}"/>
                  </a:ext>
                </a:extLst>
              </p:cNvPr>
              <p:cNvSpPr/>
              <p:nvPr/>
            </p:nvSpPr>
            <p:spPr>
              <a:xfrm>
                <a:off x="5805714" y="609691"/>
                <a:ext cx="410553" cy="386869"/>
              </a:xfrm>
              <a:prstGeom prst="arc">
                <a:avLst>
                  <a:gd name="adj1" fmla="val 1078249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B20895E6-FBAD-4249-90F9-43369FD2080F}"/>
                </a:ext>
              </a:extLst>
            </p:cNvPr>
            <p:cNvGrpSpPr/>
            <p:nvPr/>
          </p:nvGrpSpPr>
          <p:grpSpPr>
            <a:xfrm>
              <a:off x="5805714" y="2296711"/>
              <a:ext cx="580573" cy="386869"/>
              <a:chOff x="5805714" y="609691"/>
              <a:chExt cx="580573" cy="386869"/>
            </a:xfrm>
          </p:grpSpPr>
          <p:sp>
            <p:nvSpPr>
              <p:cNvPr id="97" name="Rectangle 96">
                <a:extLst>
                  <a:ext uri="{FF2B5EF4-FFF2-40B4-BE49-F238E27FC236}">
                    <a16:creationId xmlns:a16="http://schemas.microsoft.com/office/drawing/2014/main" id="{416F99E9-E132-4AB6-9501-719E390B295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Arc 97">
                <a:extLst>
                  <a:ext uri="{FF2B5EF4-FFF2-40B4-BE49-F238E27FC236}">
                    <a16:creationId xmlns:a16="http://schemas.microsoft.com/office/drawing/2014/main" id="{7BF41422-E1EF-4A49-906D-7C9E43200378}"/>
                  </a:ext>
                </a:extLst>
              </p:cNvPr>
              <p:cNvSpPr/>
              <p:nvPr/>
            </p:nvSpPr>
            <p:spPr>
              <a:xfrm>
                <a:off x="5805714" y="609691"/>
                <a:ext cx="410553" cy="386869"/>
              </a:xfrm>
              <a:prstGeom prst="arc">
                <a:avLst>
                  <a:gd name="adj1" fmla="val 108379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 name="Group 98">
              <a:extLst>
                <a:ext uri="{FF2B5EF4-FFF2-40B4-BE49-F238E27FC236}">
                  <a16:creationId xmlns:a16="http://schemas.microsoft.com/office/drawing/2014/main" id="{3A6C8FCE-3906-4A51-8C51-53A21458A79D}"/>
                </a:ext>
              </a:extLst>
            </p:cNvPr>
            <p:cNvGrpSpPr/>
            <p:nvPr/>
          </p:nvGrpSpPr>
          <p:grpSpPr>
            <a:xfrm>
              <a:off x="5805714" y="2607734"/>
              <a:ext cx="580573" cy="386869"/>
              <a:chOff x="5805714" y="609691"/>
              <a:chExt cx="580573" cy="386869"/>
            </a:xfrm>
          </p:grpSpPr>
          <p:sp>
            <p:nvSpPr>
              <p:cNvPr id="100" name="Rectangle 99">
                <a:extLst>
                  <a:ext uri="{FF2B5EF4-FFF2-40B4-BE49-F238E27FC236}">
                    <a16:creationId xmlns:a16="http://schemas.microsoft.com/office/drawing/2014/main" id="{01B7306C-C82A-4CBC-8810-B196E2B85FD9}"/>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Arc 100">
                <a:extLst>
                  <a:ext uri="{FF2B5EF4-FFF2-40B4-BE49-F238E27FC236}">
                    <a16:creationId xmlns:a16="http://schemas.microsoft.com/office/drawing/2014/main" id="{4309EB4B-A1C1-41B8-9E71-43E4632DE81A}"/>
                  </a:ext>
                </a:extLst>
              </p:cNvPr>
              <p:cNvSpPr/>
              <p:nvPr/>
            </p:nvSpPr>
            <p:spPr>
              <a:xfrm>
                <a:off x="5805714" y="609691"/>
                <a:ext cx="410553" cy="386869"/>
              </a:xfrm>
              <a:prstGeom prst="arc">
                <a:avLst>
                  <a:gd name="adj1" fmla="val 1081717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id="{C74B4894-B5D2-4362-964C-D4DC0546060A}"/>
                </a:ext>
              </a:extLst>
            </p:cNvPr>
            <p:cNvGrpSpPr/>
            <p:nvPr/>
          </p:nvGrpSpPr>
          <p:grpSpPr>
            <a:xfrm>
              <a:off x="5805714" y="2918757"/>
              <a:ext cx="580573" cy="386869"/>
              <a:chOff x="5805714" y="609691"/>
              <a:chExt cx="580573" cy="386869"/>
            </a:xfrm>
          </p:grpSpPr>
          <p:sp>
            <p:nvSpPr>
              <p:cNvPr id="103" name="Rectangle 102">
                <a:extLst>
                  <a:ext uri="{FF2B5EF4-FFF2-40B4-BE49-F238E27FC236}">
                    <a16:creationId xmlns:a16="http://schemas.microsoft.com/office/drawing/2014/main" id="{DA95D981-4D5B-4F4F-8A82-69838938508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Arc 103">
                <a:extLst>
                  <a:ext uri="{FF2B5EF4-FFF2-40B4-BE49-F238E27FC236}">
                    <a16:creationId xmlns:a16="http://schemas.microsoft.com/office/drawing/2014/main" id="{E4822634-A39A-4B0D-8399-883328FCA1EE}"/>
                  </a:ext>
                </a:extLst>
              </p:cNvPr>
              <p:cNvSpPr/>
              <p:nvPr/>
            </p:nvSpPr>
            <p:spPr>
              <a:xfrm>
                <a:off x="5805714" y="609691"/>
                <a:ext cx="410553" cy="386869"/>
              </a:xfrm>
              <a:prstGeom prst="arc">
                <a:avLst>
                  <a:gd name="adj1" fmla="val 1122047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5" name="Group 104">
              <a:extLst>
                <a:ext uri="{FF2B5EF4-FFF2-40B4-BE49-F238E27FC236}">
                  <a16:creationId xmlns:a16="http://schemas.microsoft.com/office/drawing/2014/main" id="{AC0C8900-7AAE-4DAD-9853-250BA8E46217}"/>
                </a:ext>
              </a:extLst>
            </p:cNvPr>
            <p:cNvGrpSpPr/>
            <p:nvPr/>
          </p:nvGrpSpPr>
          <p:grpSpPr>
            <a:xfrm>
              <a:off x="5805714" y="3229780"/>
              <a:ext cx="580573" cy="386869"/>
              <a:chOff x="5805714" y="609691"/>
              <a:chExt cx="580573" cy="386869"/>
            </a:xfrm>
          </p:grpSpPr>
          <p:sp>
            <p:nvSpPr>
              <p:cNvPr id="106" name="Rectangle 105">
                <a:extLst>
                  <a:ext uri="{FF2B5EF4-FFF2-40B4-BE49-F238E27FC236}">
                    <a16:creationId xmlns:a16="http://schemas.microsoft.com/office/drawing/2014/main" id="{8F16C3F5-5111-4385-95DB-684995C5DA9E}"/>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Arc 106">
                <a:extLst>
                  <a:ext uri="{FF2B5EF4-FFF2-40B4-BE49-F238E27FC236}">
                    <a16:creationId xmlns:a16="http://schemas.microsoft.com/office/drawing/2014/main" id="{C8E4EC42-A513-472E-AE69-66EF8F71937C}"/>
                  </a:ext>
                </a:extLst>
              </p:cNvPr>
              <p:cNvSpPr/>
              <p:nvPr/>
            </p:nvSpPr>
            <p:spPr>
              <a:xfrm>
                <a:off x="5805714" y="609691"/>
                <a:ext cx="410553" cy="386869"/>
              </a:xfrm>
              <a:prstGeom prst="arc">
                <a:avLst>
                  <a:gd name="adj1" fmla="val 106480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B9DF2A69-06AC-4DC9-B6C7-9A1B9D012585}"/>
                </a:ext>
              </a:extLst>
            </p:cNvPr>
            <p:cNvGrpSpPr/>
            <p:nvPr/>
          </p:nvGrpSpPr>
          <p:grpSpPr>
            <a:xfrm>
              <a:off x="5805714" y="3540803"/>
              <a:ext cx="580573" cy="386869"/>
              <a:chOff x="5805714" y="609691"/>
              <a:chExt cx="580573" cy="386869"/>
            </a:xfrm>
          </p:grpSpPr>
          <p:sp>
            <p:nvSpPr>
              <p:cNvPr id="109" name="Rectangle 108">
                <a:extLst>
                  <a:ext uri="{FF2B5EF4-FFF2-40B4-BE49-F238E27FC236}">
                    <a16:creationId xmlns:a16="http://schemas.microsoft.com/office/drawing/2014/main" id="{66D59475-186E-4F7A-A501-ABEDCC08DC9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55C929AA-C5D4-4A29-94FC-BF99C03F9430}"/>
                  </a:ext>
                </a:extLst>
              </p:cNvPr>
              <p:cNvSpPr/>
              <p:nvPr/>
            </p:nvSpPr>
            <p:spPr>
              <a:xfrm>
                <a:off x="5805714" y="609691"/>
                <a:ext cx="410553" cy="386869"/>
              </a:xfrm>
              <a:prstGeom prst="arc">
                <a:avLst>
                  <a:gd name="adj1" fmla="val 109014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26F5DDE8-77F1-4A19-9A73-FA16AD387091}"/>
                </a:ext>
              </a:extLst>
            </p:cNvPr>
            <p:cNvGrpSpPr/>
            <p:nvPr/>
          </p:nvGrpSpPr>
          <p:grpSpPr>
            <a:xfrm>
              <a:off x="5805714" y="3851826"/>
              <a:ext cx="580573" cy="386869"/>
              <a:chOff x="5805714" y="609691"/>
              <a:chExt cx="580573" cy="386869"/>
            </a:xfrm>
          </p:grpSpPr>
          <p:sp>
            <p:nvSpPr>
              <p:cNvPr id="112" name="Rectangle 111">
                <a:extLst>
                  <a:ext uri="{FF2B5EF4-FFF2-40B4-BE49-F238E27FC236}">
                    <a16:creationId xmlns:a16="http://schemas.microsoft.com/office/drawing/2014/main" id="{3975D25C-1E30-46E2-BA99-3037ADE3170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Arc 112">
                <a:extLst>
                  <a:ext uri="{FF2B5EF4-FFF2-40B4-BE49-F238E27FC236}">
                    <a16:creationId xmlns:a16="http://schemas.microsoft.com/office/drawing/2014/main" id="{5489E9B8-DC06-4350-B467-61A9DA0B02A7}"/>
                  </a:ext>
                </a:extLst>
              </p:cNvPr>
              <p:cNvSpPr/>
              <p:nvPr/>
            </p:nvSpPr>
            <p:spPr>
              <a:xfrm>
                <a:off x="5805714" y="609691"/>
                <a:ext cx="410553" cy="386869"/>
              </a:xfrm>
              <a:prstGeom prst="arc">
                <a:avLst>
                  <a:gd name="adj1" fmla="val 11023282"/>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4" name="Group 113">
              <a:extLst>
                <a:ext uri="{FF2B5EF4-FFF2-40B4-BE49-F238E27FC236}">
                  <a16:creationId xmlns:a16="http://schemas.microsoft.com/office/drawing/2014/main" id="{0375CE18-5EC1-4881-8142-DC1BC91AD094}"/>
                </a:ext>
              </a:extLst>
            </p:cNvPr>
            <p:cNvGrpSpPr/>
            <p:nvPr/>
          </p:nvGrpSpPr>
          <p:grpSpPr>
            <a:xfrm>
              <a:off x="5805714" y="4162849"/>
              <a:ext cx="580573" cy="386869"/>
              <a:chOff x="5805714" y="609691"/>
              <a:chExt cx="580573" cy="386869"/>
            </a:xfrm>
          </p:grpSpPr>
          <p:sp>
            <p:nvSpPr>
              <p:cNvPr id="115" name="Rectangle 114">
                <a:extLst>
                  <a:ext uri="{FF2B5EF4-FFF2-40B4-BE49-F238E27FC236}">
                    <a16:creationId xmlns:a16="http://schemas.microsoft.com/office/drawing/2014/main" id="{10A76D25-919A-40D9-9554-EFE2D3956BE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Arc 115">
                <a:extLst>
                  <a:ext uri="{FF2B5EF4-FFF2-40B4-BE49-F238E27FC236}">
                    <a16:creationId xmlns:a16="http://schemas.microsoft.com/office/drawing/2014/main" id="{F541D253-66CC-4C59-909C-302800ABEEFC}"/>
                  </a:ext>
                </a:extLst>
              </p:cNvPr>
              <p:cNvSpPr/>
              <p:nvPr/>
            </p:nvSpPr>
            <p:spPr>
              <a:xfrm>
                <a:off x="5805714" y="609691"/>
                <a:ext cx="410553" cy="386869"/>
              </a:xfrm>
              <a:prstGeom prst="arc">
                <a:avLst>
                  <a:gd name="adj1" fmla="val 11168103"/>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7" name="Group 116">
              <a:extLst>
                <a:ext uri="{FF2B5EF4-FFF2-40B4-BE49-F238E27FC236}">
                  <a16:creationId xmlns:a16="http://schemas.microsoft.com/office/drawing/2014/main" id="{D86A99F9-8CBA-4BBB-88F7-14582E27C64C}"/>
                </a:ext>
              </a:extLst>
            </p:cNvPr>
            <p:cNvGrpSpPr/>
            <p:nvPr/>
          </p:nvGrpSpPr>
          <p:grpSpPr>
            <a:xfrm>
              <a:off x="5805714" y="4473872"/>
              <a:ext cx="580573" cy="386869"/>
              <a:chOff x="5805714" y="609691"/>
              <a:chExt cx="580573" cy="386869"/>
            </a:xfrm>
          </p:grpSpPr>
          <p:sp>
            <p:nvSpPr>
              <p:cNvPr id="118" name="Rectangle 117">
                <a:extLst>
                  <a:ext uri="{FF2B5EF4-FFF2-40B4-BE49-F238E27FC236}">
                    <a16:creationId xmlns:a16="http://schemas.microsoft.com/office/drawing/2014/main" id="{16259704-CA38-4525-8489-D1FECD12BDB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Arc 118">
                <a:extLst>
                  <a:ext uri="{FF2B5EF4-FFF2-40B4-BE49-F238E27FC236}">
                    <a16:creationId xmlns:a16="http://schemas.microsoft.com/office/drawing/2014/main" id="{40F4FCA1-5992-49D0-8CE6-8488CF6BAF04}"/>
                  </a:ext>
                </a:extLst>
              </p:cNvPr>
              <p:cNvSpPr/>
              <p:nvPr/>
            </p:nvSpPr>
            <p:spPr>
              <a:xfrm>
                <a:off x="5805714" y="609691"/>
                <a:ext cx="410553" cy="386869"/>
              </a:xfrm>
              <a:prstGeom prst="arc">
                <a:avLst>
                  <a:gd name="adj1" fmla="val 11188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F5C59377-7214-4209-BA16-86D5D1DAE2B0}"/>
                </a:ext>
              </a:extLst>
            </p:cNvPr>
            <p:cNvGrpSpPr/>
            <p:nvPr/>
          </p:nvGrpSpPr>
          <p:grpSpPr>
            <a:xfrm>
              <a:off x="5805714" y="4784895"/>
              <a:ext cx="580573" cy="386869"/>
              <a:chOff x="5805714" y="609691"/>
              <a:chExt cx="580573" cy="386869"/>
            </a:xfrm>
          </p:grpSpPr>
          <p:sp>
            <p:nvSpPr>
              <p:cNvPr id="121" name="Rectangle 120">
                <a:extLst>
                  <a:ext uri="{FF2B5EF4-FFF2-40B4-BE49-F238E27FC236}">
                    <a16:creationId xmlns:a16="http://schemas.microsoft.com/office/drawing/2014/main" id="{959A5D35-C7AE-458F-BBB5-71CD3A3F97F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Arc 121">
                <a:extLst>
                  <a:ext uri="{FF2B5EF4-FFF2-40B4-BE49-F238E27FC236}">
                    <a16:creationId xmlns:a16="http://schemas.microsoft.com/office/drawing/2014/main" id="{F490A229-65A6-4DFF-870F-4B92A114A66A}"/>
                  </a:ext>
                </a:extLst>
              </p:cNvPr>
              <p:cNvSpPr/>
              <p:nvPr/>
            </p:nvSpPr>
            <p:spPr>
              <a:xfrm>
                <a:off x="5805714" y="609691"/>
                <a:ext cx="410553" cy="386869"/>
              </a:xfrm>
              <a:prstGeom prst="arc">
                <a:avLst>
                  <a:gd name="adj1" fmla="val 1114643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3" name="Group 122">
              <a:extLst>
                <a:ext uri="{FF2B5EF4-FFF2-40B4-BE49-F238E27FC236}">
                  <a16:creationId xmlns:a16="http://schemas.microsoft.com/office/drawing/2014/main" id="{9EC6FFFF-2006-4366-8566-0113AD9F036A}"/>
                </a:ext>
              </a:extLst>
            </p:cNvPr>
            <p:cNvGrpSpPr/>
            <p:nvPr/>
          </p:nvGrpSpPr>
          <p:grpSpPr>
            <a:xfrm>
              <a:off x="5805714" y="5095918"/>
              <a:ext cx="580573" cy="386869"/>
              <a:chOff x="5805714" y="609691"/>
              <a:chExt cx="580573" cy="386869"/>
            </a:xfrm>
          </p:grpSpPr>
          <p:sp>
            <p:nvSpPr>
              <p:cNvPr id="124" name="Rectangle 123">
                <a:extLst>
                  <a:ext uri="{FF2B5EF4-FFF2-40B4-BE49-F238E27FC236}">
                    <a16:creationId xmlns:a16="http://schemas.microsoft.com/office/drawing/2014/main" id="{595E399E-0521-4D5B-914F-29C3ADDF2B72}"/>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Arc 124">
                <a:extLst>
                  <a:ext uri="{FF2B5EF4-FFF2-40B4-BE49-F238E27FC236}">
                    <a16:creationId xmlns:a16="http://schemas.microsoft.com/office/drawing/2014/main" id="{14739334-2472-4756-B880-7780C40DA407}"/>
                  </a:ext>
                </a:extLst>
              </p:cNvPr>
              <p:cNvSpPr/>
              <p:nvPr/>
            </p:nvSpPr>
            <p:spPr>
              <a:xfrm>
                <a:off x="5805714" y="609691"/>
                <a:ext cx="410553" cy="386869"/>
              </a:xfrm>
              <a:prstGeom prst="arc">
                <a:avLst>
                  <a:gd name="adj1" fmla="val 111225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6D7FEFCF-F5E2-48A4-8DA2-466E3FA530E8}"/>
                </a:ext>
              </a:extLst>
            </p:cNvPr>
            <p:cNvGrpSpPr/>
            <p:nvPr/>
          </p:nvGrpSpPr>
          <p:grpSpPr>
            <a:xfrm>
              <a:off x="5805714" y="5406941"/>
              <a:ext cx="580573" cy="386869"/>
              <a:chOff x="5805714" y="609691"/>
              <a:chExt cx="580573" cy="386869"/>
            </a:xfrm>
          </p:grpSpPr>
          <p:sp>
            <p:nvSpPr>
              <p:cNvPr id="127" name="Rectangle 126">
                <a:extLst>
                  <a:ext uri="{FF2B5EF4-FFF2-40B4-BE49-F238E27FC236}">
                    <a16:creationId xmlns:a16="http://schemas.microsoft.com/office/drawing/2014/main" id="{5B8C7798-2FB8-447C-BA5C-ECB75C74E5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Arc 127">
                <a:extLst>
                  <a:ext uri="{FF2B5EF4-FFF2-40B4-BE49-F238E27FC236}">
                    <a16:creationId xmlns:a16="http://schemas.microsoft.com/office/drawing/2014/main" id="{DDFE7CA2-AC7D-4CF0-A779-1F7EC6161969}"/>
                  </a:ext>
                </a:extLst>
              </p:cNvPr>
              <p:cNvSpPr/>
              <p:nvPr/>
            </p:nvSpPr>
            <p:spPr>
              <a:xfrm>
                <a:off x="5805714" y="609691"/>
                <a:ext cx="410553" cy="386869"/>
              </a:xfrm>
              <a:prstGeom prst="arc">
                <a:avLst>
                  <a:gd name="adj1" fmla="val 108791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9" name="Group 128">
              <a:extLst>
                <a:ext uri="{FF2B5EF4-FFF2-40B4-BE49-F238E27FC236}">
                  <a16:creationId xmlns:a16="http://schemas.microsoft.com/office/drawing/2014/main" id="{EF6B5FAD-EB1F-43DC-8B99-11CAD21D64C9}"/>
                </a:ext>
              </a:extLst>
            </p:cNvPr>
            <p:cNvGrpSpPr/>
            <p:nvPr/>
          </p:nvGrpSpPr>
          <p:grpSpPr>
            <a:xfrm>
              <a:off x="5805714" y="5717964"/>
              <a:ext cx="580573" cy="386869"/>
              <a:chOff x="5805714" y="609691"/>
              <a:chExt cx="580573" cy="386869"/>
            </a:xfrm>
          </p:grpSpPr>
          <p:sp>
            <p:nvSpPr>
              <p:cNvPr id="130" name="Rectangle 129">
                <a:extLst>
                  <a:ext uri="{FF2B5EF4-FFF2-40B4-BE49-F238E27FC236}">
                    <a16:creationId xmlns:a16="http://schemas.microsoft.com/office/drawing/2014/main" id="{B817890A-729D-4FBB-8EF7-DAFD6F73427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Arc 130">
                <a:extLst>
                  <a:ext uri="{FF2B5EF4-FFF2-40B4-BE49-F238E27FC236}">
                    <a16:creationId xmlns:a16="http://schemas.microsoft.com/office/drawing/2014/main" id="{EAD6132E-2435-4771-A3CC-CCE94E7A9600}"/>
                  </a:ext>
                </a:extLst>
              </p:cNvPr>
              <p:cNvSpPr/>
              <p:nvPr/>
            </p:nvSpPr>
            <p:spPr>
              <a:xfrm>
                <a:off x="5805714" y="609691"/>
                <a:ext cx="410553" cy="386869"/>
              </a:xfrm>
              <a:prstGeom prst="arc">
                <a:avLst>
                  <a:gd name="adj1" fmla="val 109924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 name="Group 131">
              <a:extLst>
                <a:ext uri="{FF2B5EF4-FFF2-40B4-BE49-F238E27FC236}">
                  <a16:creationId xmlns:a16="http://schemas.microsoft.com/office/drawing/2014/main" id="{2B7006E1-B188-46BA-BAA5-15A960905F4C}"/>
                </a:ext>
              </a:extLst>
            </p:cNvPr>
            <p:cNvGrpSpPr/>
            <p:nvPr/>
          </p:nvGrpSpPr>
          <p:grpSpPr>
            <a:xfrm>
              <a:off x="5805714" y="6028987"/>
              <a:ext cx="580573" cy="386869"/>
              <a:chOff x="5805714" y="609691"/>
              <a:chExt cx="580573" cy="386869"/>
            </a:xfrm>
          </p:grpSpPr>
          <p:sp>
            <p:nvSpPr>
              <p:cNvPr id="133" name="Rectangle 132">
                <a:extLst>
                  <a:ext uri="{FF2B5EF4-FFF2-40B4-BE49-F238E27FC236}">
                    <a16:creationId xmlns:a16="http://schemas.microsoft.com/office/drawing/2014/main" id="{D01250CF-AFA1-4A19-B3C7-7F163609380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Arc 133">
                <a:extLst>
                  <a:ext uri="{FF2B5EF4-FFF2-40B4-BE49-F238E27FC236}">
                    <a16:creationId xmlns:a16="http://schemas.microsoft.com/office/drawing/2014/main" id="{1014BA5C-C370-44EB-84DA-2D69E36CE6C3}"/>
                  </a:ext>
                </a:extLst>
              </p:cNvPr>
              <p:cNvSpPr/>
              <p:nvPr/>
            </p:nvSpPr>
            <p:spPr>
              <a:xfrm>
                <a:off x="5805714" y="609691"/>
                <a:ext cx="410553" cy="386869"/>
              </a:xfrm>
              <a:prstGeom prst="arc">
                <a:avLst>
                  <a:gd name="adj1" fmla="val 1119721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5" name="Group 134">
              <a:extLst>
                <a:ext uri="{FF2B5EF4-FFF2-40B4-BE49-F238E27FC236}">
                  <a16:creationId xmlns:a16="http://schemas.microsoft.com/office/drawing/2014/main" id="{AD8CB7E5-EBC4-4791-B93B-D0B41B862B83}"/>
                </a:ext>
              </a:extLst>
            </p:cNvPr>
            <p:cNvGrpSpPr/>
            <p:nvPr/>
          </p:nvGrpSpPr>
          <p:grpSpPr>
            <a:xfrm>
              <a:off x="5805714" y="6340004"/>
              <a:ext cx="580573" cy="386869"/>
              <a:chOff x="5805714" y="609691"/>
              <a:chExt cx="580573" cy="386869"/>
            </a:xfrm>
          </p:grpSpPr>
          <p:sp>
            <p:nvSpPr>
              <p:cNvPr id="136" name="Rectangle 135">
                <a:extLst>
                  <a:ext uri="{FF2B5EF4-FFF2-40B4-BE49-F238E27FC236}">
                    <a16:creationId xmlns:a16="http://schemas.microsoft.com/office/drawing/2014/main" id="{CF456FF3-391C-4C8E-A128-A413BDBBB225}"/>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Arc 136">
                <a:extLst>
                  <a:ext uri="{FF2B5EF4-FFF2-40B4-BE49-F238E27FC236}">
                    <a16:creationId xmlns:a16="http://schemas.microsoft.com/office/drawing/2014/main" id="{8838FE2A-04D7-44E3-97C3-54338832CB9A}"/>
                  </a:ext>
                </a:extLst>
              </p:cNvPr>
              <p:cNvSpPr/>
              <p:nvPr/>
            </p:nvSpPr>
            <p:spPr>
              <a:xfrm>
                <a:off x="5805714" y="609691"/>
                <a:ext cx="410553" cy="386869"/>
              </a:xfrm>
              <a:prstGeom prst="arc">
                <a:avLst>
                  <a:gd name="adj1" fmla="val 1112980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209" name="TextBox 208">
            <a:extLst>
              <a:ext uri="{FF2B5EF4-FFF2-40B4-BE49-F238E27FC236}">
                <a16:creationId xmlns:a16="http://schemas.microsoft.com/office/drawing/2014/main" id="{97B6C5F2-384F-48A1-BC25-56C6849F9A23}"/>
              </a:ext>
            </a:extLst>
          </p:cNvPr>
          <p:cNvSpPr txBox="1"/>
          <p:nvPr/>
        </p:nvSpPr>
        <p:spPr>
          <a:xfrm>
            <a:off x="667966" y="458168"/>
            <a:ext cx="4440558" cy="830997"/>
          </a:xfrm>
          <a:prstGeom prst="rect">
            <a:avLst/>
          </a:prstGeom>
          <a:noFill/>
        </p:spPr>
        <p:txBody>
          <a:bodyPr wrap="square" rtlCol="0">
            <a:spAutoFit/>
          </a:bodyPr>
          <a:lstStyle/>
          <a:p>
            <a:r>
              <a:rPr lang="en-US" sz="2400" dirty="0">
                <a:solidFill>
                  <a:schemeClr val="accent2">
                    <a:lumMod val="50000"/>
                  </a:schemeClr>
                </a:solidFill>
                <a:effectLst>
                  <a:outerShdw blurRad="38100" dist="38100" dir="2700000" algn="tl">
                    <a:srgbClr val="000000">
                      <a:alpha val="43137"/>
                    </a:srgbClr>
                  </a:outerShdw>
                </a:effectLst>
                <a:latin typeface="MV Boli" panose="02000500030200090000" pitchFamily="2" charset="0"/>
                <a:ea typeface="Hand Of Sean" panose="02000500000000000000" pitchFamily="2" charset="-128"/>
                <a:cs typeface="MV Boli" panose="02000500030200090000" pitchFamily="2" charset="0"/>
              </a:rPr>
              <a:t>Lower Brachial plexus injuries = </a:t>
            </a:r>
            <a:r>
              <a:rPr lang="en-US" sz="2400" dirty="0" err="1">
                <a:solidFill>
                  <a:schemeClr val="accent2">
                    <a:lumMod val="50000"/>
                  </a:schemeClr>
                </a:solidFill>
                <a:effectLst>
                  <a:outerShdw blurRad="38100" dist="38100" dir="2700000" algn="tl">
                    <a:srgbClr val="000000">
                      <a:alpha val="43137"/>
                    </a:srgbClr>
                  </a:outerShdw>
                </a:effectLst>
                <a:latin typeface="MV Boli" panose="02000500030200090000" pitchFamily="2" charset="0"/>
                <a:ea typeface="Hand Of Sean" panose="02000500000000000000" pitchFamily="2" charset="-128"/>
                <a:cs typeface="MV Boli" panose="02000500030200090000" pitchFamily="2" charset="0"/>
              </a:rPr>
              <a:t>Klumpke’s</a:t>
            </a:r>
            <a:r>
              <a:rPr lang="en-US" sz="2400" dirty="0">
                <a:solidFill>
                  <a:schemeClr val="accent2">
                    <a:lumMod val="50000"/>
                  </a:schemeClr>
                </a:solidFill>
                <a:effectLst>
                  <a:outerShdw blurRad="38100" dist="38100" dir="2700000" algn="tl">
                    <a:srgbClr val="000000">
                      <a:alpha val="43137"/>
                    </a:srgbClr>
                  </a:outerShdw>
                </a:effectLst>
                <a:latin typeface="MV Boli" panose="02000500030200090000" pitchFamily="2" charset="0"/>
                <a:ea typeface="Hand Of Sean" panose="02000500000000000000" pitchFamily="2" charset="-128"/>
                <a:cs typeface="MV Boli" panose="02000500030200090000" pitchFamily="2" charset="0"/>
              </a:rPr>
              <a:t> Palsy</a:t>
            </a:r>
          </a:p>
        </p:txBody>
      </p:sp>
      <p:sp>
        <p:nvSpPr>
          <p:cNvPr id="151" name="TextBox 150">
            <a:extLst>
              <a:ext uri="{FF2B5EF4-FFF2-40B4-BE49-F238E27FC236}">
                <a16:creationId xmlns:a16="http://schemas.microsoft.com/office/drawing/2014/main" id="{E2559CC4-7153-47A2-9F93-0B12FCE467A9}"/>
              </a:ext>
            </a:extLst>
          </p:cNvPr>
          <p:cNvSpPr txBox="1"/>
          <p:nvPr/>
        </p:nvSpPr>
        <p:spPr>
          <a:xfrm>
            <a:off x="550887" y="1400306"/>
            <a:ext cx="5428033" cy="1996252"/>
          </a:xfrm>
          <a:prstGeom prst="rect">
            <a:avLst/>
          </a:prstGeom>
          <a:noFill/>
        </p:spPr>
        <p:txBody>
          <a:bodyPr wrap="square" rtlCol="0">
            <a:spAutoFit/>
          </a:bodyPr>
          <a:lstStyle/>
          <a:p>
            <a:pPr>
              <a:lnSpc>
                <a:spcPct val="229000"/>
              </a:lnSpc>
            </a:pPr>
            <a:r>
              <a:rPr lang="en-US" sz="1400" dirty="0">
                <a:latin typeface="MV Boli" panose="02000500030200090000" pitchFamily="2" charset="0"/>
                <a:ea typeface="Hand Of Sean" panose="02000500000000000000" pitchFamily="2" charset="-128"/>
                <a:cs typeface="MV Boli" panose="02000500030200090000" pitchFamily="2" charset="0"/>
              </a:rPr>
              <a:t>Affect the C8 &amp; T1 root distributed to the small muscles </a:t>
            </a:r>
          </a:p>
          <a:p>
            <a:pPr>
              <a:lnSpc>
                <a:spcPct val="229000"/>
              </a:lnSpc>
            </a:pPr>
            <a:r>
              <a:rPr lang="en-US" sz="1400" dirty="0">
                <a:latin typeface="MV Boli" panose="02000500030200090000" pitchFamily="2" charset="0"/>
                <a:ea typeface="Hand Of Sean" panose="02000500000000000000" pitchFamily="2" charset="-128"/>
                <a:cs typeface="MV Boli" panose="02000500030200090000" pitchFamily="2" charset="0"/>
              </a:rPr>
              <a:t>of the HAND via fibers that travel through the ULNAR </a:t>
            </a:r>
          </a:p>
          <a:p>
            <a:pPr>
              <a:lnSpc>
                <a:spcPct val="229000"/>
              </a:lnSpc>
            </a:pPr>
            <a:r>
              <a:rPr lang="en-US" sz="1400" dirty="0">
                <a:latin typeface="MV Boli" panose="02000500030200090000" pitchFamily="2" charset="0"/>
                <a:ea typeface="Hand Of Sean" panose="02000500000000000000" pitchFamily="2" charset="-128"/>
                <a:cs typeface="MV Boli" panose="02000500030200090000" pitchFamily="2" charset="0"/>
              </a:rPr>
              <a:t>&amp; MEDIAN nerves.</a:t>
            </a:r>
          </a:p>
          <a:p>
            <a:pPr>
              <a:lnSpc>
                <a:spcPct val="229000"/>
              </a:lnSpc>
            </a:pPr>
            <a:endParaRPr lang="en-US" sz="1400" dirty="0">
              <a:latin typeface="MV Boli" panose="02000500030200090000" pitchFamily="2" charset="0"/>
              <a:ea typeface="Hand Of Sean" panose="02000500000000000000" pitchFamily="2" charset="-128"/>
              <a:cs typeface="MV Boli" panose="02000500030200090000" pitchFamily="2" charset="0"/>
            </a:endParaRPr>
          </a:p>
        </p:txBody>
      </p:sp>
      <p:pic>
        <p:nvPicPr>
          <p:cNvPr id="153" name="Picture 152">
            <a:extLst>
              <a:ext uri="{FF2B5EF4-FFF2-40B4-BE49-F238E27FC236}">
                <a16:creationId xmlns:a16="http://schemas.microsoft.com/office/drawing/2014/main" id="{29F9BD1C-0AB8-45BF-BAD0-5ED5BD1B6BC6}"/>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6382675" y="391994"/>
            <a:ext cx="5175415" cy="2511224"/>
          </a:xfrm>
          <a:prstGeom prst="rect">
            <a:avLst/>
          </a:prstGeom>
        </p:spPr>
      </p:pic>
      <p:sp>
        <p:nvSpPr>
          <p:cNvPr id="154" name="TextBox 153">
            <a:extLst>
              <a:ext uri="{FF2B5EF4-FFF2-40B4-BE49-F238E27FC236}">
                <a16:creationId xmlns:a16="http://schemas.microsoft.com/office/drawing/2014/main" id="{11731CCC-B5CF-4B29-AF9E-FFA3EDD505BC}"/>
              </a:ext>
            </a:extLst>
          </p:cNvPr>
          <p:cNvSpPr txBox="1"/>
          <p:nvPr/>
        </p:nvSpPr>
        <p:spPr>
          <a:xfrm>
            <a:off x="6518904" y="3339201"/>
            <a:ext cx="4886842" cy="1140697"/>
          </a:xfrm>
          <a:prstGeom prst="rect">
            <a:avLst/>
          </a:prstGeom>
          <a:noFill/>
        </p:spPr>
        <p:txBody>
          <a:bodyPr wrap="square">
            <a:spAutoFit/>
          </a:bodyPr>
          <a:lstStyle/>
          <a:p>
            <a:pPr>
              <a:lnSpc>
                <a:spcPct val="229000"/>
              </a:lnSpc>
            </a:pPr>
            <a:r>
              <a:rPr lang="en-US" sz="1600" dirty="0">
                <a:latin typeface="MV Boli" panose="02000500030200090000" pitchFamily="2" charset="0"/>
                <a:ea typeface="Hand Of Sean" panose="02000500000000000000" pitchFamily="2" charset="-128"/>
                <a:cs typeface="MV Boli" panose="02000500030200090000" pitchFamily="2" charset="0"/>
              </a:rPr>
              <a:t>An abducted arm is pulled away from the body.</a:t>
            </a:r>
          </a:p>
          <a:p>
            <a:pPr>
              <a:lnSpc>
                <a:spcPct val="229000"/>
              </a:lnSpc>
            </a:pPr>
            <a:endParaRPr lang="en-US" sz="1600" dirty="0">
              <a:latin typeface="MV Boli" panose="02000500030200090000" pitchFamily="2" charset="0"/>
              <a:ea typeface="Hand Of Sean" panose="02000500000000000000" pitchFamily="2" charset="-128"/>
              <a:cs typeface="MV Boli" panose="02000500030200090000" pitchFamily="2" charset="0"/>
            </a:endParaRPr>
          </a:p>
        </p:txBody>
      </p:sp>
      <p:sp>
        <p:nvSpPr>
          <p:cNvPr id="155" name="TextBox 154">
            <a:extLst>
              <a:ext uri="{FF2B5EF4-FFF2-40B4-BE49-F238E27FC236}">
                <a16:creationId xmlns:a16="http://schemas.microsoft.com/office/drawing/2014/main" id="{7DC38384-E1A2-4F67-9FC2-135BFE52DBB8}"/>
              </a:ext>
            </a:extLst>
          </p:cNvPr>
          <p:cNvSpPr txBox="1"/>
          <p:nvPr/>
        </p:nvSpPr>
        <p:spPr>
          <a:xfrm>
            <a:off x="550886" y="2844555"/>
            <a:ext cx="4772607" cy="1009572"/>
          </a:xfrm>
          <a:prstGeom prst="rect">
            <a:avLst/>
          </a:prstGeom>
          <a:noFill/>
        </p:spPr>
        <p:txBody>
          <a:bodyPr wrap="square">
            <a:spAutoFit/>
          </a:bodyPr>
          <a:lstStyle/>
          <a:p>
            <a:pPr>
              <a:lnSpc>
                <a:spcPct val="229000"/>
              </a:lnSpc>
            </a:pPr>
            <a:r>
              <a:rPr lang="en-US" sz="1400" dirty="0">
                <a:latin typeface="MV Boli" panose="02000500030200090000" pitchFamily="2" charset="0"/>
                <a:ea typeface="Hand Of Sean" panose="02000500000000000000" pitchFamily="2" charset="-128"/>
                <a:cs typeface="MV Boli" panose="02000500030200090000" pitchFamily="2" charset="0"/>
              </a:rPr>
              <a:t>- In Infants (Congenital): hasty arm delivery.</a:t>
            </a:r>
          </a:p>
          <a:p>
            <a:pPr>
              <a:lnSpc>
                <a:spcPct val="229000"/>
              </a:lnSpc>
            </a:pPr>
            <a:r>
              <a:rPr lang="en-US" sz="1400" dirty="0">
                <a:latin typeface="MV Boli" panose="02000500030200090000" pitchFamily="2" charset="0"/>
                <a:ea typeface="Hand Of Sean" panose="02000500000000000000" pitchFamily="2" charset="-128"/>
                <a:cs typeface="MV Boli" panose="02000500030200090000" pitchFamily="2" charset="0"/>
              </a:rPr>
              <a:t>- In adults (Acquired): commonly associated with</a:t>
            </a:r>
          </a:p>
        </p:txBody>
      </p:sp>
      <p:sp>
        <p:nvSpPr>
          <p:cNvPr id="157" name="TextBox 156">
            <a:extLst>
              <a:ext uri="{FF2B5EF4-FFF2-40B4-BE49-F238E27FC236}">
                <a16:creationId xmlns:a16="http://schemas.microsoft.com/office/drawing/2014/main" id="{46A78719-8859-477C-B138-91702C919E03}"/>
              </a:ext>
            </a:extLst>
          </p:cNvPr>
          <p:cNvSpPr txBox="1"/>
          <p:nvPr/>
        </p:nvSpPr>
        <p:spPr>
          <a:xfrm>
            <a:off x="831458" y="4048393"/>
            <a:ext cx="6096000" cy="307777"/>
          </a:xfrm>
          <a:prstGeom prst="rect">
            <a:avLst/>
          </a:prstGeom>
          <a:noFill/>
        </p:spPr>
        <p:txBody>
          <a:bodyPr wrap="square">
            <a:spAutoFit/>
          </a:bodyPr>
          <a:lstStyle/>
          <a:p>
            <a:r>
              <a:rPr lang="en-US" sz="1400" dirty="0">
                <a:latin typeface="MV Boli" panose="02000500030200090000" pitchFamily="2" charset="0"/>
                <a:cs typeface="MV Boli" panose="02000500030200090000" pitchFamily="2" charset="0"/>
              </a:rPr>
              <a:t>shoulder dislocation (i.e., abduction under weight).</a:t>
            </a:r>
          </a:p>
        </p:txBody>
      </p:sp>
    </p:spTree>
    <p:extLst>
      <p:ext uri="{BB962C8B-B14F-4D97-AF65-F5344CB8AC3E}">
        <p14:creationId xmlns:p14="http://schemas.microsoft.com/office/powerpoint/2010/main" val="20236892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a:extLst>
              <a:ext uri="{FF2B5EF4-FFF2-40B4-BE49-F238E27FC236}">
                <a16:creationId xmlns:a16="http://schemas.microsoft.com/office/drawing/2014/main" id="{C03955BB-E41C-4E77-BB48-325360470229}"/>
              </a:ext>
            </a:extLst>
          </p:cNvPr>
          <p:cNvSpPr/>
          <p:nvPr/>
        </p:nvSpPr>
        <p:spPr>
          <a:xfrm>
            <a:off x="275044" y="-5786"/>
            <a:ext cx="5681417" cy="6858000"/>
          </a:xfrm>
          <a:prstGeom prst="rect">
            <a:avLst/>
          </a:prstGeom>
          <a:blipFill>
            <a:blip r:embed="rId2">
              <a:extLst>
                <a:ext uri="{28A0092B-C50C-407E-A947-70E740481C1C}">
                  <a14:useLocalDpi xmlns:a14="http://schemas.microsoft.com/office/drawing/2010/main" val="0"/>
                </a:ext>
              </a:extLst>
            </a:blip>
            <a:stretch>
              <a:fillRect/>
            </a:stretch>
          </a:blipFill>
          <a:ln>
            <a:noFill/>
          </a:ln>
          <a:effectLst>
            <a:outerShdw blurRad="50800" dist="889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3F222A8-AF2A-4292-8A95-0C3AD37A109D}"/>
              </a:ext>
            </a:extLst>
          </p:cNvPr>
          <p:cNvSpPr/>
          <p:nvPr/>
        </p:nvSpPr>
        <p:spPr>
          <a:xfrm>
            <a:off x="6096000" y="0"/>
            <a:ext cx="5660571" cy="6858000"/>
          </a:xfrm>
          <a:prstGeom prst="rect">
            <a:avLst/>
          </a:prstGeom>
          <a:blipFill>
            <a:blip r:embed="rId2">
              <a:extLst>
                <a:ext uri="{28A0092B-C50C-407E-A947-70E740481C1C}">
                  <a14:useLocalDpi xmlns:a14="http://schemas.microsoft.com/office/drawing/2010/main" val="0"/>
                </a:ext>
              </a:extLst>
            </a:blip>
            <a:stretch>
              <a:fillRect/>
            </a:stretch>
          </a:blipFill>
          <a:ln>
            <a:noFill/>
          </a:ln>
          <a:effectLst>
            <a:outerShdw blurRad="50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0" name="Group 189">
            <a:extLst>
              <a:ext uri="{FF2B5EF4-FFF2-40B4-BE49-F238E27FC236}">
                <a16:creationId xmlns:a16="http://schemas.microsoft.com/office/drawing/2014/main" id="{B1C4F1B1-18D1-4F24-A7B4-A913BFFF45E6}"/>
              </a:ext>
            </a:extLst>
          </p:cNvPr>
          <p:cNvGrpSpPr/>
          <p:nvPr/>
        </p:nvGrpSpPr>
        <p:grpSpPr>
          <a:xfrm>
            <a:off x="6096000" y="119550"/>
            <a:ext cx="5574535" cy="6778315"/>
            <a:chOff x="6096000" y="119550"/>
            <a:chExt cx="5574535" cy="6778315"/>
          </a:xfrm>
        </p:grpSpPr>
        <p:sp>
          <p:nvSpPr>
            <p:cNvPr id="191" name="Rectangle 190">
              <a:extLst>
                <a:ext uri="{FF2B5EF4-FFF2-40B4-BE49-F238E27FC236}">
                  <a16:creationId xmlns:a16="http://schemas.microsoft.com/office/drawing/2014/main" id="{479DEB60-7570-45B4-8336-36827F8A3ED2}"/>
                </a:ext>
              </a:extLst>
            </p:cNvPr>
            <p:cNvSpPr/>
            <p:nvPr/>
          </p:nvSpPr>
          <p:spPr>
            <a:xfrm>
              <a:off x="11148331" y="4069452"/>
              <a:ext cx="522204" cy="2657736"/>
            </a:xfrm>
            <a:prstGeom prst="rect">
              <a:avLst/>
            </a:prstGeom>
            <a:solidFill>
              <a:srgbClr val="00FF00"/>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2" name="Freeform: Shape 191">
              <a:extLst>
                <a:ext uri="{FF2B5EF4-FFF2-40B4-BE49-F238E27FC236}">
                  <a16:creationId xmlns:a16="http://schemas.microsoft.com/office/drawing/2014/main" id="{1F0B4A1C-B94A-47CE-AED1-2D2A4BE4CFF9}"/>
                </a:ext>
              </a:extLst>
            </p:cNvPr>
            <p:cNvSpPr/>
            <p:nvPr/>
          </p:nvSpPr>
          <p:spPr>
            <a:xfrm>
              <a:off x="6128872" y="119550"/>
              <a:ext cx="5395162" cy="6607323"/>
            </a:xfrm>
            <a:custGeom>
              <a:avLst/>
              <a:gdLst>
                <a:gd name="connsiteX0" fmla="*/ 0 w 5395162"/>
                <a:gd name="connsiteY0" fmla="*/ 0 h 6607323"/>
                <a:gd name="connsiteX1" fmla="*/ 5395162 w 5395162"/>
                <a:gd name="connsiteY1" fmla="*/ 0 h 6607323"/>
                <a:gd name="connsiteX2" fmla="*/ 5395162 w 5395162"/>
                <a:gd name="connsiteY2" fmla="*/ 3949902 h 6607323"/>
                <a:gd name="connsiteX3" fmla="*/ 5230980 w 5395162"/>
                <a:gd name="connsiteY3" fmla="*/ 3949902 h 6607323"/>
                <a:gd name="connsiteX4" fmla="*/ 5032614 w 5395162"/>
                <a:gd name="connsiteY4" fmla="*/ 4148268 h 6607323"/>
                <a:gd name="connsiteX5" fmla="*/ 5032614 w 5395162"/>
                <a:gd name="connsiteY5" fmla="*/ 6607209 h 6607323"/>
                <a:gd name="connsiteX6" fmla="*/ 5032625 w 5395162"/>
                <a:gd name="connsiteY6" fmla="*/ 6607323 h 6607323"/>
                <a:gd name="connsiteX7" fmla="*/ 0 w 5395162"/>
                <a:gd name="connsiteY7" fmla="*/ 6607323 h 660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5162" h="6607323">
                  <a:moveTo>
                    <a:pt x="0" y="0"/>
                  </a:moveTo>
                  <a:lnTo>
                    <a:pt x="5395162" y="0"/>
                  </a:lnTo>
                  <a:lnTo>
                    <a:pt x="5395162" y="3949902"/>
                  </a:lnTo>
                  <a:lnTo>
                    <a:pt x="5230980" y="3949902"/>
                  </a:lnTo>
                  <a:cubicBezTo>
                    <a:pt x="5121425" y="3949902"/>
                    <a:pt x="5032614" y="4038713"/>
                    <a:pt x="5032614" y="4148268"/>
                  </a:cubicBezTo>
                  <a:lnTo>
                    <a:pt x="5032614" y="6607209"/>
                  </a:lnTo>
                  <a:lnTo>
                    <a:pt x="5032625" y="6607323"/>
                  </a:lnTo>
                  <a:lnTo>
                    <a:pt x="0" y="6607323"/>
                  </a:lnTo>
                  <a:close/>
                </a:path>
              </a:pathLst>
            </a:custGeom>
            <a:solidFill>
              <a:srgbClr val="FDFDFD"/>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3" name="Straight Connector 192">
              <a:extLst>
                <a:ext uri="{FF2B5EF4-FFF2-40B4-BE49-F238E27FC236}">
                  <a16:creationId xmlns:a16="http://schemas.microsoft.com/office/drawing/2014/main" id="{59162A81-0D26-49D5-9C3D-AF1145F70A57}"/>
                </a:ext>
              </a:extLst>
            </p:cNvPr>
            <p:cNvCxnSpPr>
              <a:cxnSpLocks/>
            </p:cNvCxnSpPr>
            <p:nvPr/>
          </p:nvCxnSpPr>
          <p:spPr>
            <a:xfrm>
              <a:off x="6096000" y="909390"/>
              <a:ext cx="5428034"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9DC12B9C-03BA-4147-9B14-30D86730F24B}"/>
                </a:ext>
              </a:extLst>
            </p:cNvPr>
            <p:cNvCxnSpPr>
              <a:cxnSpLocks/>
            </p:cNvCxnSpPr>
            <p:nvPr/>
          </p:nvCxnSpPr>
          <p:spPr>
            <a:xfrm>
              <a:off x="6126481" y="137418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6DCDD4C6-51F4-4E17-AD53-489FD1F39D5F}"/>
                </a:ext>
              </a:extLst>
            </p:cNvPr>
            <p:cNvCxnSpPr>
              <a:cxnSpLocks/>
            </p:cNvCxnSpPr>
            <p:nvPr/>
          </p:nvCxnSpPr>
          <p:spPr>
            <a:xfrm>
              <a:off x="6126481" y="1864456"/>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22656D87-BB85-4C46-9209-8C9140CFF071}"/>
                </a:ext>
              </a:extLst>
            </p:cNvPr>
            <p:cNvCxnSpPr>
              <a:cxnSpLocks/>
            </p:cNvCxnSpPr>
            <p:nvPr/>
          </p:nvCxnSpPr>
          <p:spPr>
            <a:xfrm>
              <a:off x="6126481" y="2354732"/>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B8516F6C-3E8F-41F1-85A7-8235F4B1C824}"/>
                </a:ext>
              </a:extLst>
            </p:cNvPr>
            <p:cNvCxnSpPr>
              <a:cxnSpLocks/>
            </p:cNvCxnSpPr>
            <p:nvPr/>
          </p:nvCxnSpPr>
          <p:spPr>
            <a:xfrm>
              <a:off x="6126481" y="2845008"/>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989266B4-BC34-4ABF-A425-A7DC3F37E571}"/>
                </a:ext>
              </a:extLst>
            </p:cNvPr>
            <p:cNvCxnSpPr>
              <a:cxnSpLocks/>
            </p:cNvCxnSpPr>
            <p:nvPr/>
          </p:nvCxnSpPr>
          <p:spPr>
            <a:xfrm>
              <a:off x="6126481" y="3335284"/>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6FBF9DB6-3F78-4FB6-A1C7-279765773246}"/>
                </a:ext>
              </a:extLst>
            </p:cNvPr>
            <p:cNvCxnSpPr>
              <a:cxnSpLocks/>
            </p:cNvCxnSpPr>
            <p:nvPr/>
          </p:nvCxnSpPr>
          <p:spPr>
            <a:xfrm>
              <a:off x="6126481" y="382556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87FF3BCF-0219-48EC-8281-6991C30C1636}"/>
                </a:ext>
              </a:extLst>
            </p:cNvPr>
            <p:cNvCxnSpPr>
              <a:cxnSpLocks/>
            </p:cNvCxnSpPr>
            <p:nvPr/>
          </p:nvCxnSpPr>
          <p:spPr>
            <a:xfrm>
              <a:off x="6126481" y="4315836"/>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66E6F99E-140E-42F7-9CD9-520ABBCB79FF}"/>
                </a:ext>
              </a:extLst>
            </p:cNvPr>
            <p:cNvCxnSpPr>
              <a:cxnSpLocks/>
            </p:cNvCxnSpPr>
            <p:nvPr/>
          </p:nvCxnSpPr>
          <p:spPr>
            <a:xfrm>
              <a:off x="6126481" y="4806112"/>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FD4DA134-0BBC-4EEA-B046-D144F8362963}"/>
                </a:ext>
              </a:extLst>
            </p:cNvPr>
            <p:cNvCxnSpPr>
              <a:cxnSpLocks/>
            </p:cNvCxnSpPr>
            <p:nvPr/>
          </p:nvCxnSpPr>
          <p:spPr>
            <a:xfrm>
              <a:off x="6126481" y="5296388"/>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D81023F8-3930-4E86-AADD-C34248F41F99}"/>
                </a:ext>
              </a:extLst>
            </p:cNvPr>
            <p:cNvCxnSpPr>
              <a:cxnSpLocks/>
            </p:cNvCxnSpPr>
            <p:nvPr/>
          </p:nvCxnSpPr>
          <p:spPr>
            <a:xfrm>
              <a:off x="6126481" y="5786664"/>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AB4022E9-383B-473B-A517-D6A80C1B6F12}"/>
                </a:ext>
              </a:extLst>
            </p:cNvPr>
            <p:cNvCxnSpPr>
              <a:cxnSpLocks/>
            </p:cNvCxnSpPr>
            <p:nvPr/>
          </p:nvCxnSpPr>
          <p:spPr>
            <a:xfrm>
              <a:off x="6126481" y="6276940"/>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sp>
          <p:nvSpPr>
            <p:cNvPr id="205" name="TextBox 204">
              <a:extLst>
                <a:ext uri="{FF2B5EF4-FFF2-40B4-BE49-F238E27FC236}">
                  <a16:creationId xmlns:a16="http://schemas.microsoft.com/office/drawing/2014/main" id="{B1FBF4D5-CE44-480D-BC29-B88EB2D96005}"/>
                </a:ext>
              </a:extLst>
            </p:cNvPr>
            <p:cNvSpPr txBox="1"/>
            <p:nvPr/>
          </p:nvSpPr>
          <p:spPr>
            <a:xfrm>
              <a:off x="11176000" y="5595360"/>
              <a:ext cx="461665" cy="1302505"/>
            </a:xfrm>
            <a:prstGeom prst="rect">
              <a:avLst/>
            </a:prstGeom>
            <a:noFill/>
          </p:spPr>
          <p:txBody>
            <a:bodyPr vert="vert270" wrap="square" rtlCol="0">
              <a:spAutoFit/>
            </a:bodyPr>
            <a:lstStyle/>
            <a:p>
              <a:pPr algn="ctr"/>
              <a:endParaRPr lang="en-US" b="1" dirty="0">
                <a:solidFill>
                  <a:schemeClr val="bg1"/>
                </a:solidFill>
              </a:endParaRPr>
            </a:p>
          </p:txBody>
        </p:sp>
      </p:grpSp>
      <p:grpSp>
        <p:nvGrpSpPr>
          <p:cNvPr id="174" name="Group 173">
            <a:extLst>
              <a:ext uri="{FF2B5EF4-FFF2-40B4-BE49-F238E27FC236}">
                <a16:creationId xmlns:a16="http://schemas.microsoft.com/office/drawing/2014/main" id="{4D3EC6F6-41B8-42EA-9450-9660D30297B3}"/>
              </a:ext>
            </a:extLst>
          </p:cNvPr>
          <p:cNvGrpSpPr/>
          <p:nvPr/>
        </p:nvGrpSpPr>
        <p:grpSpPr>
          <a:xfrm flipH="1">
            <a:off x="351541" y="79684"/>
            <a:ext cx="11345946" cy="6778316"/>
            <a:chOff x="324589" y="119550"/>
            <a:chExt cx="11345946" cy="6778316"/>
          </a:xfrm>
        </p:grpSpPr>
        <p:sp>
          <p:nvSpPr>
            <p:cNvPr id="175" name="Rectangle 174">
              <a:extLst>
                <a:ext uri="{FF2B5EF4-FFF2-40B4-BE49-F238E27FC236}">
                  <a16:creationId xmlns:a16="http://schemas.microsoft.com/office/drawing/2014/main" id="{BC45525F-CA64-4D1D-A75E-E6290B229999}"/>
                </a:ext>
              </a:extLst>
            </p:cNvPr>
            <p:cNvSpPr/>
            <p:nvPr/>
          </p:nvSpPr>
          <p:spPr>
            <a:xfrm>
              <a:off x="11148331" y="4069452"/>
              <a:ext cx="522204" cy="2657736"/>
            </a:xfrm>
            <a:prstGeom prst="rect">
              <a:avLst/>
            </a:prstGeom>
            <a:solidFill>
              <a:schemeClr val="accent5">
                <a:lumMod val="40000"/>
                <a:lumOff val="60000"/>
              </a:schemeClr>
            </a:solidFill>
            <a:ln>
              <a:noFill/>
            </a:ln>
            <a:effectLst>
              <a:outerShdw blurRad="50800" dist="635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76" name="Freeform: Shape 175">
              <a:extLst>
                <a:ext uri="{FF2B5EF4-FFF2-40B4-BE49-F238E27FC236}">
                  <a16:creationId xmlns:a16="http://schemas.microsoft.com/office/drawing/2014/main" id="{4CCDAA36-0014-487F-9FC8-FB18AD79A536}"/>
                </a:ext>
              </a:extLst>
            </p:cNvPr>
            <p:cNvSpPr/>
            <p:nvPr/>
          </p:nvSpPr>
          <p:spPr>
            <a:xfrm>
              <a:off x="6128872" y="119550"/>
              <a:ext cx="5395162" cy="6607323"/>
            </a:xfrm>
            <a:custGeom>
              <a:avLst/>
              <a:gdLst>
                <a:gd name="connsiteX0" fmla="*/ 0 w 5395162"/>
                <a:gd name="connsiteY0" fmla="*/ 0 h 6607323"/>
                <a:gd name="connsiteX1" fmla="*/ 5395162 w 5395162"/>
                <a:gd name="connsiteY1" fmla="*/ 0 h 6607323"/>
                <a:gd name="connsiteX2" fmla="*/ 5395162 w 5395162"/>
                <a:gd name="connsiteY2" fmla="*/ 3949902 h 6607323"/>
                <a:gd name="connsiteX3" fmla="*/ 5230980 w 5395162"/>
                <a:gd name="connsiteY3" fmla="*/ 3949902 h 6607323"/>
                <a:gd name="connsiteX4" fmla="*/ 5032614 w 5395162"/>
                <a:gd name="connsiteY4" fmla="*/ 4148268 h 6607323"/>
                <a:gd name="connsiteX5" fmla="*/ 5032614 w 5395162"/>
                <a:gd name="connsiteY5" fmla="*/ 6607209 h 6607323"/>
                <a:gd name="connsiteX6" fmla="*/ 5032625 w 5395162"/>
                <a:gd name="connsiteY6" fmla="*/ 6607323 h 6607323"/>
                <a:gd name="connsiteX7" fmla="*/ 0 w 5395162"/>
                <a:gd name="connsiteY7" fmla="*/ 6607323 h 660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5162" h="6607323">
                  <a:moveTo>
                    <a:pt x="0" y="0"/>
                  </a:moveTo>
                  <a:lnTo>
                    <a:pt x="5395162" y="0"/>
                  </a:lnTo>
                  <a:lnTo>
                    <a:pt x="5395162" y="3949902"/>
                  </a:lnTo>
                  <a:lnTo>
                    <a:pt x="5230980" y="3949902"/>
                  </a:lnTo>
                  <a:cubicBezTo>
                    <a:pt x="5121425" y="3949902"/>
                    <a:pt x="5032614" y="4038713"/>
                    <a:pt x="5032614" y="4148268"/>
                  </a:cubicBezTo>
                  <a:lnTo>
                    <a:pt x="5032614" y="6607209"/>
                  </a:lnTo>
                  <a:lnTo>
                    <a:pt x="5032625" y="6607323"/>
                  </a:lnTo>
                  <a:lnTo>
                    <a:pt x="0" y="6607323"/>
                  </a:lnTo>
                  <a:close/>
                </a:path>
              </a:pathLst>
            </a:custGeom>
            <a:solidFill>
              <a:srgbClr val="FDFDFD"/>
            </a:solidFill>
            <a:ln>
              <a:noFill/>
            </a:ln>
            <a:effectLst>
              <a:outerShdw blurRad="50800" dist="762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a:extLst>
                <a:ext uri="{FF2B5EF4-FFF2-40B4-BE49-F238E27FC236}">
                  <a16:creationId xmlns:a16="http://schemas.microsoft.com/office/drawing/2014/main" id="{0B012414-9764-48F5-B4C3-0A5037F0BBA5}"/>
                </a:ext>
              </a:extLst>
            </p:cNvPr>
            <p:cNvCxnSpPr>
              <a:cxnSpLocks/>
            </p:cNvCxnSpPr>
            <p:nvPr/>
          </p:nvCxnSpPr>
          <p:spPr>
            <a:xfrm>
              <a:off x="6096000" y="909390"/>
              <a:ext cx="5428034"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8DF96C4D-F51B-418E-8313-05C072401FE4}"/>
                </a:ext>
              </a:extLst>
            </p:cNvPr>
            <p:cNvCxnSpPr>
              <a:cxnSpLocks/>
            </p:cNvCxnSpPr>
            <p:nvPr/>
          </p:nvCxnSpPr>
          <p:spPr>
            <a:xfrm>
              <a:off x="6126481" y="137418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6F483CB6-CDC5-4A02-B30E-322036DDF0A0}"/>
                </a:ext>
              </a:extLst>
            </p:cNvPr>
            <p:cNvCxnSpPr>
              <a:cxnSpLocks/>
            </p:cNvCxnSpPr>
            <p:nvPr/>
          </p:nvCxnSpPr>
          <p:spPr>
            <a:xfrm>
              <a:off x="6126481" y="1864456"/>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13494356-E55D-4653-AB9F-7E1E2BF06D76}"/>
                </a:ext>
              </a:extLst>
            </p:cNvPr>
            <p:cNvCxnSpPr>
              <a:cxnSpLocks/>
            </p:cNvCxnSpPr>
            <p:nvPr/>
          </p:nvCxnSpPr>
          <p:spPr>
            <a:xfrm>
              <a:off x="6126481" y="2354732"/>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8C8F38DD-49EA-469F-9EDB-E9462B811FC0}"/>
                </a:ext>
              </a:extLst>
            </p:cNvPr>
            <p:cNvCxnSpPr>
              <a:cxnSpLocks/>
            </p:cNvCxnSpPr>
            <p:nvPr/>
          </p:nvCxnSpPr>
          <p:spPr>
            <a:xfrm>
              <a:off x="6126481" y="2845008"/>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BB0A9595-A092-4E25-932A-2B7A43E3DF75}"/>
                </a:ext>
              </a:extLst>
            </p:cNvPr>
            <p:cNvCxnSpPr>
              <a:cxnSpLocks/>
            </p:cNvCxnSpPr>
            <p:nvPr/>
          </p:nvCxnSpPr>
          <p:spPr>
            <a:xfrm>
              <a:off x="6126481" y="3335284"/>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D2DB5BD7-B26C-4609-AADA-D1F73B39D441}"/>
                </a:ext>
              </a:extLst>
            </p:cNvPr>
            <p:cNvCxnSpPr>
              <a:cxnSpLocks/>
            </p:cNvCxnSpPr>
            <p:nvPr/>
          </p:nvCxnSpPr>
          <p:spPr>
            <a:xfrm>
              <a:off x="6126481" y="382556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5992E529-F71B-461A-B57E-330E3C813F2E}"/>
                </a:ext>
              </a:extLst>
            </p:cNvPr>
            <p:cNvCxnSpPr>
              <a:cxnSpLocks/>
            </p:cNvCxnSpPr>
            <p:nvPr/>
          </p:nvCxnSpPr>
          <p:spPr>
            <a:xfrm>
              <a:off x="6126481" y="4315836"/>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64CEBAD4-44F2-4C60-80AE-1704869E5043}"/>
                </a:ext>
              </a:extLst>
            </p:cNvPr>
            <p:cNvCxnSpPr>
              <a:cxnSpLocks/>
            </p:cNvCxnSpPr>
            <p:nvPr/>
          </p:nvCxnSpPr>
          <p:spPr>
            <a:xfrm>
              <a:off x="6126481" y="4806112"/>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B6B6DA8F-39DA-425E-B4FF-5A599863202A}"/>
                </a:ext>
              </a:extLst>
            </p:cNvPr>
            <p:cNvCxnSpPr>
              <a:cxnSpLocks/>
            </p:cNvCxnSpPr>
            <p:nvPr/>
          </p:nvCxnSpPr>
          <p:spPr>
            <a:xfrm>
              <a:off x="6126481" y="5296388"/>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7CBD5B22-00BF-4EDD-976C-E876BF6A92CB}"/>
                </a:ext>
              </a:extLst>
            </p:cNvPr>
            <p:cNvCxnSpPr>
              <a:cxnSpLocks/>
            </p:cNvCxnSpPr>
            <p:nvPr/>
          </p:nvCxnSpPr>
          <p:spPr>
            <a:xfrm>
              <a:off x="6126481" y="5786664"/>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D0984BC2-397F-487F-B4C3-639E88CD5B95}"/>
                </a:ext>
              </a:extLst>
            </p:cNvPr>
            <p:cNvCxnSpPr>
              <a:cxnSpLocks/>
            </p:cNvCxnSpPr>
            <p:nvPr/>
          </p:nvCxnSpPr>
          <p:spPr>
            <a:xfrm>
              <a:off x="6126481" y="6276940"/>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sp>
          <p:nvSpPr>
            <p:cNvPr id="189" name="TextBox 188">
              <a:extLst>
                <a:ext uri="{FF2B5EF4-FFF2-40B4-BE49-F238E27FC236}">
                  <a16:creationId xmlns:a16="http://schemas.microsoft.com/office/drawing/2014/main" id="{028D77CE-26CC-48A3-92E2-0D112FD9E9FA}"/>
                </a:ext>
              </a:extLst>
            </p:cNvPr>
            <p:cNvSpPr txBox="1"/>
            <p:nvPr/>
          </p:nvSpPr>
          <p:spPr>
            <a:xfrm>
              <a:off x="11176001" y="4099814"/>
              <a:ext cx="461665" cy="2798052"/>
            </a:xfrm>
            <a:prstGeom prst="rect">
              <a:avLst/>
            </a:prstGeom>
            <a:noFill/>
          </p:spPr>
          <p:txBody>
            <a:bodyPr vert="vert270" wrap="square" rtlCol="0">
              <a:spAutoFit/>
            </a:bodyPr>
            <a:lstStyle/>
            <a:p>
              <a:pPr algn="ctr"/>
              <a:r>
                <a:rPr lang="en-US" b="1" dirty="0"/>
                <a:t>Causes &amp; Affected nerves</a:t>
              </a:r>
            </a:p>
          </p:txBody>
        </p:sp>
        <p:sp>
          <p:nvSpPr>
            <p:cNvPr id="150" name="TextBox 149">
              <a:extLst>
                <a:ext uri="{FF2B5EF4-FFF2-40B4-BE49-F238E27FC236}">
                  <a16:creationId xmlns:a16="http://schemas.microsoft.com/office/drawing/2014/main" id="{0A579D8F-12D9-4782-8DAB-115542E47984}"/>
                </a:ext>
              </a:extLst>
            </p:cNvPr>
            <p:cNvSpPr txBox="1"/>
            <p:nvPr/>
          </p:nvSpPr>
          <p:spPr>
            <a:xfrm>
              <a:off x="324589" y="4099814"/>
              <a:ext cx="461665" cy="2798052"/>
            </a:xfrm>
            <a:prstGeom prst="rect">
              <a:avLst/>
            </a:prstGeom>
            <a:noFill/>
          </p:spPr>
          <p:txBody>
            <a:bodyPr vert="vert270" wrap="square" rtlCol="0">
              <a:spAutoFit/>
            </a:bodyPr>
            <a:lstStyle/>
            <a:p>
              <a:pPr algn="ctr"/>
              <a:r>
                <a:rPr lang="en-US" b="1" dirty="0"/>
                <a:t>Result</a:t>
              </a:r>
            </a:p>
          </p:txBody>
        </p:sp>
      </p:grpSp>
      <p:grpSp>
        <p:nvGrpSpPr>
          <p:cNvPr id="3" name="Group 2">
            <a:extLst>
              <a:ext uri="{FF2B5EF4-FFF2-40B4-BE49-F238E27FC236}">
                <a16:creationId xmlns:a16="http://schemas.microsoft.com/office/drawing/2014/main" id="{0F1A4B53-3DA8-4B08-87F6-99E2B5780CCB}"/>
              </a:ext>
            </a:extLst>
          </p:cNvPr>
          <p:cNvGrpSpPr/>
          <p:nvPr/>
        </p:nvGrpSpPr>
        <p:grpSpPr>
          <a:xfrm>
            <a:off x="5604611" y="119550"/>
            <a:ext cx="781676" cy="6607323"/>
            <a:chOff x="5604611" y="119550"/>
            <a:chExt cx="781676" cy="6607323"/>
          </a:xfrm>
        </p:grpSpPr>
        <p:sp>
          <p:nvSpPr>
            <p:cNvPr id="67" name="Rectangle 66">
              <a:extLst>
                <a:ext uri="{FF2B5EF4-FFF2-40B4-BE49-F238E27FC236}">
                  <a16:creationId xmlns:a16="http://schemas.microsoft.com/office/drawing/2014/main" id="{D119F2DB-0E38-4A31-831F-2BAF295D2A25}"/>
                </a:ext>
              </a:extLst>
            </p:cNvPr>
            <p:cNvSpPr/>
            <p:nvPr/>
          </p:nvSpPr>
          <p:spPr>
            <a:xfrm>
              <a:off x="5635694" y="20253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AEE5042A-E067-4FB7-BCFF-00BB33BFEDEC}"/>
                </a:ext>
              </a:extLst>
            </p:cNvPr>
            <p:cNvGrpSpPr/>
            <p:nvPr/>
          </p:nvGrpSpPr>
          <p:grpSpPr>
            <a:xfrm>
              <a:off x="5805714" y="119550"/>
              <a:ext cx="580573" cy="386869"/>
              <a:chOff x="5805714" y="609691"/>
              <a:chExt cx="580573" cy="386869"/>
            </a:xfrm>
          </p:grpSpPr>
          <p:sp>
            <p:nvSpPr>
              <p:cNvPr id="5" name="Rectangle 4">
                <a:extLst>
                  <a:ext uri="{FF2B5EF4-FFF2-40B4-BE49-F238E27FC236}">
                    <a16:creationId xmlns:a16="http://schemas.microsoft.com/office/drawing/2014/main" id="{9ECC8D50-758B-45D1-9832-058DA749338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a:extLst>
                  <a:ext uri="{FF2B5EF4-FFF2-40B4-BE49-F238E27FC236}">
                    <a16:creationId xmlns:a16="http://schemas.microsoft.com/office/drawing/2014/main" id="{FC783E55-1922-4926-8D97-EC60526709F7}"/>
                  </a:ext>
                </a:extLst>
              </p:cNvPr>
              <p:cNvSpPr/>
              <p:nvPr/>
            </p:nvSpPr>
            <p:spPr>
              <a:xfrm>
                <a:off x="5805714" y="609691"/>
                <a:ext cx="410553" cy="386869"/>
              </a:xfrm>
              <a:prstGeom prst="arc">
                <a:avLst>
                  <a:gd name="adj1" fmla="val 10333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8" name="Rectangle 67">
              <a:extLst>
                <a:ext uri="{FF2B5EF4-FFF2-40B4-BE49-F238E27FC236}">
                  <a16:creationId xmlns:a16="http://schemas.microsoft.com/office/drawing/2014/main" id="{FCB92E0C-F05E-4602-8A6C-A561815032EC}"/>
                </a:ext>
              </a:extLst>
            </p:cNvPr>
            <p:cNvSpPr/>
            <p:nvPr/>
          </p:nvSpPr>
          <p:spPr>
            <a:xfrm>
              <a:off x="5632035" y="503041"/>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78" name="Group 77">
              <a:extLst>
                <a:ext uri="{FF2B5EF4-FFF2-40B4-BE49-F238E27FC236}">
                  <a16:creationId xmlns:a16="http://schemas.microsoft.com/office/drawing/2014/main" id="{E48E30C9-A74F-4C52-AD04-FC9A5CBD8258}"/>
                </a:ext>
              </a:extLst>
            </p:cNvPr>
            <p:cNvGrpSpPr/>
            <p:nvPr/>
          </p:nvGrpSpPr>
          <p:grpSpPr>
            <a:xfrm>
              <a:off x="5805714" y="430573"/>
              <a:ext cx="580573" cy="386869"/>
              <a:chOff x="5805714" y="609691"/>
              <a:chExt cx="580573" cy="386869"/>
            </a:xfrm>
          </p:grpSpPr>
          <p:sp>
            <p:nvSpPr>
              <p:cNvPr id="79" name="Rectangle 78">
                <a:extLst>
                  <a:ext uri="{FF2B5EF4-FFF2-40B4-BE49-F238E27FC236}">
                    <a16:creationId xmlns:a16="http://schemas.microsoft.com/office/drawing/2014/main" id="{9D80A7DB-810E-4588-BE25-E9F7C34D3DB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c 79">
                <a:extLst>
                  <a:ext uri="{FF2B5EF4-FFF2-40B4-BE49-F238E27FC236}">
                    <a16:creationId xmlns:a16="http://schemas.microsoft.com/office/drawing/2014/main" id="{0CEE252C-3F6B-425D-A974-8C322FD62AA8}"/>
                  </a:ext>
                </a:extLst>
              </p:cNvPr>
              <p:cNvSpPr/>
              <p:nvPr/>
            </p:nvSpPr>
            <p:spPr>
              <a:xfrm>
                <a:off x="5805714" y="609691"/>
                <a:ext cx="410553" cy="386869"/>
              </a:xfrm>
              <a:prstGeom prst="arc">
                <a:avLst>
                  <a:gd name="adj1" fmla="val 10604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9" name="Rectangle 68">
              <a:extLst>
                <a:ext uri="{FF2B5EF4-FFF2-40B4-BE49-F238E27FC236}">
                  <a16:creationId xmlns:a16="http://schemas.microsoft.com/office/drawing/2014/main" id="{A4620A41-830E-412F-B7F4-82B17531460F}"/>
                </a:ext>
              </a:extLst>
            </p:cNvPr>
            <p:cNvSpPr/>
            <p:nvPr/>
          </p:nvSpPr>
          <p:spPr>
            <a:xfrm>
              <a:off x="5635694" y="81748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Rectangle 69">
              <a:extLst>
                <a:ext uri="{FF2B5EF4-FFF2-40B4-BE49-F238E27FC236}">
                  <a16:creationId xmlns:a16="http://schemas.microsoft.com/office/drawing/2014/main" id="{B8C591D4-C50C-4B67-805A-961945693BE6}"/>
                </a:ext>
              </a:extLst>
            </p:cNvPr>
            <p:cNvSpPr/>
            <p:nvPr/>
          </p:nvSpPr>
          <p:spPr>
            <a:xfrm>
              <a:off x="5636493" y="112392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a:extLst>
                <a:ext uri="{FF2B5EF4-FFF2-40B4-BE49-F238E27FC236}">
                  <a16:creationId xmlns:a16="http://schemas.microsoft.com/office/drawing/2014/main" id="{461F08B5-15BF-4C63-B54C-7D2001EDCAD3}"/>
                </a:ext>
              </a:extLst>
            </p:cNvPr>
            <p:cNvSpPr/>
            <p:nvPr/>
          </p:nvSpPr>
          <p:spPr>
            <a:xfrm>
              <a:off x="5633303" y="144082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a:extLst>
                <a:ext uri="{FF2B5EF4-FFF2-40B4-BE49-F238E27FC236}">
                  <a16:creationId xmlns:a16="http://schemas.microsoft.com/office/drawing/2014/main" id="{D12C5631-8C0A-4256-BD3E-88D081A7321B}"/>
                </a:ext>
              </a:extLst>
            </p:cNvPr>
            <p:cNvSpPr/>
            <p:nvPr/>
          </p:nvSpPr>
          <p:spPr>
            <a:xfrm>
              <a:off x="5641689" y="174238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Rectangle 72">
              <a:extLst>
                <a:ext uri="{FF2B5EF4-FFF2-40B4-BE49-F238E27FC236}">
                  <a16:creationId xmlns:a16="http://schemas.microsoft.com/office/drawing/2014/main" id="{D3030D9B-44CF-4F4E-A86E-18A79322376D}"/>
                </a:ext>
              </a:extLst>
            </p:cNvPr>
            <p:cNvSpPr/>
            <p:nvPr/>
          </p:nvSpPr>
          <p:spPr>
            <a:xfrm>
              <a:off x="5626130" y="206495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Rectangle 73">
              <a:extLst>
                <a:ext uri="{FF2B5EF4-FFF2-40B4-BE49-F238E27FC236}">
                  <a16:creationId xmlns:a16="http://schemas.microsoft.com/office/drawing/2014/main" id="{0E9F8D11-58D9-4493-A410-DACB43B5E48F}"/>
                </a:ext>
              </a:extLst>
            </p:cNvPr>
            <p:cNvSpPr/>
            <p:nvPr/>
          </p:nvSpPr>
          <p:spPr>
            <a:xfrm>
              <a:off x="5626130" y="237211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a:extLst>
                <a:ext uri="{FF2B5EF4-FFF2-40B4-BE49-F238E27FC236}">
                  <a16:creationId xmlns:a16="http://schemas.microsoft.com/office/drawing/2014/main" id="{880FA994-AF36-4890-A98D-4750B71B3C59}"/>
                </a:ext>
              </a:extLst>
            </p:cNvPr>
            <p:cNvSpPr/>
            <p:nvPr/>
          </p:nvSpPr>
          <p:spPr>
            <a:xfrm>
              <a:off x="5633303" y="268452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Rectangle 75">
              <a:extLst>
                <a:ext uri="{FF2B5EF4-FFF2-40B4-BE49-F238E27FC236}">
                  <a16:creationId xmlns:a16="http://schemas.microsoft.com/office/drawing/2014/main" id="{9E5C2FB6-992A-4537-B467-2FCB0FDBDB9F}"/>
                </a:ext>
              </a:extLst>
            </p:cNvPr>
            <p:cNvSpPr/>
            <p:nvPr/>
          </p:nvSpPr>
          <p:spPr>
            <a:xfrm>
              <a:off x="5633303" y="298598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Rectangle 76">
              <a:extLst>
                <a:ext uri="{FF2B5EF4-FFF2-40B4-BE49-F238E27FC236}">
                  <a16:creationId xmlns:a16="http://schemas.microsoft.com/office/drawing/2014/main" id="{73193785-12A4-408F-9E7C-27DDBEAFA7BD}"/>
                </a:ext>
              </a:extLst>
            </p:cNvPr>
            <p:cNvSpPr/>
            <p:nvPr/>
          </p:nvSpPr>
          <p:spPr>
            <a:xfrm>
              <a:off x="5626130" y="330818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8" name="Rectangle 137">
              <a:extLst>
                <a:ext uri="{FF2B5EF4-FFF2-40B4-BE49-F238E27FC236}">
                  <a16:creationId xmlns:a16="http://schemas.microsoft.com/office/drawing/2014/main" id="{FF68EA0C-3323-4279-9322-583E0496C340}"/>
                </a:ext>
              </a:extLst>
            </p:cNvPr>
            <p:cNvSpPr/>
            <p:nvPr/>
          </p:nvSpPr>
          <p:spPr>
            <a:xfrm>
              <a:off x="5618957" y="361510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9" name="Rectangle 138">
              <a:extLst>
                <a:ext uri="{FF2B5EF4-FFF2-40B4-BE49-F238E27FC236}">
                  <a16:creationId xmlns:a16="http://schemas.microsoft.com/office/drawing/2014/main" id="{DA8F7F98-A2C1-4622-86E7-4F2038831BBE}"/>
                </a:ext>
              </a:extLst>
            </p:cNvPr>
            <p:cNvSpPr/>
            <p:nvPr/>
          </p:nvSpPr>
          <p:spPr>
            <a:xfrm>
              <a:off x="5604611" y="392724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0" name="Rectangle 139">
              <a:extLst>
                <a:ext uri="{FF2B5EF4-FFF2-40B4-BE49-F238E27FC236}">
                  <a16:creationId xmlns:a16="http://schemas.microsoft.com/office/drawing/2014/main" id="{0A05E640-BFCE-401E-8E58-B95F9FAC8DFA}"/>
                </a:ext>
              </a:extLst>
            </p:cNvPr>
            <p:cNvSpPr/>
            <p:nvPr/>
          </p:nvSpPr>
          <p:spPr>
            <a:xfrm>
              <a:off x="5611784" y="423914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1" name="Rectangle 140">
              <a:extLst>
                <a:ext uri="{FF2B5EF4-FFF2-40B4-BE49-F238E27FC236}">
                  <a16:creationId xmlns:a16="http://schemas.microsoft.com/office/drawing/2014/main" id="{E054FE0A-3727-4A81-B405-7B2AD3CF46C1}"/>
                </a:ext>
              </a:extLst>
            </p:cNvPr>
            <p:cNvSpPr/>
            <p:nvPr/>
          </p:nvSpPr>
          <p:spPr>
            <a:xfrm>
              <a:off x="5604611" y="4546182"/>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2" name="Rectangle 141">
              <a:extLst>
                <a:ext uri="{FF2B5EF4-FFF2-40B4-BE49-F238E27FC236}">
                  <a16:creationId xmlns:a16="http://schemas.microsoft.com/office/drawing/2014/main" id="{181F776C-2AF8-48ED-A45F-6043E45954BF}"/>
                </a:ext>
              </a:extLst>
            </p:cNvPr>
            <p:cNvSpPr/>
            <p:nvPr/>
          </p:nvSpPr>
          <p:spPr>
            <a:xfrm>
              <a:off x="5609779" y="485746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3" name="Rectangle 142">
              <a:extLst>
                <a:ext uri="{FF2B5EF4-FFF2-40B4-BE49-F238E27FC236}">
                  <a16:creationId xmlns:a16="http://schemas.microsoft.com/office/drawing/2014/main" id="{F411B93B-64DC-40ED-8351-A38502F83EC2}"/>
                </a:ext>
              </a:extLst>
            </p:cNvPr>
            <p:cNvSpPr/>
            <p:nvPr/>
          </p:nvSpPr>
          <p:spPr>
            <a:xfrm>
              <a:off x="5618957" y="517189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4" name="Rectangle 143">
              <a:extLst>
                <a:ext uri="{FF2B5EF4-FFF2-40B4-BE49-F238E27FC236}">
                  <a16:creationId xmlns:a16="http://schemas.microsoft.com/office/drawing/2014/main" id="{6D4EF766-AAA1-4FD1-9EB8-BC7CCAF80F4C}"/>
                </a:ext>
              </a:extLst>
            </p:cNvPr>
            <p:cNvSpPr/>
            <p:nvPr/>
          </p:nvSpPr>
          <p:spPr>
            <a:xfrm>
              <a:off x="5611784" y="550314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5" name="Rectangle 144">
              <a:extLst>
                <a:ext uri="{FF2B5EF4-FFF2-40B4-BE49-F238E27FC236}">
                  <a16:creationId xmlns:a16="http://schemas.microsoft.com/office/drawing/2014/main" id="{CA3BC80A-A5C7-4031-AE04-E1DBB065F990}"/>
                </a:ext>
              </a:extLst>
            </p:cNvPr>
            <p:cNvSpPr/>
            <p:nvPr/>
          </p:nvSpPr>
          <p:spPr>
            <a:xfrm>
              <a:off x="5604611" y="5797854"/>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6" name="Rectangle 145">
              <a:extLst>
                <a:ext uri="{FF2B5EF4-FFF2-40B4-BE49-F238E27FC236}">
                  <a16:creationId xmlns:a16="http://schemas.microsoft.com/office/drawing/2014/main" id="{B2C4E260-0390-4C3C-B29D-AB4732D5F312}"/>
                </a:ext>
              </a:extLst>
            </p:cNvPr>
            <p:cNvSpPr/>
            <p:nvPr/>
          </p:nvSpPr>
          <p:spPr>
            <a:xfrm>
              <a:off x="5604611" y="609721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7" name="Rectangle 146">
              <a:extLst>
                <a:ext uri="{FF2B5EF4-FFF2-40B4-BE49-F238E27FC236}">
                  <a16:creationId xmlns:a16="http://schemas.microsoft.com/office/drawing/2014/main" id="{9CF30D03-0768-4F4A-876B-4064ADC4B962}"/>
                </a:ext>
              </a:extLst>
            </p:cNvPr>
            <p:cNvSpPr/>
            <p:nvPr/>
          </p:nvSpPr>
          <p:spPr>
            <a:xfrm>
              <a:off x="5611784" y="641257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81" name="Group 80">
              <a:extLst>
                <a:ext uri="{FF2B5EF4-FFF2-40B4-BE49-F238E27FC236}">
                  <a16:creationId xmlns:a16="http://schemas.microsoft.com/office/drawing/2014/main" id="{BDE4CAF1-67FB-4A00-A957-F84932EF37EA}"/>
                </a:ext>
              </a:extLst>
            </p:cNvPr>
            <p:cNvGrpSpPr/>
            <p:nvPr/>
          </p:nvGrpSpPr>
          <p:grpSpPr>
            <a:xfrm>
              <a:off x="5805714" y="741596"/>
              <a:ext cx="580573" cy="386869"/>
              <a:chOff x="5805714" y="609691"/>
              <a:chExt cx="580573" cy="386869"/>
            </a:xfrm>
          </p:grpSpPr>
          <p:sp>
            <p:nvSpPr>
              <p:cNvPr id="82" name="Rectangle 81">
                <a:extLst>
                  <a:ext uri="{FF2B5EF4-FFF2-40B4-BE49-F238E27FC236}">
                    <a16:creationId xmlns:a16="http://schemas.microsoft.com/office/drawing/2014/main" id="{74C944AF-D50A-425E-A441-BD46E8CB9783}"/>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Arc 82">
                <a:extLst>
                  <a:ext uri="{FF2B5EF4-FFF2-40B4-BE49-F238E27FC236}">
                    <a16:creationId xmlns:a16="http://schemas.microsoft.com/office/drawing/2014/main" id="{AE95EC9D-DB78-417E-AF31-C543DE84C1EE}"/>
                  </a:ext>
                </a:extLst>
              </p:cNvPr>
              <p:cNvSpPr/>
              <p:nvPr/>
            </p:nvSpPr>
            <p:spPr>
              <a:xfrm>
                <a:off x="5805714" y="609691"/>
                <a:ext cx="410553" cy="386869"/>
              </a:xfrm>
              <a:prstGeom prst="arc">
                <a:avLst>
                  <a:gd name="adj1" fmla="val 107575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EC3E0684-8AE8-4214-BF7B-4AAB6B86F600}"/>
                </a:ext>
              </a:extLst>
            </p:cNvPr>
            <p:cNvGrpSpPr/>
            <p:nvPr/>
          </p:nvGrpSpPr>
          <p:grpSpPr>
            <a:xfrm>
              <a:off x="5805714" y="1052619"/>
              <a:ext cx="580573" cy="386869"/>
              <a:chOff x="5805714" y="609691"/>
              <a:chExt cx="580573" cy="386869"/>
            </a:xfrm>
          </p:grpSpPr>
          <p:sp>
            <p:nvSpPr>
              <p:cNvPr id="85" name="Rectangle 84">
                <a:extLst>
                  <a:ext uri="{FF2B5EF4-FFF2-40B4-BE49-F238E27FC236}">
                    <a16:creationId xmlns:a16="http://schemas.microsoft.com/office/drawing/2014/main" id="{CF8E04A3-B6B4-4F3C-BB6B-AF9929DDA237}"/>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Arc 85">
                <a:extLst>
                  <a:ext uri="{FF2B5EF4-FFF2-40B4-BE49-F238E27FC236}">
                    <a16:creationId xmlns:a16="http://schemas.microsoft.com/office/drawing/2014/main" id="{18A95974-DAB2-4BF8-9192-96278D1744CD}"/>
                  </a:ext>
                </a:extLst>
              </p:cNvPr>
              <p:cNvSpPr/>
              <p:nvPr/>
            </p:nvSpPr>
            <p:spPr>
              <a:xfrm>
                <a:off x="5805714" y="609691"/>
                <a:ext cx="410553" cy="386869"/>
              </a:xfrm>
              <a:prstGeom prst="arc">
                <a:avLst>
                  <a:gd name="adj1" fmla="val 1083048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C97BDBFC-6DCF-4D05-9235-AF24FD08B7BA}"/>
                </a:ext>
              </a:extLst>
            </p:cNvPr>
            <p:cNvGrpSpPr/>
            <p:nvPr/>
          </p:nvGrpSpPr>
          <p:grpSpPr>
            <a:xfrm>
              <a:off x="5805714" y="1363642"/>
              <a:ext cx="580573" cy="386869"/>
              <a:chOff x="5805714" y="609691"/>
              <a:chExt cx="580573" cy="386869"/>
            </a:xfrm>
          </p:grpSpPr>
          <p:sp>
            <p:nvSpPr>
              <p:cNvPr id="88" name="Rectangle 87">
                <a:extLst>
                  <a:ext uri="{FF2B5EF4-FFF2-40B4-BE49-F238E27FC236}">
                    <a16:creationId xmlns:a16="http://schemas.microsoft.com/office/drawing/2014/main" id="{4AB8CE96-3DF3-4063-9F27-D4DB07BB75E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Arc 88">
                <a:extLst>
                  <a:ext uri="{FF2B5EF4-FFF2-40B4-BE49-F238E27FC236}">
                    <a16:creationId xmlns:a16="http://schemas.microsoft.com/office/drawing/2014/main" id="{309BD817-14B6-4AA7-A1F6-6EAEFBC3A86F}"/>
                  </a:ext>
                </a:extLst>
              </p:cNvPr>
              <p:cNvSpPr/>
              <p:nvPr/>
            </p:nvSpPr>
            <p:spPr>
              <a:xfrm>
                <a:off x="5805714" y="609691"/>
                <a:ext cx="410553" cy="386869"/>
              </a:xfrm>
              <a:prstGeom prst="arc">
                <a:avLst>
                  <a:gd name="adj1" fmla="val 1080965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C6951FED-2BD7-4859-B333-5B1CAEF8AB8D}"/>
                </a:ext>
              </a:extLst>
            </p:cNvPr>
            <p:cNvGrpSpPr/>
            <p:nvPr/>
          </p:nvGrpSpPr>
          <p:grpSpPr>
            <a:xfrm>
              <a:off x="5805714" y="1674665"/>
              <a:ext cx="580573" cy="386869"/>
              <a:chOff x="5805714" y="609691"/>
              <a:chExt cx="580573" cy="386869"/>
            </a:xfrm>
          </p:grpSpPr>
          <p:sp>
            <p:nvSpPr>
              <p:cNvPr id="91" name="Rectangle 90">
                <a:extLst>
                  <a:ext uri="{FF2B5EF4-FFF2-40B4-BE49-F238E27FC236}">
                    <a16:creationId xmlns:a16="http://schemas.microsoft.com/office/drawing/2014/main" id="{FE30C63D-F045-40E9-8C54-26DA5BDA0F4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Arc 91">
                <a:extLst>
                  <a:ext uri="{FF2B5EF4-FFF2-40B4-BE49-F238E27FC236}">
                    <a16:creationId xmlns:a16="http://schemas.microsoft.com/office/drawing/2014/main" id="{434A2720-2A66-40B1-AC7E-5C244C6E6EB9}"/>
                  </a:ext>
                </a:extLst>
              </p:cNvPr>
              <p:cNvSpPr/>
              <p:nvPr/>
            </p:nvSpPr>
            <p:spPr>
              <a:xfrm>
                <a:off x="5805714" y="609691"/>
                <a:ext cx="410553" cy="386869"/>
              </a:xfrm>
              <a:prstGeom prst="arc">
                <a:avLst>
                  <a:gd name="adj1" fmla="val 1087571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93" name="Group 92">
              <a:extLst>
                <a:ext uri="{FF2B5EF4-FFF2-40B4-BE49-F238E27FC236}">
                  <a16:creationId xmlns:a16="http://schemas.microsoft.com/office/drawing/2014/main" id="{3253887B-E245-4C89-84BB-C89576187B4D}"/>
                </a:ext>
              </a:extLst>
            </p:cNvPr>
            <p:cNvGrpSpPr/>
            <p:nvPr/>
          </p:nvGrpSpPr>
          <p:grpSpPr>
            <a:xfrm>
              <a:off x="5805714" y="1985688"/>
              <a:ext cx="580573" cy="386869"/>
              <a:chOff x="5805714" y="609691"/>
              <a:chExt cx="580573" cy="386869"/>
            </a:xfrm>
          </p:grpSpPr>
          <p:sp>
            <p:nvSpPr>
              <p:cNvPr id="94" name="Rectangle 93">
                <a:extLst>
                  <a:ext uri="{FF2B5EF4-FFF2-40B4-BE49-F238E27FC236}">
                    <a16:creationId xmlns:a16="http://schemas.microsoft.com/office/drawing/2014/main" id="{C2935527-C9EF-4950-89BB-EB1207B25E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Arc 94">
                <a:extLst>
                  <a:ext uri="{FF2B5EF4-FFF2-40B4-BE49-F238E27FC236}">
                    <a16:creationId xmlns:a16="http://schemas.microsoft.com/office/drawing/2014/main" id="{B885AD0D-2A97-4761-A7E2-81AE7730FF98}"/>
                  </a:ext>
                </a:extLst>
              </p:cNvPr>
              <p:cNvSpPr/>
              <p:nvPr/>
            </p:nvSpPr>
            <p:spPr>
              <a:xfrm>
                <a:off x="5805714" y="609691"/>
                <a:ext cx="410553" cy="386869"/>
              </a:xfrm>
              <a:prstGeom prst="arc">
                <a:avLst>
                  <a:gd name="adj1" fmla="val 1078249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B20895E6-FBAD-4249-90F9-43369FD2080F}"/>
                </a:ext>
              </a:extLst>
            </p:cNvPr>
            <p:cNvGrpSpPr/>
            <p:nvPr/>
          </p:nvGrpSpPr>
          <p:grpSpPr>
            <a:xfrm>
              <a:off x="5805714" y="2296711"/>
              <a:ext cx="580573" cy="386869"/>
              <a:chOff x="5805714" y="609691"/>
              <a:chExt cx="580573" cy="386869"/>
            </a:xfrm>
          </p:grpSpPr>
          <p:sp>
            <p:nvSpPr>
              <p:cNvPr id="97" name="Rectangle 96">
                <a:extLst>
                  <a:ext uri="{FF2B5EF4-FFF2-40B4-BE49-F238E27FC236}">
                    <a16:creationId xmlns:a16="http://schemas.microsoft.com/office/drawing/2014/main" id="{416F99E9-E132-4AB6-9501-719E390B295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Arc 97">
                <a:extLst>
                  <a:ext uri="{FF2B5EF4-FFF2-40B4-BE49-F238E27FC236}">
                    <a16:creationId xmlns:a16="http://schemas.microsoft.com/office/drawing/2014/main" id="{7BF41422-E1EF-4A49-906D-7C9E43200378}"/>
                  </a:ext>
                </a:extLst>
              </p:cNvPr>
              <p:cNvSpPr/>
              <p:nvPr/>
            </p:nvSpPr>
            <p:spPr>
              <a:xfrm>
                <a:off x="5805714" y="609691"/>
                <a:ext cx="410553" cy="386869"/>
              </a:xfrm>
              <a:prstGeom prst="arc">
                <a:avLst>
                  <a:gd name="adj1" fmla="val 108379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 name="Group 98">
              <a:extLst>
                <a:ext uri="{FF2B5EF4-FFF2-40B4-BE49-F238E27FC236}">
                  <a16:creationId xmlns:a16="http://schemas.microsoft.com/office/drawing/2014/main" id="{3A6C8FCE-3906-4A51-8C51-53A21458A79D}"/>
                </a:ext>
              </a:extLst>
            </p:cNvPr>
            <p:cNvGrpSpPr/>
            <p:nvPr/>
          </p:nvGrpSpPr>
          <p:grpSpPr>
            <a:xfrm>
              <a:off x="5805714" y="2607734"/>
              <a:ext cx="580573" cy="386869"/>
              <a:chOff x="5805714" y="609691"/>
              <a:chExt cx="580573" cy="386869"/>
            </a:xfrm>
          </p:grpSpPr>
          <p:sp>
            <p:nvSpPr>
              <p:cNvPr id="100" name="Rectangle 99">
                <a:extLst>
                  <a:ext uri="{FF2B5EF4-FFF2-40B4-BE49-F238E27FC236}">
                    <a16:creationId xmlns:a16="http://schemas.microsoft.com/office/drawing/2014/main" id="{01B7306C-C82A-4CBC-8810-B196E2B85FD9}"/>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Arc 100">
                <a:extLst>
                  <a:ext uri="{FF2B5EF4-FFF2-40B4-BE49-F238E27FC236}">
                    <a16:creationId xmlns:a16="http://schemas.microsoft.com/office/drawing/2014/main" id="{4309EB4B-A1C1-41B8-9E71-43E4632DE81A}"/>
                  </a:ext>
                </a:extLst>
              </p:cNvPr>
              <p:cNvSpPr/>
              <p:nvPr/>
            </p:nvSpPr>
            <p:spPr>
              <a:xfrm>
                <a:off x="5805714" y="609691"/>
                <a:ext cx="410553" cy="386869"/>
              </a:xfrm>
              <a:prstGeom prst="arc">
                <a:avLst>
                  <a:gd name="adj1" fmla="val 1081717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id="{C74B4894-B5D2-4362-964C-D4DC0546060A}"/>
                </a:ext>
              </a:extLst>
            </p:cNvPr>
            <p:cNvGrpSpPr/>
            <p:nvPr/>
          </p:nvGrpSpPr>
          <p:grpSpPr>
            <a:xfrm>
              <a:off x="5805714" y="2918757"/>
              <a:ext cx="580573" cy="386869"/>
              <a:chOff x="5805714" y="609691"/>
              <a:chExt cx="580573" cy="386869"/>
            </a:xfrm>
          </p:grpSpPr>
          <p:sp>
            <p:nvSpPr>
              <p:cNvPr id="103" name="Rectangle 102">
                <a:extLst>
                  <a:ext uri="{FF2B5EF4-FFF2-40B4-BE49-F238E27FC236}">
                    <a16:creationId xmlns:a16="http://schemas.microsoft.com/office/drawing/2014/main" id="{DA95D981-4D5B-4F4F-8A82-69838938508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Arc 103">
                <a:extLst>
                  <a:ext uri="{FF2B5EF4-FFF2-40B4-BE49-F238E27FC236}">
                    <a16:creationId xmlns:a16="http://schemas.microsoft.com/office/drawing/2014/main" id="{E4822634-A39A-4B0D-8399-883328FCA1EE}"/>
                  </a:ext>
                </a:extLst>
              </p:cNvPr>
              <p:cNvSpPr/>
              <p:nvPr/>
            </p:nvSpPr>
            <p:spPr>
              <a:xfrm>
                <a:off x="5805714" y="609691"/>
                <a:ext cx="410553" cy="386869"/>
              </a:xfrm>
              <a:prstGeom prst="arc">
                <a:avLst>
                  <a:gd name="adj1" fmla="val 1122047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5" name="Group 104">
              <a:extLst>
                <a:ext uri="{FF2B5EF4-FFF2-40B4-BE49-F238E27FC236}">
                  <a16:creationId xmlns:a16="http://schemas.microsoft.com/office/drawing/2014/main" id="{AC0C8900-7AAE-4DAD-9853-250BA8E46217}"/>
                </a:ext>
              </a:extLst>
            </p:cNvPr>
            <p:cNvGrpSpPr/>
            <p:nvPr/>
          </p:nvGrpSpPr>
          <p:grpSpPr>
            <a:xfrm>
              <a:off x="5805714" y="3229780"/>
              <a:ext cx="580573" cy="386869"/>
              <a:chOff x="5805714" y="609691"/>
              <a:chExt cx="580573" cy="386869"/>
            </a:xfrm>
          </p:grpSpPr>
          <p:sp>
            <p:nvSpPr>
              <p:cNvPr id="106" name="Rectangle 105">
                <a:extLst>
                  <a:ext uri="{FF2B5EF4-FFF2-40B4-BE49-F238E27FC236}">
                    <a16:creationId xmlns:a16="http://schemas.microsoft.com/office/drawing/2014/main" id="{8F16C3F5-5111-4385-95DB-684995C5DA9E}"/>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Arc 106">
                <a:extLst>
                  <a:ext uri="{FF2B5EF4-FFF2-40B4-BE49-F238E27FC236}">
                    <a16:creationId xmlns:a16="http://schemas.microsoft.com/office/drawing/2014/main" id="{C8E4EC42-A513-472E-AE69-66EF8F71937C}"/>
                  </a:ext>
                </a:extLst>
              </p:cNvPr>
              <p:cNvSpPr/>
              <p:nvPr/>
            </p:nvSpPr>
            <p:spPr>
              <a:xfrm>
                <a:off x="5805714" y="609691"/>
                <a:ext cx="410553" cy="386869"/>
              </a:xfrm>
              <a:prstGeom prst="arc">
                <a:avLst>
                  <a:gd name="adj1" fmla="val 106480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B9DF2A69-06AC-4DC9-B6C7-9A1B9D012585}"/>
                </a:ext>
              </a:extLst>
            </p:cNvPr>
            <p:cNvGrpSpPr/>
            <p:nvPr/>
          </p:nvGrpSpPr>
          <p:grpSpPr>
            <a:xfrm>
              <a:off x="5805714" y="3540803"/>
              <a:ext cx="580573" cy="386869"/>
              <a:chOff x="5805714" y="609691"/>
              <a:chExt cx="580573" cy="386869"/>
            </a:xfrm>
          </p:grpSpPr>
          <p:sp>
            <p:nvSpPr>
              <p:cNvPr id="109" name="Rectangle 108">
                <a:extLst>
                  <a:ext uri="{FF2B5EF4-FFF2-40B4-BE49-F238E27FC236}">
                    <a16:creationId xmlns:a16="http://schemas.microsoft.com/office/drawing/2014/main" id="{66D59475-186E-4F7A-A501-ABEDCC08DC9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55C929AA-C5D4-4A29-94FC-BF99C03F9430}"/>
                  </a:ext>
                </a:extLst>
              </p:cNvPr>
              <p:cNvSpPr/>
              <p:nvPr/>
            </p:nvSpPr>
            <p:spPr>
              <a:xfrm>
                <a:off x="5805714" y="609691"/>
                <a:ext cx="410553" cy="386869"/>
              </a:xfrm>
              <a:prstGeom prst="arc">
                <a:avLst>
                  <a:gd name="adj1" fmla="val 109014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26F5DDE8-77F1-4A19-9A73-FA16AD387091}"/>
                </a:ext>
              </a:extLst>
            </p:cNvPr>
            <p:cNvGrpSpPr/>
            <p:nvPr/>
          </p:nvGrpSpPr>
          <p:grpSpPr>
            <a:xfrm>
              <a:off x="5805714" y="3851826"/>
              <a:ext cx="580573" cy="386869"/>
              <a:chOff x="5805714" y="609691"/>
              <a:chExt cx="580573" cy="386869"/>
            </a:xfrm>
          </p:grpSpPr>
          <p:sp>
            <p:nvSpPr>
              <p:cNvPr id="112" name="Rectangle 111">
                <a:extLst>
                  <a:ext uri="{FF2B5EF4-FFF2-40B4-BE49-F238E27FC236}">
                    <a16:creationId xmlns:a16="http://schemas.microsoft.com/office/drawing/2014/main" id="{3975D25C-1E30-46E2-BA99-3037ADE3170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Arc 112">
                <a:extLst>
                  <a:ext uri="{FF2B5EF4-FFF2-40B4-BE49-F238E27FC236}">
                    <a16:creationId xmlns:a16="http://schemas.microsoft.com/office/drawing/2014/main" id="{5489E9B8-DC06-4350-B467-61A9DA0B02A7}"/>
                  </a:ext>
                </a:extLst>
              </p:cNvPr>
              <p:cNvSpPr/>
              <p:nvPr/>
            </p:nvSpPr>
            <p:spPr>
              <a:xfrm>
                <a:off x="5805714" y="609691"/>
                <a:ext cx="410553" cy="386869"/>
              </a:xfrm>
              <a:prstGeom prst="arc">
                <a:avLst>
                  <a:gd name="adj1" fmla="val 11023282"/>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4" name="Group 113">
              <a:extLst>
                <a:ext uri="{FF2B5EF4-FFF2-40B4-BE49-F238E27FC236}">
                  <a16:creationId xmlns:a16="http://schemas.microsoft.com/office/drawing/2014/main" id="{0375CE18-5EC1-4881-8142-DC1BC91AD094}"/>
                </a:ext>
              </a:extLst>
            </p:cNvPr>
            <p:cNvGrpSpPr/>
            <p:nvPr/>
          </p:nvGrpSpPr>
          <p:grpSpPr>
            <a:xfrm>
              <a:off x="5805714" y="4162849"/>
              <a:ext cx="580573" cy="386869"/>
              <a:chOff x="5805714" y="609691"/>
              <a:chExt cx="580573" cy="386869"/>
            </a:xfrm>
          </p:grpSpPr>
          <p:sp>
            <p:nvSpPr>
              <p:cNvPr id="115" name="Rectangle 114">
                <a:extLst>
                  <a:ext uri="{FF2B5EF4-FFF2-40B4-BE49-F238E27FC236}">
                    <a16:creationId xmlns:a16="http://schemas.microsoft.com/office/drawing/2014/main" id="{10A76D25-919A-40D9-9554-EFE2D3956BE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Arc 115">
                <a:extLst>
                  <a:ext uri="{FF2B5EF4-FFF2-40B4-BE49-F238E27FC236}">
                    <a16:creationId xmlns:a16="http://schemas.microsoft.com/office/drawing/2014/main" id="{F541D253-66CC-4C59-909C-302800ABEEFC}"/>
                  </a:ext>
                </a:extLst>
              </p:cNvPr>
              <p:cNvSpPr/>
              <p:nvPr/>
            </p:nvSpPr>
            <p:spPr>
              <a:xfrm>
                <a:off x="5805714" y="609691"/>
                <a:ext cx="410553" cy="386869"/>
              </a:xfrm>
              <a:prstGeom prst="arc">
                <a:avLst>
                  <a:gd name="adj1" fmla="val 11168103"/>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7" name="Group 116">
              <a:extLst>
                <a:ext uri="{FF2B5EF4-FFF2-40B4-BE49-F238E27FC236}">
                  <a16:creationId xmlns:a16="http://schemas.microsoft.com/office/drawing/2014/main" id="{D86A99F9-8CBA-4BBB-88F7-14582E27C64C}"/>
                </a:ext>
              </a:extLst>
            </p:cNvPr>
            <p:cNvGrpSpPr/>
            <p:nvPr/>
          </p:nvGrpSpPr>
          <p:grpSpPr>
            <a:xfrm>
              <a:off x="5805714" y="4473872"/>
              <a:ext cx="580573" cy="386869"/>
              <a:chOff x="5805714" y="609691"/>
              <a:chExt cx="580573" cy="386869"/>
            </a:xfrm>
          </p:grpSpPr>
          <p:sp>
            <p:nvSpPr>
              <p:cNvPr id="118" name="Rectangle 117">
                <a:extLst>
                  <a:ext uri="{FF2B5EF4-FFF2-40B4-BE49-F238E27FC236}">
                    <a16:creationId xmlns:a16="http://schemas.microsoft.com/office/drawing/2014/main" id="{16259704-CA38-4525-8489-D1FECD12BDB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Arc 118">
                <a:extLst>
                  <a:ext uri="{FF2B5EF4-FFF2-40B4-BE49-F238E27FC236}">
                    <a16:creationId xmlns:a16="http://schemas.microsoft.com/office/drawing/2014/main" id="{40F4FCA1-5992-49D0-8CE6-8488CF6BAF04}"/>
                  </a:ext>
                </a:extLst>
              </p:cNvPr>
              <p:cNvSpPr/>
              <p:nvPr/>
            </p:nvSpPr>
            <p:spPr>
              <a:xfrm>
                <a:off x="5805714" y="609691"/>
                <a:ext cx="410553" cy="386869"/>
              </a:xfrm>
              <a:prstGeom prst="arc">
                <a:avLst>
                  <a:gd name="adj1" fmla="val 11188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F5C59377-7214-4209-BA16-86D5D1DAE2B0}"/>
                </a:ext>
              </a:extLst>
            </p:cNvPr>
            <p:cNvGrpSpPr/>
            <p:nvPr/>
          </p:nvGrpSpPr>
          <p:grpSpPr>
            <a:xfrm>
              <a:off x="5805714" y="4784895"/>
              <a:ext cx="580573" cy="386869"/>
              <a:chOff x="5805714" y="609691"/>
              <a:chExt cx="580573" cy="386869"/>
            </a:xfrm>
          </p:grpSpPr>
          <p:sp>
            <p:nvSpPr>
              <p:cNvPr id="121" name="Rectangle 120">
                <a:extLst>
                  <a:ext uri="{FF2B5EF4-FFF2-40B4-BE49-F238E27FC236}">
                    <a16:creationId xmlns:a16="http://schemas.microsoft.com/office/drawing/2014/main" id="{959A5D35-C7AE-458F-BBB5-71CD3A3F97F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Arc 121">
                <a:extLst>
                  <a:ext uri="{FF2B5EF4-FFF2-40B4-BE49-F238E27FC236}">
                    <a16:creationId xmlns:a16="http://schemas.microsoft.com/office/drawing/2014/main" id="{F490A229-65A6-4DFF-870F-4B92A114A66A}"/>
                  </a:ext>
                </a:extLst>
              </p:cNvPr>
              <p:cNvSpPr/>
              <p:nvPr/>
            </p:nvSpPr>
            <p:spPr>
              <a:xfrm>
                <a:off x="5805714" y="609691"/>
                <a:ext cx="410553" cy="386869"/>
              </a:xfrm>
              <a:prstGeom prst="arc">
                <a:avLst>
                  <a:gd name="adj1" fmla="val 1114643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3" name="Group 122">
              <a:extLst>
                <a:ext uri="{FF2B5EF4-FFF2-40B4-BE49-F238E27FC236}">
                  <a16:creationId xmlns:a16="http://schemas.microsoft.com/office/drawing/2014/main" id="{9EC6FFFF-2006-4366-8566-0113AD9F036A}"/>
                </a:ext>
              </a:extLst>
            </p:cNvPr>
            <p:cNvGrpSpPr/>
            <p:nvPr/>
          </p:nvGrpSpPr>
          <p:grpSpPr>
            <a:xfrm>
              <a:off x="5805714" y="5095918"/>
              <a:ext cx="580573" cy="386869"/>
              <a:chOff x="5805714" y="609691"/>
              <a:chExt cx="580573" cy="386869"/>
            </a:xfrm>
          </p:grpSpPr>
          <p:sp>
            <p:nvSpPr>
              <p:cNvPr id="124" name="Rectangle 123">
                <a:extLst>
                  <a:ext uri="{FF2B5EF4-FFF2-40B4-BE49-F238E27FC236}">
                    <a16:creationId xmlns:a16="http://schemas.microsoft.com/office/drawing/2014/main" id="{595E399E-0521-4D5B-914F-29C3ADDF2B72}"/>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Arc 124">
                <a:extLst>
                  <a:ext uri="{FF2B5EF4-FFF2-40B4-BE49-F238E27FC236}">
                    <a16:creationId xmlns:a16="http://schemas.microsoft.com/office/drawing/2014/main" id="{14739334-2472-4756-B880-7780C40DA407}"/>
                  </a:ext>
                </a:extLst>
              </p:cNvPr>
              <p:cNvSpPr/>
              <p:nvPr/>
            </p:nvSpPr>
            <p:spPr>
              <a:xfrm>
                <a:off x="5805714" y="609691"/>
                <a:ext cx="410553" cy="386869"/>
              </a:xfrm>
              <a:prstGeom prst="arc">
                <a:avLst>
                  <a:gd name="adj1" fmla="val 111225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6D7FEFCF-F5E2-48A4-8DA2-466E3FA530E8}"/>
                </a:ext>
              </a:extLst>
            </p:cNvPr>
            <p:cNvGrpSpPr/>
            <p:nvPr/>
          </p:nvGrpSpPr>
          <p:grpSpPr>
            <a:xfrm>
              <a:off x="5805714" y="5406941"/>
              <a:ext cx="580573" cy="386869"/>
              <a:chOff x="5805714" y="609691"/>
              <a:chExt cx="580573" cy="386869"/>
            </a:xfrm>
          </p:grpSpPr>
          <p:sp>
            <p:nvSpPr>
              <p:cNvPr id="127" name="Rectangle 126">
                <a:extLst>
                  <a:ext uri="{FF2B5EF4-FFF2-40B4-BE49-F238E27FC236}">
                    <a16:creationId xmlns:a16="http://schemas.microsoft.com/office/drawing/2014/main" id="{5B8C7798-2FB8-447C-BA5C-ECB75C74E5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Arc 127">
                <a:extLst>
                  <a:ext uri="{FF2B5EF4-FFF2-40B4-BE49-F238E27FC236}">
                    <a16:creationId xmlns:a16="http://schemas.microsoft.com/office/drawing/2014/main" id="{DDFE7CA2-AC7D-4CF0-A779-1F7EC6161969}"/>
                  </a:ext>
                </a:extLst>
              </p:cNvPr>
              <p:cNvSpPr/>
              <p:nvPr/>
            </p:nvSpPr>
            <p:spPr>
              <a:xfrm>
                <a:off x="5805714" y="609691"/>
                <a:ext cx="410553" cy="386869"/>
              </a:xfrm>
              <a:prstGeom prst="arc">
                <a:avLst>
                  <a:gd name="adj1" fmla="val 108791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9" name="Group 128">
              <a:extLst>
                <a:ext uri="{FF2B5EF4-FFF2-40B4-BE49-F238E27FC236}">
                  <a16:creationId xmlns:a16="http://schemas.microsoft.com/office/drawing/2014/main" id="{EF6B5FAD-EB1F-43DC-8B99-11CAD21D64C9}"/>
                </a:ext>
              </a:extLst>
            </p:cNvPr>
            <p:cNvGrpSpPr/>
            <p:nvPr/>
          </p:nvGrpSpPr>
          <p:grpSpPr>
            <a:xfrm>
              <a:off x="5805714" y="5717964"/>
              <a:ext cx="580573" cy="386869"/>
              <a:chOff x="5805714" y="609691"/>
              <a:chExt cx="580573" cy="386869"/>
            </a:xfrm>
          </p:grpSpPr>
          <p:sp>
            <p:nvSpPr>
              <p:cNvPr id="130" name="Rectangle 129">
                <a:extLst>
                  <a:ext uri="{FF2B5EF4-FFF2-40B4-BE49-F238E27FC236}">
                    <a16:creationId xmlns:a16="http://schemas.microsoft.com/office/drawing/2014/main" id="{B817890A-729D-4FBB-8EF7-DAFD6F73427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Arc 130">
                <a:extLst>
                  <a:ext uri="{FF2B5EF4-FFF2-40B4-BE49-F238E27FC236}">
                    <a16:creationId xmlns:a16="http://schemas.microsoft.com/office/drawing/2014/main" id="{EAD6132E-2435-4771-A3CC-CCE94E7A9600}"/>
                  </a:ext>
                </a:extLst>
              </p:cNvPr>
              <p:cNvSpPr/>
              <p:nvPr/>
            </p:nvSpPr>
            <p:spPr>
              <a:xfrm>
                <a:off x="5805714" y="609691"/>
                <a:ext cx="410553" cy="386869"/>
              </a:xfrm>
              <a:prstGeom prst="arc">
                <a:avLst>
                  <a:gd name="adj1" fmla="val 109924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 name="Group 131">
              <a:extLst>
                <a:ext uri="{FF2B5EF4-FFF2-40B4-BE49-F238E27FC236}">
                  <a16:creationId xmlns:a16="http://schemas.microsoft.com/office/drawing/2014/main" id="{2B7006E1-B188-46BA-BAA5-15A960905F4C}"/>
                </a:ext>
              </a:extLst>
            </p:cNvPr>
            <p:cNvGrpSpPr/>
            <p:nvPr/>
          </p:nvGrpSpPr>
          <p:grpSpPr>
            <a:xfrm>
              <a:off x="5805714" y="6028987"/>
              <a:ext cx="580573" cy="386869"/>
              <a:chOff x="5805714" y="609691"/>
              <a:chExt cx="580573" cy="386869"/>
            </a:xfrm>
          </p:grpSpPr>
          <p:sp>
            <p:nvSpPr>
              <p:cNvPr id="133" name="Rectangle 132">
                <a:extLst>
                  <a:ext uri="{FF2B5EF4-FFF2-40B4-BE49-F238E27FC236}">
                    <a16:creationId xmlns:a16="http://schemas.microsoft.com/office/drawing/2014/main" id="{D01250CF-AFA1-4A19-B3C7-7F163609380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Arc 133">
                <a:extLst>
                  <a:ext uri="{FF2B5EF4-FFF2-40B4-BE49-F238E27FC236}">
                    <a16:creationId xmlns:a16="http://schemas.microsoft.com/office/drawing/2014/main" id="{1014BA5C-C370-44EB-84DA-2D69E36CE6C3}"/>
                  </a:ext>
                </a:extLst>
              </p:cNvPr>
              <p:cNvSpPr/>
              <p:nvPr/>
            </p:nvSpPr>
            <p:spPr>
              <a:xfrm>
                <a:off x="5805714" y="609691"/>
                <a:ext cx="410553" cy="386869"/>
              </a:xfrm>
              <a:prstGeom prst="arc">
                <a:avLst>
                  <a:gd name="adj1" fmla="val 1119721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5" name="Group 134">
              <a:extLst>
                <a:ext uri="{FF2B5EF4-FFF2-40B4-BE49-F238E27FC236}">
                  <a16:creationId xmlns:a16="http://schemas.microsoft.com/office/drawing/2014/main" id="{AD8CB7E5-EBC4-4791-B93B-D0B41B862B83}"/>
                </a:ext>
              </a:extLst>
            </p:cNvPr>
            <p:cNvGrpSpPr/>
            <p:nvPr/>
          </p:nvGrpSpPr>
          <p:grpSpPr>
            <a:xfrm>
              <a:off x="5805714" y="6340004"/>
              <a:ext cx="580573" cy="386869"/>
              <a:chOff x="5805714" y="609691"/>
              <a:chExt cx="580573" cy="386869"/>
            </a:xfrm>
          </p:grpSpPr>
          <p:sp>
            <p:nvSpPr>
              <p:cNvPr id="136" name="Rectangle 135">
                <a:extLst>
                  <a:ext uri="{FF2B5EF4-FFF2-40B4-BE49-F238E27FC236}">
                    <a16:creationId xmlns:a16="http://schemas.microsoft.com/office/drawing/2014/main" id="{CF456FF3-391C-4C8E-A128-A413BDBBB225}"/>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Arc 136">
                <a:extLst>
                  <a:ext uri="{FF2B5EF4-FFF2-40B4-BE49-F238E27FC236}">
                    <a16:creationId xmlns:a16="http://schemas.microsoft.com/office/drawing/2014/main" id="{8838FE2A-04D7-44E3-97C3-54338832CB9A}"/>
                  </a:ext>
                </a:extLst>
              </p:cNvPr>
              <p:cNvSpPr/>
              <p:nvPr/>
            </p:nvSpPr>
            <p:spPr>
              <a:xfrm>
                <a:off x="5805714" y="609691"/>
                <a:ext cx="410553" cy="386869"/>
              </a:xfrm>
              <a:prstGeom prst="arc">
                <a:avLst>
                  <a:gd name="adj1" fmla="val 1112980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pic>
        <p:nvPicPr>
          <p:cNvPr id="148" name="Picture 147">
            <a:extLst>
              <a:ext uri="{FF2B5EF4-FFF2-40B4-BE49-F238E27FC236}">
                <a16:creationId xmlns:a16="http://schemas.microsoft.com/office/drawing/2014/main" id="{F152A2C1-809E-40F3-B6AC-79A95502429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70378" y="268947"/>
            <a:ext cx="4977970" cy="3178458"/>
          </a:xfrm>
          <a:prstGeom prst="rect">
            <a:avLst/>
          </a:prstGeom>
        </p:spPr>
      </p:pic>
      <p:graphicFrame>
        <p:nvGraphicFramePr>
          <p:cNvPr id="149" name="Table 148">
            <a:extLst>
              <a:ext uri="{FF2B5EF4-FFF2-40B4-BE49-F238E27FC236}">
                <a16:creationId xmlns:a16="http://schemas.microsoft.com/office/drawing/2014/main" id="{54A55FA4-1D84-4DA3-A187-9BE51852E2DA}"/>
              </a:ext>
            </a:extLst>
          </p:cNvPr>
          <p:cNvGraphicFramePr>
            <a:graphicFrameLocks noGrp="1"/>
          </p:cNvGraphicFramePr>
          <p:nvPr>
            <p:extLst>
              <p:ext uri="{D42A27DB-BD31-4B8C-83A1-F6EECF244321}">
                <p14:modId xmlns:p14="http://schemas.microsoft.com/office/powerpoint/2010/main" val="2405659292"/>
              </p:ext>
            </p:extLst>
          </p:nvPr>
        </p:nvGraphicFramePr>
        <p:xfrm>
          <a:off x="932596" y="3779908"/>
          <a:ext cx="4292667" cy="2626880"/>
        </p:xfrm>
        <a:graphic>
          <a:graphicData uri="http://schemas.openxmlformats.org/drawingml/2006/table">
            <a:tbl>
              <a:tblPr firstRow="1" bandRow="1"/>
              <a:tblGrid>
                <a:gridCol w="1374601">
                  <a:extLst>
                    <a:ext uri="{9D8B030D-6E8A-4147-A177-3AD203B41FA5}">
                      <a16:colId xmlns:a16="http://schemas.microsoft.com/office/drawing/2014/main" val="707540175"/>
                    </a:ext>
                  </a:extLst>
                </a:gridCol>
                <a:gridCol w="2918066">
                  <a:extLst>
                    <a:ext uri="{9D8B030D-6E8A-4147-A177-3AD203B41FA5}">
                      <a16:colId xmlns:a16="http://schemas.microsoft.com/office/drawing/2014/main" val="2610333592"/>
                    </a:ext>
                  </a:extLst>
                </a:gridCol>
              </a:tblGrid>
              <a:tr h="441056">
                <a:tc>
                  <a:txBody>
                    <a:bodyPr/>
                    <a:lstStyle/>
                    <a:p>
                      <a:pPr algn="ctr">
                        <a:lnSpc>
                          <a:spcPct val="107000"/>
                        </a:lnSpc>
                        <a:spcAft>
                          <a:spcPts val="800"/>
                        </a:spcAft>
                      </a:pPr>
                      <a:r>
                        <a:rPr lang="en-US" sz="14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Nerve</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55608" marR="55608" marT="27804" marB="2780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34817"/>
                    </a:solidFill>
                  </a:tcPr>
                </a:tc>
                <a:tc>
                  <a:txBody>
                    <a:bodyPr/>
                    <a:lstStyle/>
                    <a:p>
                      <a:pPr algn="ctr">
                        <a:lnSpc>
                          <a:spcPct val="107000"/>
                        </a:lnSpc>
                        <a:spcAft>
                          <a:spcPts val="800"/>
                        </a:spcAft>
                      </a:pPr>
                      <a:r>
                        <a:rPr lang="en-US" sz="14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Paralyzed </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55608" marR="55608" marT="27804" marB="2780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34817"/>
                    </a:solidFill>
                  </a:tcPr>
                </a:tc>
                <a:extLst>
                  <a:ext uri="{0D108BD9-81ED-4DB2-BD59-A6C34878D82A}">
                    <a16:rowId xmlns:a16="http://schemas.microsoft.com/office/drawing/2014/main" val="1385432602"/>
                  </a:ext>
                </a:extLst>
              </a:tr>
              <a:tr h="1421388">
                <a:tc>
                  <a:txBody>
                    <a:bodyPr/>
                    <a:lstStyle/>
                    <a:p>
                      <a:pPr algn="l">
                        <a:lnSpc>
                          <a:spcPct val="107000"/>
                        </a:lnSpc>
                        <a:spcAft>
                          <a:spcPts val="800"/>
                        </a:spcAft>
                      </a:pPr>
                      <a:endParaRPr lang="en-US"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algn="l">
                        <a:lnSpc>
                          <a:spcPct val="107000"/>
                        </a:lnSpc>
                        <a:spcAft>
                          <a:spcPts val="800"/>
                        </a:spcAft>
                      </a:pPr>
                      <a:r>
                        <a:rPr lang="en-US"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Median</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5608" marR="55608" marT="27804" marB="27804"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gn="l">
                        <a:lnSpc>
                          <a:spcPct val="107000"/>
                        </a:lnSpc>
                        <a:spcAft>
                          <a:spcPts val="800"/>
                        </a:spcAft>
                      </a:pPr>
                      <a:r>
                        <a:rPr lang="en-US"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Wrist pronators</a:t>
                      </a:r>
                    </a:p>
                    <a:p>
                      <a:pPr algn="l">
                        <a:lnSpc>
                          <a:spcPct val="107000"/>
                        </a:lnSpc>
                        <a:spcAft>
                          <a:spcPts val="800"/>
                        </a:spcAft>
                      </a:pPr>
                      <a:r>
                        <a:rPr lang="en-US"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Wrist flexors</a:t>
                      </a:r>
                    </a:p>
                    <a:p>
                      <a:pPr algn="l">
                        <a:lnSpc>
                          <a:spcPct val="107000"/>
                        </a:lnSpc>
                        <a:spcAft>
                          <a:spcPts val="800"/>
                        </a:spcAft>
                      </a:pPr>
                      <a:r>
                        <a:rPr lang="en-US"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Thenar mm.</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5608" marR="55608" marT="27804" marB="27804"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extLst>
                  <a:ext uri="{0D108BD9-81ED-4DB2-BD59-A6C34878D82A}">
                    <a16:rowId xmlns:a16="http://schemas.microsoft.com/office/drawing/2014/main" val="922585892"/>
                  </a:ext>
                </a:extLst>
              </a:tr>
              <a:tr h="764436">
                <a:tc>
                  <a:txBody>
                    <a:bodyPr/>
                    <a:lstStyle/>
                    <a:p>
                      <a:pPr algn="l">
                        <a:lnSpc>
                          <a:spcPct val="107000"/>
                        </a:lnSpc>
                        <a:spcAft>
                          <a:spcPts val="800"/>
                        </a:spcAft>
                      </a:pPr>
                      <a:r>
                        <a:rPr lang="en-US"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Ulnar</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5608" marR="55608" marT="27804" marB="27804"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9E7"/>
                    </a:solidFill>
                  </a:tcPr>
                </a:tc>
                <a:tc>
                  <a:txBody>
                    <a:bodyPr/>
                    <a:lstStyle/>
                    <a:p>
                      <a:pPr algn="l">
                        <a:lnSpc>
                          <a:spcPct val="107000"/>
                        </a:lnSpc>
                        <a:spcAft>
                          <a:spcPts val="800"/>
                        </a:spcAft>
                      </a:pPr>
                      <a:r>
                        <a:rPr lang="en-US"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Small muscles of the hand</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5608" marR="55608" marT="27804" marB="27804"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9E7"/>
                    </a:solidFill>
                  </a:tcPr>
                </a:tc>
                <a:extLst>
                  <a:ext uri="{0D108BD9-81ED-4DB2-BD59-A6C34878D82A}">
                    <a16:rowId xmlns:a16="http://schemas.microsoft.com/office/drawing/2014/main" val="2492588987"/>
                  </a:ext>
                </a:extLst>
              </a:tr>
            </a:tbl>
          </a:graphicData>
        </a:graphic>
      </p:graphicFrame>
      <p:pic>
        <p:nvPicPr>
          <p:cNvPr id="151" name="Picture 150">
            <a:extLst>
              <a:ext uri="{FF2B5EF4-FFF2-40B4-BE49-F238E27FC236}">
                <a16:creationId xmlns:a16="http://schemas.microsoft.com/office/drawing/2014/main" id="{8616C2D3-D7CE-4F5A-A104-49C6234BA15F}"/>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796719" y="348579"/>
            <a:ext cx="4554673" cy="2223751"/>
          </a:xfrm>
          <a:prstGeom prst="rect">
            <a:avLst/>
          </a:prstGeom>
        </p:spPr>
      </p:pic>
      <p:sp>
        <p:nvSpPr>
          <p:cNvPr id="157" name="TextBox 156">
            <a:extLst>
              <a:ext uri="{FF2B5EF4-FFF2-40B4-BE49-F238E27FC236}">
                <a16:creationId xmlns:a16="http://schemas.microsoft.com/office/drawing/2014/main" id="{C2050C19-DC24-43D9-BEAA-664B4ACE9E80}"/>
              </a:ext>
            </a:extLst>
          </p:cNvPr>
          <p:cNvSpPr txBox="1"/>
          <p:nvPr/>
        </p:nvSpPr>
        <p:spPr>
          <a:xfrm>
            <a:off x="6704675" y="2859650"/>
            <a:ext cx="4701071" cy="1131079"/>
          </a:xfrm>
          <a:prstGeom prst="rect">
            <a:avLst/>
          </a:prstGeom>
          <a:noFill/>
        </p:spPr>
        <p:txBody>
          <a:bodyPr wrap="square">
            <a:spAutoFit/>
          </a:bodyPr>
          <a:lstStyle/>
          <a:p>
            <a:pPr>
              <a:lnSpc>
                <a:spcPct val="200000"/>
              </a:lnSpc>
            </a:pPr>
            <a:r>
              <a:rPr lang="en-US" dirty="0">
                <a:latin typeface="MV Boli" panose="02000500030200090000" pitchFamily="2" charset="0"/>
                <a:cs typeface="MV Boli" panose="02000500030200090000" pitchFamily="2" charset="0"/>
              </a:rPr>
              <a:t>Forearm supinated + Wrist extended</a:t>
            </a:r>
          </a:p>
          <a:p>
            <a:pPr>
              <a:lnSpc>
                <a:spcPct val="200000"/>
              </a:lnSpc>
            </a:pPr>
            <a:r>
              <a:rPr lang="en-US" dirty="0">
                <a:latin typeface="MV Boli" panose="02000500030200090000" pitchFamily="2" charset="0"/>
                <a:cs typeface="MV Boli" panose="02000500030200090000" pitchFamily="2" charset="0"/>
              </a:rPr>
              <a:t>with Thumb paralyzed &amp; Fingers clawed</a:t>
            </a:r>
          </a:p>
        </p:txBody>
      </p:sp>
    </p:spTree>
    <p:extLst>
      <p:ext uri="{BB962C8B-B14F-4D97-AF65-F5344CB8AC3E}">
        <p14:creationId xmlns:p14="http://schemas.microsoft.com/office/powerpoint/2010/main" val="17652638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Rectangle 147">
            <a:extLst>
              <a:ext uri="{FF2B5EF4-FFF2-40B4-BE49-F238E27FC236}">
                <a16:creationId xmlns:a16="http://schemas.microsoft.com/office/drawing/2014/main" id="{55C089E3-40F2-48EE-94AD-97A50E3AC6F8}"/>
              </a:ext>
            </a:extLst>
          </p:cNvPr>
          <p:cNvSpPr/>
          <p:nvPr/>
        </p:nvSpPr>
        <p:spPr>
          <a:xfrm>
            <a:off x="6096000" y="0"/>
            <a:ext cx="5660571" cy="6858000"/>
          </a:xfrm>
          <a:prstGeom prst="rect">
            <a:avLst/>
          </a:prstGeom>
          <a:blipFill>
            <a:blip r:embed="rId2">
              <a:extLst>
                <a:ext uri="{28A0092B-C50C-407E-A947-70E740481C1C}">
                  <a14:useLocalDpi xmlns:a14="http://schemas.microsoft.com/office/drawing/2010/main" val="0"/>
                </a:ext>
              </a:extLst>
            </a:blip>
            <a:stretch>
              <a:fillRect/>
            </a:stretch>
          </a:blipFill>
          <a:ln>
            <a:noFill/>
          </a:ln>
          <a:effectLst>
            <a:outerShdw blurRad="50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C03955BB-E41C-4E77-BB48-325360470229}"/>
              </a:ext>
            </a:extLst>
          </p:cNvPr>
          <p:cNvSpPr/>
          <p:nvPr/>
        </p:nvSpPr>
        <p:spPr>
          <a:xfrm>
            <a:off x="275044" y="-5786"/>
            <a:ext cx="5681417" cy="6858000"/>
          </a:xfrm>
          <a:prstGeom prst="rect">
            <a:avLst/>
          </a:prstGeom>
          <a:blipFill>
            <a:blip r:embed="rId2">
              <a:extLst>
                <a:ext uri="{28A0092B-C50C-407E-A947-70E740481C1C}">
                  <a14:useLocalDpi xmlns:a14="http://schemas.microsoft.com/office/drawing/2010/main" val="0"/>
                </a:ext>
              </a:extLst>
            </a:blip>
            <a:stretch>
              <a:fillRect/>
            </a:stretch>
          </a:blipFill>
          <a:ln>
            <a:noFill/>
          </a:ln>
          <a:effectLst>
            <a:outerShdw blurRad="50800" dist="889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0" name="Group 189">
            <a:extLst>
              <a:ext uri="{FF2B5EF4-FFF2-40B4-BE49-F238E27FC236}">
                <a16:creationId xmlns:a16="http://schemas.microsoft.com/office/drawing/2014/main" id="{B1C4F1B1-18D1-4F24-A7B4-A913BFFF45E6}"/>
              </a:ext>
            </a:extLst>
          </p:cNvPr>
          <p:cNvGrpSpPr/>
          <p:nvPr/>
        </p:nvGrpSpPr>
        <p:grpSpPr>
          <a:xfrm>
            <a:off x="6096000" y="119550"/>
            <a:ext cx="5574535" cy="6778315"/>
            <a:chOff x="6096000" y="119550"/>
            <a:chExt cx="5574535" cy="6778315"/>
          </a:xfrm>
        </p:grpSpPr>
        <p:sp>
          <p:nvSpPr>
            <p:cNvPr id="191" name="Rectangle 190">
              <a:extLst>
                <a:ext uri="{FF2B5EF4-FFF2-40B4-BE49-F238E27FC236}">
                  <a16:creationId xmlns:a16="http://schemas.microsoft.com/office/drawing/2014/main" id="{479DEB60-7570-45B4-8336-36827F8A3ED2}"/>
                </a:ext>
              </a:extLst>
            </p:cNvPr>
            <p:cNvSpPr/>
            <p:nvPr/>
          </p:nvSpPr>
          <p:spPr>
            <a:xfrm>
              <a:off x="11148331" y="4069452"/>
              <a:ext cx="522204" cy="2657736"/>
            </a:xfrm>
            <a:prstGeom prst="rect">
              <a:avLst/>
            </a:prstGeom>
            <a:solidFill>
              <a:srgbClr val="FFCC00"/>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2" name="Freeform: Shape 191">
              <a:extLst>
                <a:ext uri="{FF2B5EF4-FFF2-40B4-BE49-F238E27FC236}">
                  <a16:creationId xmlns:a16="http://schemas.microsoft.com/office/drawing/2014/main" id="{1F0B4A1C-B94A-47CE-AED1-2D2A4BE4CFF9}"/>
                </a:ext>
              </a:extLst>
            </p:cNvPr>
            <p:cNvSpPr/>
            <p:nvPr/>
          </p:nvSpPr>
          <p:spPr>
            <a:xfrm>
              <a:off x="6128872" y="119550"/>
              <a:ext cx="5395162" cy="6607323"/>
            </a:xfrm>
            <a:custGeom>
              <a:avLst/>
              <a:gdLst>
                <a:gd name="connsiteX0" fmla="*/ 0 w 5395162"/>
                <a:gd name="connsiteY0" fmla="*/ 0 h 6607323"/>
                <a:gd name="connsiteX1" fmla="*/ 5395162 w 5395162"/>
                <a:gd name="connsiteY1" fmla="*/ 0 h 6607323"/>
                <a:gd name="connsiteX2" fmla="*/ 5395162 w 5395162"/>
                <a:gd name="connsiteY2" fmla="*/ 3949902 h 6607323"/>
                <a:gd name="connsiteX3" fmla="*/ 5230980 w 5395162"/>
                <a:gd name="connsiteY3" fmla="*/ 3949902 h 6607323"/>
                <a:gd name="connsiteX4" fmla="*/ 5032614 w 5395162"/>
                <a:gd name="connsiteY4" fmla="*/ 4148268 h 6607323"/>
                <a:gd name="connsiteX5" fmla="*/ 5032614 w 5395162"/>
                <a:gd name="connsiteY5" fmla="*/ 6607209 h 6607323"/>
                <a:gd name="connsiteX6" fmla="*/ 5032625 w 5395162"/>
                <a:gd name="connsiteY6" fmla="*/ 6607323 h 6607323"/>
                <a:gd name="connsiteX7" fmla="*/ 0 w 5395162"/>
                <a:gd name="connsiteY7" fmla="*/ 6607323 h 660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5162" h="6607323">
                  <a:moveTo>
                    <a:pt x="0" y="0"/>
                  </a:moveTo>
                  <a:lnTo>
                    <a:pt x="5395162" y="0"/>
                  </a:lnTo>
                  <a:lnTo>
                    <a:pt x="5395162" y="3949902"/>
                  </a:lnTo>
                  <a:lnTo>
                    <a:pt x="5230980" y="3949902"/>
                  </a:lnTo>
                  <a:cubicBezTo>
                    <a:pt x="5121425" y="3949902"/>
                    <a:pt x="5032614" y="4038713"/>
                    <a:pt x="5032614" y="4148268"/>
                  </a:cubicBezTo>
                  <a:lnTo>
                    <a:pt x="5032614" y="6607209"/>
                  </a:lnTo>
                  <a:lnTo>
                    <a:pt x="5032625" y="6607323"/>
                  </a:lnTo>
                  <a:lnTo>
                    <a:pt x="0" y="6607323"/>
                  </a:lnTo>
                  <a:close/>
                </a:path>
              </a:pathLst>
            </a:custGeom>
            <a:solidFill>
              <a:srgbClr val="FDFDFD"/>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3" name="Straight Connector 192">
              <a:extLst>
                <a:ext uri="{FF2B5EF4-FFF2-40B4-BE49-F238E27FC236}">
                  <a16:creationId xmlns:a16="http://schemas.microsoft.com/office/drawing/2014/main" id="{59162A81-0D26-49D5-9C3D-AF1145F70A57}"/>
                </a:ext>
              </a:extLst>
            </p:cNvPr>
            <p:cNvCxnSpPr>
              <a:cxnSpLocks/>
            </p:cNvCxnSpPr>
            <p:nvPr/>
          </p:nvCxnSpPr>
          <p:spPr>
            <a:xfrm>
              <a:off x="6096000" y="909390"/>
              <a:ext cx="5428034"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9DC12B9C-03BA-4147-9B14-30D86730F24B}"/>
                </a:ext>
              </a:extLst>
            </p:cNvPr>
            <p:cNvCxnSpPr>
              <a:cxnSpLocks/>
            </p:cNvCxnSpPr>
            <p:nvPr/>
          </p:nvCxnSpPr>
          <p:spPr>
            <a:xfrm>
              <a:off x="6126481" y="137418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6DCDD4C6-51F4-4E17-AD53-489FD1F39D5F}"/>
                </a:ext>
              </a:extLst>
            </p:cNvPr>
            <p:cNvCxnSpPr>
              <a:cxnSpLocks/>
            </p:cNvCxnSpPr>
            <p:nvPr/>
          </p:nvCxnSpPr>
          <p:spPr>
            <a:xfrm>
              <a:off x="6126481" y="1864456"/>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22656D87-BB85-4C46-9209-8C9140CFF071}"/>
                </a:ext>
              </a:extLst>
            </p:cNvPr>
            <p:cNvCxnSpPr>
              <a:cxnSpLocks/>
            </p:cNvCxnSpPr>
            <p:nvPr/>
          </p:nvCxnSpPr>
          <p:spPr>
            <a:xfrm>
              <a:off x="6126481" y="2354732"/>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B8516F6C-3E8F-41F1-85A7-8235F4B1C824}"/>
                </a:ext>
              </a:extLst>
            </p:cNvPr>
            <p:cNvCxnSpPr>
              <a:cxnSpLocks/>
            </p:cNvCxnSpPr>
            <p:nvPr/>
          </p:nvCxnSpPr>
          <p:spPr>
            <a:xfrm>
              <a:off x="6126481" y="2845008"/>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989266B4-BC34-4ABF-A425-A7DC3F37E571}"/>
                </a:ext>
              </a:extLst>
            </p:cNvPr>
            <p:cNvCxnSpPr>
              <a:cxnSpLocks/>
            </p:cNvCxnSpPr>
            <p:nvPr/>
          </p:nvCxnSpPr>
          <p:spPr>
            <a:xfrm>
              <a:off x="6126481" y="3335284"/>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6FBF9DB6-3F78-4FB6-A1C7-279765773246}"/>
                </a:ext>
              </a:extLst>
            </p:cNvPr>
            <p:cNvCxnSpPr>
              <a:cxnSpLocks/>
            </p:cNvCxnSpPr>
            <p:nvPr/>
          </p:nvCxnSpPr>
          <p:spPr>
            <a:xfrm>
              <a:off x="6126481" y="382556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87FF3BCF-0219-48EC-8281-6991C30C1636}"/>
                </a:ext>
              </a:extLst>
            </p:cNvPr>
            <p:cNvCxnSpPr>
              <a:cxnSpLocks/>
            </p:cNvCxnSpPr>
            <p:nvPr/>
          </p:nvCxnSpPr>
          <p:spPr>
            <a:xfrm>
              <a:off x="6126481" y="4315836"/>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66E6F99E-140E-42F7-9CD9-520ABBCB79FF}"/>
                </a:ext>
              </a:extLst>
            </p:cNvPr>
            <p:cNvCxnSpPr>
              <a:cxnSpLocks/>
            </p:cNvCxnSpPr>
            <p:nvPr/>
          </p:nvCxnSpPr>
          <p:spPr>
            <a:xfrm>
              <a:off x="6126481" y="4806112"/>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FD4DA134-0BBC-4EEA-B046-D144F8362963}"/>
                </a:ext>
              </a:extLst>
            </p:cNvPr>
            <p:cNvCxnSpPr>
              <a:cxnSpLocks/>
            </p:cNvCxnSpPr>
            <p:nvPr/>
          </p:nvCxnSpPr>
          <p:spPr>
            <a:xfrm>
              <a:off x="6126481" y="5296388"/>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D81023F8-3930-4E86-AADD-C34248F41F99}"/>
                </a:ext>
              </a:extLst>
            </p:cNvPr>
            <p:cNvCxnSpPr>
              <a:cxnSpLocks/>
            </p:cNvCxnSpPr>
            <p:nvPr/>
          </p:nvCxnSpPr>
          <p:spPr>
            <a:xfrm>
              <a:off x="6126481" y="5786664"/>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AB4022E9-383B-473B-A517-D6A80C1B6F12}"/>
                </a:ext>
              </a:extLst>
            </p:cNvPr>
            <p:cNvCxnSpPr>
              <a:cxnSpLocks/>
            </p:cNvCxnSpPr>
            <p:nvPr/>
          </p:nvCxnSpPr>
          <p:spPr>
            <a:xfrm>
              <a:off x="6126481" y="6276940"/>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sp>
          <p:nvSpPr>
            <p:cNvPr id="205" name="TextBox 204">
              <a:extLst>
                <a:ext uri="{FF2B5EF4-FFF2-40B4-BE49-F238E27FC236}">
                  <a16:creationId xmlns:a16="http://schemas.microsoft.com/office/drawing/2014/main" id="{B1FBF4D5-CE44-480D-BC29-B88EB2D96005}"/>
                </a:ext>
              </a:extLst>
            </p:cNvPr>
            <p:cNvSpPr txBox="1"/>
            <p:nvPr/>
          </p:nvSpPr>
          <p:spPr>
            <a:xfrm>
              <a:off x="11176000" y="5595360"/>
              <a:ext cx="461665" cy="1302505"/>
            </a:xfrm>
            <a:prstGeom prst="rect">
              <a:avLst/>
            </a:prstGeom>
            <a:noFill/>
          </p:spPr>
          <p:txBody>
            <a:bodyPr vert="vert270" wrap="square" rtlCol="0">
              <a:spAutoFit/>
            </a:bodyPr>
            <a:lstStyle/>
            <a:p>
              <a:pPr algn="ctr"/>
              <a:r>
                <a:rPr lang="en-US" b="1" dirty="0"/>
                <a:t>Result</a:t>
              </a:r>
            </a:p>
          </p:txBody>
        </p:sp>
      </p:grpSp>
      <p:grpSp>
        <p:nvGrpSpPr>
          <p:cNvPr id="174" name="Group 173">
            <a:extLst>
              <a:ext uri="{FF2B5EF4-FFF2-40B4-BE49-F238E27FC236}">
                <a16:creationId xmlns:a16="http://schemas.microsoft.com/office/drawing/2014/main" id="{4D3EC6F6-41B8-42EA-9450-9660D30297B3}"/>
              </a:ext>
            </a:extLst>
          </p:cNvPr>
          <p:cNvGrpSpPr/>
          <p:nvPr/>
        </p:nvGrpSpPr>
        <p:grpSpPr>
          <a:xfrm flipH="1">
            <a:off x="351445" y="89189"/>
            <a:ext cx="5574535" cy="6778316"/>
            <a:chOff x="6096000" y="119550"/>
            <a:chExt cx="5574535" cy="6778316"/>
          </a:xfrm>
        </p:grpSpPr>
        <p:sp>
          <p:nvSpPr>
            <p:cNvPr id="175" name="Rectangle 174">
              <a:extLst>
                <a:ext uri="{FF2B5EF4-FFF2-40B4-BE49-F238E27FC236}">
                  <a16:creationId xmlns:a16="http://schemas.microsoft.com/office/drawing/2014/main" id="{BC45525F-CA64-4D1D-A75E-E6290B229999}"/>
                </a:ext>
              </a:extLst>
            </p:cNvPr>
            <p:cNvSpPr/>
            <p:nvPr/>
          </p:nvSpPr>
          <p:spPr>
            <a:xfrm>
              <a:off x="11148331" y="4069452"/>
              <a:ext cx="522204" cy="2657736"/>
            </a:xfrm>
            <a:prstGeom prst="rect">
              <a:avLst/>
            </a:prstGeom>
            <a:solidFill>
              <a:srgbClr val="FF0066"/>
            </a:solidFill>
            <a:ln>
              <a:noFill/>
            </a:ln>
            <a:effectLst>
              <a:outerShdw blurRad="50800" dist="635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6" name="Freeform: Shape 175">
              <a:extLst>
                <a:ext uri="{FF2B5EF4-FFF2-40B4-BE49-F238E27FC236}">
                  <a16:creationId xmlns:a16="http://schemas.microsoft.com/office/drawing/2014/main" id="{4CCDAA36-0014-487F-9FC8-FB18AD79A536}"/>
                </a:ext>
              </a:extLst>
            </p:cNvPr>
            <p:cNvSpPr/>
            <p:nvPr/>
          </p:nvSpPr>
          <p:spPr>
            <a:xfrm>
              <a:off x="6128872" y="119550"/>
              <a:ext cx="5395162" cy="6607323"/>
            </a:xfrm>
            <a:custGeom>
              <a:avLst/>
              <a:gdLst>
                <a:gd name="connsiteX0" fmla="*/ 0 w 5395162"/>
                <a:gd name="connsiteY0" fmla="*/ 0 h 6607323"/>
                <a:gd name="connsiteX1" fmla="*/ 5395162 w 5395162"/>
                <a:gd name="connsiteY1" fmla="*/ 0 h 6607323"/>
                <a:gd name="connsiteX2" fmla="*/ 5395162 w 5395162"/>
                <a:gd name="connsiteY2" fmla="*/ 3949902 h 6607323"/>
                <a:gd name="connsiteX3" fmla="*/ 5230980 w 5395162"/>
                <a:gd name="connsiteY3" fmla="*/ 3949902 h 6607323"/>
                <a:gd name="connsiteX4" fmla="*/ 5032614 w 5395162"/>
                <a:gd name="connsiteY4" fmla="*/ 4148268 h 6607323"/>
                <a:gd name="connsiteX5" fmla="*/ 5032614 w 5395162"/>
                <a:gd name="connsiteY5" fmla="*/ 6607209 h 6607323"/>
                <a:gd name="connsiteX6" fmla="*/ 5032625 w 5395162"/>
                <a:gd name="connsiteY6" fmla="*/ 6607323 h 6607323"/>
                <a:gd name="connsiteX7" fmla="*/ 0 w 5395162"/>
                <a:gd name="connsiteY7" fmla="*/ 6607323 h 660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5162" h="6607323">
                  <a:moveTo>
                    <a:pt x="0" y="0"/>
                  </a:moveTo>
                  <a:lnTo>
                    <a:pt x="5395162" y="0"/>
                  </a:lnTo>
                  <a:lnTo>
                    <a:pt x="5395162" y="3949902"/>
                  </a:lnTo>
                  <a:lnTo>
                    <a:pt x="5230980" y="3949902"/>
                  </a:lnTo>
                  <a:cubicBezTo>
                    <a:pt x="5121425" y="3949902"/>
                    <a:pt x="5032614" y="4038713"/>
                    <a:pt x="5032614" y="4148268"/>
                  </a:cubicBezTo>
                  <a:lnTo>
                    <a:pt x="5032614" y="6607209"/>
                  </a:lnTo>
                  <a:lnTo>
                    <a:pt x="5032625" y="6607323"/>
                  </a:lnTo>
                  <a:lnTo>
                    <a:pt x="0" y="6607323"/>
                  </a:lnTo>
                  <a:close/>
                </a:path>
              </a:pathLst>
            </a:custGeom>
            <a:solidFill>
              <a:srgbClr val="FDFDFD"/>
            </a:solidFill>
            <a:ln>
              <a:noFill/>
            </a:ln>
            <a:effectLst>
              <a:outerShdw blurRad="50800" dist="762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a:extLst>
                <a:ext uri="{FF2B5EF4-FFF2-40B4-BE49-F238E27FC236}">
                  <a16:creationId xmlns:a16="http://schemas.microsoft.com/office/drawing/2014/main" id="{0B012414-9764-48F5-B4C3-0A5037F0BBA5}"/>
                </a:ext>
              </a:extLst>
            </p:cNvPr>
            <p:cNvCxnSpPr>
              <a:cxnSpLocks/>
            </p:cNvCxnSpPr>
            <p:nvPr/>
          </p:nvCxnSpPr>
          <p:spPr>
            <a:xfrm>
              <a:off x="6096000" y="909390"/>
              <a:ext cx="5428034"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8DF96C4D-F51B-418E-8313-05C072401FE4}"/>
                </a:ext>
              </a:extLst>
            </p:cNvPr>
            <p:cNvCxnSpPr>
              <a:cxnSpLocks/>
            </p:cNvCxnSpPr>
            <p:nvPr/>
          </p:nvCxnSpPr>
          <p:spPr>
            <a:xfrm>
              <a:off x="6126481" y="137418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6F483CB6-CDC5-4A02-B30E-322036DDF0A0}"/>
                </a:ext>
              </a:extLst>
            </p:cNvPr>
            <p:cNvCxnSpPr>
              <a:cxnSpLocks/>
            </p:cNvCxnSpPr>
            <p:nvPr/>
          </p:nvCxnSpPr>
          <p:spPr>
            <a:xfrm>
              <a:off x="6126481" y="1864456"/>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13494356-E55D-4653-AB9F-7E1E2BF06D76}"/>
                </a:ext>
              </a:extLst>
            </p:cNvPr>
            <p:cNvCxnSpPr>
              <a:cxnSpLocks/>
            </p:cNvCxnSpPr>
            <p:nvPr/>
          </p:nvCxnSpPr>
          <p:spPr>
            <a:xfrm>
              <a:off x="6126481" y="2354732"/>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8C8F38DD-49EA-469F-9EDB-E9462B811FC0}"/>
                </a:ext>
              </a:extLst>
            </p:cNvPr>
            <p:cNvCxnSpPr>
              <a:cxnSpLocks/>
            </p:cNvCxnSpPr>
            <p:nvPr/>
          </p:nvCxnSpPr>
          <p:spPr>
            <a:xfrm>
              <a:off x="6126481" y="2845008"/>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BB0A9595-A092-4E25-932A-2B7A43E3DF75}"/>
                </a:ext>
              </a:extLst>
            </p:cNvPr>
            <p:cNvCxnSpPr>
              <a:cxnSpLocks/>
            </p:cNvCxnSpPr>
            <p:nvPr/>
          </p:nvCxnSpPr>
          <p:spPr>
            <a:xfrm>
              <a:off x="6126481" y="3335284"/>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D2DB5BD7-B26C-4609-AADA-D1F73B39D441}"/>
                </a:ext>
              </a:extLst>
            </p:cNvPr>
            <p:cNvCxnSpPr>
              <a:cxnSpLocks/>
            </p:cNvCxnSpPr>
            <p:nvPr/>
          </p:nvCxnSpPr>
          <p:spPr>
            <a:xfrm>
              <a:off x="6126481" y="3825560"/>
              <a:ext cx="539755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5992E529-F71B-461A-B57E-330E3C813F2E}"/>
                </a:ext>
              </a:extLst>
            </p:cNvPr>
            <p:cNvCxnSpPr>
              <a:cxnSpLocks/>
            </p:cNvCxnSpPr>
            <p:nvPr/>
          </p:nvCxnSpPr>
          <p:spPr>
            <a:xfrm>
              <a:off x="6126481" y="4315836"/>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64CEBAD4-44F2-4C60-80AE-1704869E5043}"/>
                </a:ext>
              </a:extLst>
            </p:cNvPr>
            <p:cNvCxnSpPr>
              <a:cxnSpLocks/>
            </p:cNvCxnSpPr>
            <p:nvPr/>
          </p:nvCxnSpPr>
          <p:spPr>
            <a:xfrm>
              <a:off x="6126481" y="4806112"/>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B6B6DA8F-39DA-425E-B4FF-5A599863202A}"/>
                </a:ext>
              </a:extLst>
            </p:cNvPr>
            <p:cNvCxnSpPr>
              <a:cxnSpLocks/>
            </p:cNvCxnSpPr>
            <p:nvPr/>
          </p:nvCxnSpPr>
          <p:spPr>
            <a:xfrm>
              <a:off x="6126481" y="5296388"/>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7CBD5B22-00BF-4EDD-976C-E876BF6A92CB}"/>
                </a:ext>
              </a:extLst>
            </p:cNvPr>
            <p:cNvCxnSpPr>
              <a:cxnSpLocks/>
            </p:cNvCxnSpPr>
            <p:nvPr/>
          </p:nvCxnSpPr>
          <p:spPr>
            <a:xfrm>
              <a:off x="6126481" y="5786664"/>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D0984BC2-397F-487F-B4C3-639E88CD5B95}"/>
                </a:ext>
              </a:extLst>
            </p:cNvPr>
            <p:cNvCxnSpPr>
              <a:cxnSpLocks/>
            </p:cNvCxnSpPr>
            <p:nvPr/>
          </p:nvCxnSpPr>
          <p:spPr>
            <a:xfrm>
              <a:off x="6126481" y="6276940"/>
              <a:ext cx="5049519"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sp>
          <p:nvSpPr>
            <p:cNvPr id="189" name="TextBox 188">
              <a:extLst>
                <a:ext uri="{FF2B5EF4-FFF2-40B4-BE49-F238E27FC236}">
                  <a16:creationId xmlns:a16="http://schemas.microsoft.com/office/drawing/2014/main" id="{028D77CE-26CC-48A3-92E2-0D112FD9E9FA}"/>
                </a:ext>
              </a:extLst>
            </p:cNvPr>
            <p:cNvSpPr txBox="1"/>
            <p:nvPr/>
          </p:nvSpPr>
          <p:spPr>
            <a:xfrm>
              <a:off x="11176000" y="4492110"/>
              <a:ext cx="461665" cy="2405756"/>
            </a:xfrm>
            <a:prstGeom prst="rect">
              <a:avLst/>
            </a:prstGeom>
            <a:noFill/>
          </p:spPr>
          <p:txBody>
            <a:bodyPr vert="vert270" wrap="square" rtlCol="0">
              <a:spAutoFit/>
            </a:bodyPr>
            <a:lstStyle/>
            <a:p>
              <a:pPr algn="ctr"/>
              <a:r>
                <a:rPr lang="en-US" b="1" dirty="0">
                  <a:solidFill>
                    <a:schemeClr val="bg1"/>
                  </a:solidFill>
                </a:rPr>
                <a:t>Nerve review</a:t>
              </a:r>
            </a:p>
          </p:txBody>
        </p:sp>
      </p:grpSp>
      <p:grpSp>
        <p:nvGrpSpPr>
          <p:cNvPr id="3" name="Group 2">
            <a:extLst>
              <a:ext uri="{FF2B5EF4-FFF2-40B4-BE49-F238E27FC236}">
                <a16:creationId xmlns:a16="http://schemas.microsoft.com/office/drawing/2014/main" id="{0F1A4B53-3DA8-4B08-87F6-99E2B5780CCB}"/>
              </a:ext>
            </a:extLst>
          </p:cNvPr>
          <p:cNvGrpSpPr/>
          <p:nvPr/>
        </p:nvGrpSpPr>
        <p:grpSpPr>
          <a:xfrm>
            <a:off x="5604611" y="119550"/>
            <a:ext cx="781676" cy="6607323"/>
            <a:chOff x="5604611" y="119550"/>
            <a:chExt cx="781676" cy="6607323"/>
          </a:xfrm>
        </p:grpSpPr>
        <p:sp>
          <p:nvSpPr>
            <p:cNvPr id="67" name="Rectangle 66">
              <a:extLst>
                <a:ext uri="{FF2B5EF4-FFF2-40B4-BE49-F238E27FC236}">
                  <a16:creationId xmlns:a16="http://schemas.microsoft.com/office/drawing/2014/main" id="{D119F2DB-0E38-4A31-831F-2BAF295D2A25}"/>
                </a:ext>
              </a:extLst>
            </p:cNvPr>
            <p:cNvSpPr/>
            <p:nvPr/>
          </p:nvSpPr>
          <p:spPr>
            <a:xfrm>
              <a:off x="5635694" y="20253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AEE5042A-E067-4FB7-BCFF-00BB33BFEDEC}"/>
                </a:ext>
              </a:extLst>
            </p:cNvPr>
            <p:cNvGrpSpPr/>
            <p:nvPr/>
          </p:nvGrpSpPr>
          <p:grpSpPr>
            <a:xfrm>
              <a:off x="5805714" y="119550"/>
              <a:ext cx="580573" cy="386869"/>
              <a:chOff x="5805714" y="609691"/>
              <a:chExt cx="580573" cy="386869"/>
            </a:xfrm>
          </p:grpSpPr>
          <p:sp>
            <p:nvSpPr>
              <p:cNvPr id="5" name="Rectangle 4">
                <a:extLst>
                  <a:ext uri="{FF2B5EF4-FFF2-40B4-BE49-F238E27FC236}">
                    <a16:creationId xmlns:a16="http://schemas.microsoft.com/office/drawing/2014/main" id="{9ECC8D50-758B-45D1-9832-058DA749338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a:extLst>
                  <a:ext uri="{FF2B5EF4-FFF2-40B4-BE49-F238E27FC236}">
                    <a16:creationId xmlns:a16="http://schemas.microsoft.com/office/drawing/2014/main" id="{FC783E55-1922-4926-8D97-EC60526709F7}"/>
                  </a:ext>
                </a:extLst>
              </p:cNvPr>
              <p:cNvSpPr/>
              <p:nvPr/>
            </p:nvSpPr>
            <p:spPr>
              <a:xfrm>
                <a:off x="5805714" y="609691"/>
                <a:ext cx="410553" cy="386869"/>
              </a:xfrm>
              <a:prstGeom prst="arc">
                <a:avLst>
                  <a:gd name="adj1" fmla="val 10333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8" name="Rectangle 67">
              <a:extLst>
                <a:ext uri="{FF2B5EF4-FFF2-40B4-BE49-F238E27FC236}">
                  <a16:creationId xmlns:a16="http://schemas.microsoft.com/office/drawing/2014/main" id="{FCB92E0C-F05E-4602-8A6C-A561815032EC}"/>
                </a:ext>
              </a:extLst>
            </p:cNvPr>
            <p:cNvSpPr/>
            <p:nvPr/>
          </p:nvSpPr>
          <p:spPr>
            <a:xfrm>
              <a:off x="5632035" y="503041"/>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78" name="Group 77">
              <a:extLst>
                <a:ext uri="{FF2B5EF4-FFF2-40B4-BE49-F238E27FC236}">
                  <a16:creationId xmlns:a16="http://schemas.microsoft.com/office/drawing/2014/main" id="{E48E30C9-A74F-4C52-AD04-FC9A5CBD8258}"/>
                </a:ext>
              </a:extLst>
            </p:cNvPr>
            <p:cNvGrpSpPr/>
            <p:nvPr/>
          </p:nvGrpSpPr>
          <p:grpSpPr>
            <a:xfrm>
              <a:off x="5805714" y="430573"/>
              <a:ext cx="580573" cy="386869"/>
              <a:chOff x="5805714" y="609691"/>
              <a:chExt cx="580573" cy="386869"/>
            </a:xfrm>
          </p:grpSpPr>
          <p:sp>
            <p:nvSpPr>
              <p:cNvPr id="79" name="Rectangle 78">
                <a:extLst>
                  <a:ext uri="{FF2B5EF4-FFF2-40B4-BE49-F238E27FC236}">
                    <a16:creationId xmlns:a16="http://schemas.microsoft.com/office/drawing/2014/main" id="{9D80A7DB-810E-4588-BE25-E9F7C34D3DB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c 79">
                <a:extLst>
                  <a:ext uri="{FF2B5EF4-FFF2-40B4-BE49-F238E27FC236}">
                    <a16:creationId xmlns:a16="http://schemas.microsoft.com/office/drawing/2014/main" id="{0CEE252C-3F6B-425D-A974-8C322FD62AA8}"/>
                  </a:ext>
                </a:extLst>
              </p:cNvPr>
              <p:cNvSpPr/>
              <p:nvPr/>
            </p:nvSpPr>
            <p:spPr>
              <a:xfrm>
                <a:off x="5805714" y="609691"/>
                <a:ext cx="410553" cy="386869"/>
              </a:xfrm>
              <a:prstGeom prst="arc">
                <a:avLst>
                  <a:gd name="adj1" fmla="val 10604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9" name="Rectangle 68">
              <a:extLst>
                <a:ext uri="{FF2B5EF4-FFF2-40B4-BE49-F238E27FC236}">
                  <a16:creationId xmlns:a16="http://schemas.microsoft.com/office/drawing/2014/main" id="{A4620A41-830E-412F-B7F4-82B17531460F}"/>
                </a:ext>
              </a:extLst>
            </p:cNvPr>
            <p:cNvSpPr/>
            <p:nvPr/>
          </p:nvSpPr>
          <p:spPr>
            <a:xfrm>
              <a:off x="5635694" y="81748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Rectangle 69">
              <a:extLst>
                <a:ext uri="{FF2B5EF4-FFF2-40B4-BE49-F238E27FC236}">
                  <a16:creationId xmlns:a16="http://schemas.microsoft.com/office/drawing/2014/main" id="{B8C591D4-C50C-4B67-805A-961945693BE6}"/>
                </a:ext>
              </a:extLst>
            </p:cNvPr>
            <p:cNvSpPr/>
            <p:nvPr/>
          </p:nvSpPr>
          <p:spPr>
            <a:xfrm>
              <a:off x="5636493" y="112392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a:extLst>
                <a:ext uri="{FF2B5EF4-FFF2-40B4-BE49-F238E27FC236}">
                  <a16:creationId xmlns:a16="http://schemas.microsoft.com/office/drawing/2014/main" id="{461F08B5-15BF-4C63-B54C-7D2001EDCAD3}"/>
                </a:ext>
              </a:extLst>
            </p:cNvPr>
            <p:cNvSpPr/>
            <p:nvPr/>
          </p:nvSpPr>
          <p:spPr>
            <a:xfrm>
              <a:off x="5633303" y="144082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a:extLst>
                <a:ext uri="{FF2B5EF4-FFF2-40B4-BE49-F238E27FC236}">
                  <a16:creationId xmlns:a16="http://schemas.microsoft.com/office/drawing/2014/main" id="{D12C5631-8C0A-4256-BD3E-88D081A7321B}"/>
                </a:ext>
              </a:extLst>
            </p:cNvPr>
            <p:cNvSpPr/>
            <p:nvPr/>
          </p:nvSpPr>
          <p:spPr>
            <a:xfrm>
              <a:off x="5641689" y="174238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Rectangle 72">
              <a:extLst>
                <a:ext uri="{FF2B5EF4-FFF2-40B4-BE49-F238E27FC236}">
                  <a16:creationId xmlns:a16="http://schemas.microsoft.com/office/drawing/2014/main" id="{D3030D9B-44CF-4F4E-A86E-18A79322376D}"/>
                </a:ext>
              </a:extLst>
            </p:cNvPr>
            <p:cNvSpPr/>
            <p:nvPr/>
          </p:nvSpPr>
          <p:spPr>
            <a:xfrm>
              <a:off x="5626130" y="206495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Rectangle 73">
              <a:extLst>
                <a:ext uri="{FF2B5EF4-FFF2-40B4-BE49-F238E27FC236}">
                  <a16:creationId xmlns:a16="http://schemas.microsoft.com/office/drawing/2014/main" id="{0E9F8D11-58D9-4493-A410-DACB43B5E48F}"/>
                </a:ext>
              </a:extLst>
            </p:cNvPr>
            <p:cNvSpPr/>
            <p:nvPr/>
          </p:nvSpPr>
          <p:spPr>
            <a:xfrm>
              <a:off x="5626130" y="237211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a:extLst>
                <a:ext uri="{FF2B5EF4-FFF2-40B4-BE49-F238E27FC236}">
                  <a16:creationId xmlns:a16="http://schemas.microsoft.com/office/drawing/2014/main" id="{880FA994-AF36-4890-A98D-4750B71B3C59}"/>
                </a:ext>
              </a:extLst>
            </p:cNvPr>
            <p:cNvSpPr/>
            <p:nvPr/>
          </p:nvSpPr>
          <p:spPr>
            <a:xfrm>
              <a:off x="5633303" y="268452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Rectangle 75">
              <a:extLst>
                <a:ext uri="{FF2B5EF4-FFF2-40B4-BE49-F238E27FC236}">
                  <a16:creationId xmlns:a16="http://schemas.microsoft.com/office/drawing/2014/main" id="{9E5C2FB6-992A-4537-B467-2FCB0FDBDB9F}"/>
                </a:ext>
              </a:extLst>
            </p:cNvPr>
            <p:cNvSpPr/>
            <p:nvPr/>
          </p:nvSpPr>
          <p:spPr>
            <a:xfrm>
              <a:off x="5633303" y="298598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Rectangle 76">
              <a:extLst>
                <a:ext uri="{FF2B5EF4-FFF2-40B4-BE49-F238E27FC236}">
                  <a16:creationId xmlns:a16="http://schemas.microsoft.com/office/drawing/2014/main" id="{73193785-12A4-408F-9E7C-27DDBEAFA7BD}"/>
                </a:ext>
              </a:extLst>
            </p:cNvPr>
            <p:cNvSpPr/>
            <p:nvPr/>
          </p:nvSpPr>
          <p:spPr>
            <a:xfrm>
              <a:off x="5626130" y="330818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8" name="Rectangle 137">
              <a:extLst>
                <a:ext uri="{FF2B5EF4-FFF2-40B4-BE49-F238E27FC236}">
                  <a16:creationId xmlns:a16="http://schemas.microsoft.com/office/drawing/2014/main" id="{FF68EA0C-3323-4279-9322-583E0496C340}"/>
                </a:ext>
              </a:extLst>
            </p:cNvPr>
            <p:cNvSpPr/>
            <p:nvPr/>
          </p:nvSpPr>
          <p:spPr>
            <a:xfrm>
              <a:off x="5618957" y="361510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9" name="Rectangle 138">
              <a:extLst>
                <a:ext uri="{FF2B5EF4-FFF2-40B4-BE49-F238E27FC236}">
                  <a16:creationId xmlns:a16="http://schemas.microsoft.com/office/drawing/2014/main" id="{DA8F7F98-A2C1-4622-86E7-4F2038831BBE}"/>
                </a:ext>
              </a:extLst>
            </p:cNvPr>
            <p:cNvSpPr/>
            <p:nvPr/>
          </p:nvSpPr>
          <p:spPr>
            <a:xfrm>
              <a:off x="5604611" y="392724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0" name="Rectangle 139">
              <a:extLst>
                <a:ext uri="{FF2B5EF4-FFF2-40B4-BE49-F238E27FC236}">
                  <a16:creationId xmlns:a16="http://schemas.microsoft.com/office/drawing/2014/main" id="{0A05E640-BFCE-401E-8E58-B95F9FAC8DFA}"/>
                </a:ext>
              </a:extLst>
            </p:cNvPr>
            <p:cNvSpPr/>
            <p:nvPr/>
          </p:nvSpPr>
          <p:spPr>
            <a:xfrm>
              <a:off x="5611784" y="423914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1" name="Rectangle 140">
              <a:extLst>
                <a:ext uri="{FF2B5EF4-FFF2-40B4-BE49-F238E27FC236}">
                  <a16:creationId xmlns:a16="http://schemas.microsoft.com/office/drawing/2014/main" id="{E054FE0A-3727-4A81-B405-7B2AD3CF46C1}"/>
                </a:ext>
              </a:extLst>
            </p:cNvPr>
            <p:cNvSpPr/>
            <p:nvPr/>
          </p:nvSpPr>
          <p:spPr>
            <a:xfrm>
              <a:off x="5604611" y="4546182"/>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2" name="Rectangle 141">
              <a:extLst>
                <a:ext uri="{FF2B5EF4-FFF2-40B4-BE49-F238E27FC236}">
                  <a16:creationId xmlns:a16="http://schemas.microsoft.com/office/drawing/2014/main" id="{181F776C-2AF8-48ED-A45F-6043E45954BF}"/>
                </a:ext>
              </a:extLst>
            </p:cNvPr>
            <p:cNvSpPr/>
            <p:nvPr/>
          </p:nvSpPr>
          <p:spPr>
            <a:xfrm>
              <a:off x="5609779" y="485746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3" name="Rectangle 142">
              <a:extLst>
                <a:ext uri="{FF2B5EF4-FFF2-40B4-BE49-F238E27FC236}">
                  <a16:creationId xmlns:a16="http://schemas.microsoft.com/office/drawing/2014/main" id="{F411B93B-64DC-40ED-8351-A38502F83EC2}"/>
                </a:ext>
              </a:extLst>
            </p:cNvPr>
            <p:cNvSpPr/>
            <p:nvPr/>
          </p:nvSpPr>
          <p:spPr>
            <a:xfrm>
              <a:off x="5618957" y="517189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4" name="Rectangle 143">
              <a:extLst>
                <a:ext uri="{FF2B5EF4-FFF2-40B4-BE49-F238E27FC236}">
                  <a16:creationId xmlns:a16="http://schemas.microsoft.com/office/drawing/2014/main" id="{6D4EF766-AAA1-4FD1-9EB8-BC7CCAF80F4C}"/>
                </a:ext>
              </a:extLst>
            </p:cNvPr>
            <p:cNvSpPr/>
            <p:nvPr/>
          </p:nvSpPr>
          <p:spPr>
            <a:xfrm>
              <a:off x="5611784" y="550314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5" name="Rectangle 144">
              <a:extLst>
                <a:ext uri="{FF2B5EF4-FFF2-40B4-BE49-F238E27FC236}">
                  <a16:creationId xmlns:a16="http://schemas.microsoft.com/office/drawing/2014/main" id="{CA3BC80A-A5C7-4031-AE04-E1DBB065F990}"/>
                </a:ext>
              </a:extLst>
            </p:cNvPr>
            <p:cNvSpPr/>
            <p:nvPr/>
          </p:nvSpPr>
          <p:spPr>
            <a:xfrm>
              <a:off x="5604611" y="5797854"/>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6" name="Rectangle 145">
              <a:extLst>
                <a:ext uri="{FF2B5EF4-FFF2-40B4-BE49-F238E27FC236}">
                  <a16:creationId xmlns:a16="http://schemas.microsoft.com/office/drawing/2014/main" id="{B2C4E260-0390-4C3C-B29D-AB4732D5F312}"/>
                </a:ext>
              </a:extLst>
            </p:cNvPr>
            <p:cNvSpPr/>
            <p:nvPr/>
          </p:nvSpPr>
          <p:spPr>
            <a:xfrm>
              <a:off x="5604611" y="609721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7" name="Rectangle 146">
              <a:extLst>
                <a:ext uri="{FF2B5EF4-FFF2-40B4-BE49-F238E27FC236}">
                  <a16:creationId xmlns:a16="http://schemas.microsoft.com/office/drawing/2014/main" id="{9CF30D03-0768-4F4A-876B-4064ADC4B962}"/>
                </a:ext>
              </a:extLst>
            </p:cNvPr>
            <p:cNvSpPr/>
            <p:nvPr/>
          </p:nvSpPr>
          <p:spPr>
            <a:xfrm>
              <a:off x="5611784" y="641257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81" name="Group 80">
              <a:extLst>
                <a:ext uri="{FF2B5EF4-FFF2-40B4-BE49-F238E27FC236}">
                  <a16:creationId xmlns:a16="http://schemas.microsoft.com/office/drawing/2014/main" id="{BDE4CAF1-67FB-4A00-A957-F84932EF37EA}"/>
                </a:ext>
              </a:extLst>
            </p:cNvPr>
            <p:cNvGrpSpPr/>
            <p:nvPr/>
          </p:nvGrpSpPr>
          <p:grpSpPr>
            <a:xfrm>
              <a:off x="5805714" y="741596"/>
              <a:ext cx="580573" cy="386869"/>
              <a:chOff x="5805714" y="609691"/>
              <a:chExt cx="580573" cy="386869"/>
            </a:xfrm>
          </p:grpSpPr>
          <p:sp>
            <p:nvSpPr>
              <p:cNvPr id="82" name="Rectangle 81">
                <a:extLst>
                  <a:ext uri="{FF2B5EF4-FFF2-40B4-BE49-F238E27FC236}">
                    <a16:creationId xmlns:a16="http://schemas.microsoft.com/office/drawing/2014/main" id="{74C944AF-D50A-425E-A441-BD46E8CB9783}"/>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Arc 82">
                <a:extLst>
                  <a:ext uri="{FF2B5EF4-FFF2-40B4-BE49-F238E27FC236}">
                    <a16:creationId xmlns:a16="http://schemas.microsoft.com/office/drawing/2014/main" id="{AE95EC9D-DB78-417E-AF31-C543DE84C1EE}"/>
                  </a:ext>
                </a:extLst>
              </p:cNvPr>
              <p:cNvSpPr/>
              <p:nvPr/>
            </p:nvSpPr>
            <p:spPr>
              <a:xfrm>
                <a:off x="5805714" y="609691"/>
                <a:ext cx="410553" cy="386869"/>
              </a:xfrm>
              <a:prstGeom prst="arc">
                <a:avLst>
                  <a:gd name="adj1" fmla="val 107575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EC3E0684-8AE8-4214-BF7B-4AAB6B86F600}"/>
                </a:ext>
              </a:extLst>
            </p:cNvPr>
            <p:cNvGrpSpPr/>
            <p:nvPr/>
          </p:nvGrpSpPr>
          <p:grpSpPr>
            <a:xfrm>
              <a:off x="5805714" y="1052619"/>
              <a:ext cx="580573" cy="386869"/>
              <a:chOff x="5805714" y="609691"/>
              <a:chExt cx="580573" cy="386869"/>
            </a:xfrm>
          </p:grpSpPr>
          <p:sp>
            <p:nvSpPr>
              <p:cNvPr id="85" name="Rectangle 84">
                <a:extLst>
                  <a:ext uri="{FF2B5EF4-FFF2-40B4-BE49-F238E27FC236}">
                    <a16:creationId xmlns:a16="http://schemas.microsoft.com/office/drawing/2014/main" id="{CF8E04A3-B6B4-4F3C-BB6B-AF9929DDA237}"/>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Arc 85">
                <a:extLst>
                  <a:ext uri="{FF2B5EF4-FFF2-40B4-BE49-F238E27FC236}">
                    <a16:creationId xmlns:a16="http://schemas.microsoft.com/office/drawing/2014/main" id="{18A95974-DAB2-4BF8-9192-96278D1744CD}"/>
                  </a:ext>
                </a:extLst>
              </p:cNvPr>
              <p:cNvSpPr/>
              <p:nvPr/>
            </p:nvSpPr>
            <p:spPr>
              <a:xfrm>
                <a:off x="5805714" y="609691"/>
                <a:ext cx="410553" cy="386869"/>
              </a:xfrm>
              <a:prstGeom prst="arc">
                <a:avLst>
                  <a:gd name="adj1" fmla="val 1083048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C97BDBFC-6DCF-4D05-9235-AF24FD08B7BA}"/>
                </a:ext>
              </a:extLst>
            </p:cNvPr>
            <p:cNvGrpSpPr/>
            <p:nvPr/>
          </p:nvGrpSpPr>
          <p:grpSpPr>
            <a:xfrm>
              <a:off x="5805714" y="1363642"/>
              <a:ext cx="580573" cy="386869"/>
              <a:chOff x="5805714" y="609691"/>
              <a:chExt cx="580573" cy="386869"/>
            </a:xfrm>
          </p:grpSpPr>
          <p:sp>
            <p:nvSpPr>
              <p:cNvPr id="88" name="Rectangle 87">
                <a:extLst>
                  <a:ext uri="{FF2B5EF4-FFF2-40B4-BE49-F238E27FC236}">
                    <a16:creationId xmlns:a16="http://schemas.microsoft.com/office/drawing/2014/main" id="{4AB8CE96-3DF3-4063-9F27-D4DB07BB75E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Arc 88">
                <a:extLst>
                  <a:ext uri="{FF2B5EF4-FFF2-40B4-BE49-F238E27FC236}">
                    <a16:creationId xmlns:a16="http://schemas.microsoft.com/office/drawing/2014/main" id="{309BD817-14B6-4AA7-A1F6-6EAEFBC3A86F}"/>
                  </a:ext>
                </a:extLst>
              </p:cNvPr>
              <p:cNvSpPr/>
              <p:nvPr/>
            </p:nvSpPr>
            <p:spPr>
              <a:xfrm>
                <a:off x="5805714" y="609691"/>
                <a:ext cx="410553" cy="386869"/>
              </a:xfrm>
              <a:prstGeom prst="arc">
                <a:avLst>
                  <a:gd name="adj1" fmla="val 1080965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C6951FED-2BD7-4859-B333-5B1CAEF8AB8D}"/>
                </a:ext>
              </a:extLst>
            </p:cNvPr>
            <p:cNvGrpSpPr/>
            <p:nvPr/>
          </p:nvGrpSpPr>
          <p:grpSpPr>
            <a:xfrm>
              <a:off x="5805714" y="1674665"/>
              <a:ext cx="580573" cy="386869"/>
              <a:chOff x="5805714" y="609691"/>
              <a:chExt cx="580573" cy="386869"/>
            </a:xfrm>
          </p:grpSpPr>
          <p:sp>
            <p:nvSpPr>
              <p:cNvPr id="91" name="Rectangle 90">
                <a:extLst>
                  <a:ext uri="{FF2B5EF4-FFF2-40B4-BE49-F238E27FC236}">
                    <a16:creationId xmlns:a16="http://schemas.microsoft.com/office/drawing/2014/main" id="{FE30C63D-F045-40E9-8C54-26DA5BDA0F4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Arc 91">
                <a:extLst>
                  <a:ext uri="{FF2B5EF4-FFF2-40B4-BE49-F238E27FC236}">
                    <a16:creationId xmlns:a16="http://schemas.microsoft.com/office/drawing/2014/main" id="{434A2720-2A66-40B1-AC7E-5C244C6E6EB9}"/>
                  </a:ext>
                </a:extLst>
              </p:cNvPr>
              <p:cNvSpPr/>
              <p:nvPr/>
            </p:nvSpPr>
            <p:spPr>
              <a:xfrm>
                <a:off x="5805714" y="609691"/>
                <a:ext cx="410553" cy="386869"/>
              </a:xfrm>
              <a:prstGeom prst="arc">
                <a:avLst>
                  <a:gd name="adj1" fmla="val 1087571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93" name="Group 92">
              <a:extLst>
                <a:ext uri="{FF2B5EF4-FFF2-40B4-BE49-F238E27FC236}">
                  <a16:creationId xmlns:a16="http://schemas.microsoft.com/office/drawing/2014/main" id="{3253887B-E245-4C89-84BB-C89576187B4D}"/>
                </a:ext>
              </a:extLst>
            </p:cNvPr>
            <p:cNvGrpSpPr/>
            <p:nvPr/>
          </p:nvGrpSpPr>
          <p:grpSpPr>
            <a:xfrm>
              <a:off x="5805714" y="1985688"/>
              <a:ext cx="580573" cy="386869"/>
              <a:chOff x="5805714" y="609691"/>
              <a:chExt cx="580573" cy="386869"/>
            </a:xfrm>
          </p:grpSpPr>
          <p:sp>
            <p:nvSpPr>
              <p:cNvPr id="94" name="Rectangle 93">
                <a:extLst>
                  <a:ext uri="{FF2B5EF4-FFF2-40B4-BE49-F238E27FC236}">
                    <a16:creationId xmlns:a16="http://schemas.microsoft.com/office/drawing/2014/main" id="{C2935527-C9EF-4950-89BB-EB1207B25E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Arc 94">
                <a:extLst>
                  <a:ext uri="{FF2B5EF4-FFF2-40B4-BE49-F238E27FC236}">
                    <a16:creationId xmlns:a16="http://schemas.microsoft.com/office/drawing/2014/main" id="{B885AD0D-2A97-4761-A7E2-81AE7730FF98}"/>
                  </a:ext>
                </a:extLst>
              </p:cNvPr>
              <p:cNvSpPr/>
              <p:nvPr/>
            </p:nvSpPr>
            <p:spPr>
              <a:xfrm>
                <a:off x="5805714" y="609691"/>
                <a:ext cx="410553" cy="386869"/>
              </a:xfrm>
              <a:prstGeom prst="arc">
                <a:avLst>
                  <a:gd name="adj1" fmla="val 1078249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B20895E6-FBAD-4249-90F9-43369FD2080F}"/>
                </a:ext>
              </a:extLst>
            </p:cNvPr>
            <p:cNvGrpSpPr/>
            <p:nvPr/>
          </p:nvGrpSpPr>
          <p:grpSpPr>
            <a:xfrm>
              <a:off x="5805714" y="2296711"/>
              <a:ext cx="580573" cy="386869"/>
              <a:chOff x="5805714" y="609691"/>
              <a:chExt cx="580573" cy="386869"/>
            </a:xfrm>
          </p:grpSpPr>
          <p:sp>
            <p:nvSpPr>
              <p:cNvPr id="97" name="Rectangle 96">
                <a:extLst>
                  <a:ext uri="{FF2B5EF4-FFF2-40B4-BE49-F238E27FC236}">
                    <a16:creationId xmlns:a16="http://schemas.microsoft.com/office/drawing/2014/main" id="{416F99E9-E132-4AB6-9501-719E390B295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Arc 97">
                <a:extLst>
                  <a:ext uri="{FF2B5EF4-FFF2-40B4-BE49-F238E27FC236}">
                    <a16:creationId xmlns:a16="http://schemas.microsoft.com/office/drawing/2014/main" id="{7BF41422-E1EF-4A49-906D-7C9E43200378}"/>
                  </a:ext>
                </a:extLst>
              </p:cNvPr>
              <p:cNvSpPr/>
              <p:nvPr/>
            </p:nvSpPr>
            <p:spPr>
              <a:xfrm>
                <a:off x="5805714" y="609691"/>
                <a:ext cx="410553" cy="386869"/>
              </a:xfrm>
              <a:prstGeom prst="arc">
                <a:avLst>
                  <a:gd name="adj1" fmla="val 108379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 name="Group 98">
              <a:extLst>
                <a:ext uri="{FF2B5EF4-FFF2-40B4-BE49-F238E27FC236}">
                  <a16:creationId xmlns:a16="http://schemas.microsoft.com/office/drawing/2014/main" id="{3A6C8FCE-3906-4A51-8C51-53A21458A79D}"/>
                </a:ext>
              </a:extLst>
            </p:cNvPr>
            <p:cNvGrpSpPr/>
            <p:nvPr/>
          </p:nvGrpSpPr>
          <p:grpSpPr>
            <a:xfrm>
              <a:off x="5805714" y="2607734"/>
              <a:ext cx="580573" cy="386869"/>
              <a:chOff x="5805714" y="609691"/>
              <a:chExt cx="580573" cy="386869"/>
            </a:xfrm>
          </p:grpSpPr>
          <p:sp>
            <p:nvSpPr>
              <p:cNvPr id="100" name="Rectangle 99">
                <a:extLst>
                  <a:ext uri="{FF2B5EF4-FFF2-40B4-BE49-F238E27FC236}">
                    <a16:creationId xmlns:a16="http://schemas.microsoft.com/office/drawing/2014/main" id="{01B7306C-C82A-4CBC-8810-B196E2B85FD9}"/>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Arc 100">
                <a:extLst>
                  <a:ext uri="{FF2B5EF4-FFF2-40B4-BE49-F238E27FC236}">
                    <a16:creationId xmlns:a16="http://schemas.microsoft.com/office/drawing/2014/main" id="{4309EB4B-A1C1-41B8-9E71-43E4632DE81A}"/>
                  </a:ext>
                </a:extLst>
              </p:cNvPr>
              <p:cNvSpPr/>
              <p:nvPr/>
            </p:nvSpPr>
            <p:spPr>
              <a:xfrm>
                <a:off x="5805714" y="609691"/>
                <a:ext cx="410553" cy="386869"/>
              </a:xfrm>
              <a:prstGeom prst="arc">
                <a:avLst>
                  <a:gd name="adj1" fmla="val 1081717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id="{C74B4894-B5D2-4362-964C-D4DC0546060A}"/>
                </a:ext>
              </a:extLst>
            </p:cNvPr>
            <p:cNvGrpSpPr/>
            <p:nvPr/>
          </p:nvGrpSpPr>
          <p:grpSpPr>
            <a:xfrm>
              <a:off x="5805714" y="2918757"/>
              <a:ext cx="580573" cy="386869"/>
              <a:chOff x="5805714" y="609691"/>
              <a:chExt cx="580573" cy="386869"/>
            </a:xfrm>
          </p:grpSpPr>
          <p:sp>
            <p:nvSpPr>
              <p:cNvPr id="103" name="Rectangle 102">
                <a:extLst>
                  <a:ext uri="{FF2B5EF4-FFF2-40B4-BE49-F238E27FC236}">
                    <a16:creationId xmlns:a16="http://schemas.microsoft.com/office/drawing/2014/main" id="{DA95D981-4D5B-4F4F-8A82-69838938508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Arc 103">
                <a:extLst>
                  <a:ext uri="{FF2B5EF4-FFF2-40B4-BE49-F238E27FC236}">
                    <a16:creationId xmlns:a16="http://schemas.microsoft.com/office/drawing/2014/main" id="{E4822634-A39A-4B0D-8399-883328FCA1EE}"/>
                  </a:ext>
                </a:extLst>
              </p:cNvPr>
              <p:cNvSpPr/>
              <p:nvPr/>
            </p:nvSpPr>
            <p:spPr>
              <a:xfrm>
                <a:off x="5805714" y="609691"/>
                <a:ext cx="410553" cy="386869"/>
              </a:xfrm>
              <a:prstGeom prst="arc">
                <a:avLst>
                  <a:gd name="adj1" fmla="val 1122047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5" name="Group 104">
              <a:extLst>
                <a:ext uri="{FF2B5EF4-FFF2-40B4-BE49-F238E27FC236}">
                  <a16:creationId xmlns:a16="http://schemas.microsoft.com/office/drawing/2014/main" id="{AC0C8900-7AAE-4DAD-9853-250BA8E46217}"/>
                </a:ext>
              </a:extLst>
            </p:cNvPr>
            <p:cNvGrpSpPr/>
            <p:nvPr/>
          </p:nvGrpSpPr>
          <p:grpSpPr>
            <a:xfrm>
              <a:off x="5805714" y="3229780"/>
              <a:ext cx="580573" cy="386869"/>
              <a:chOff x="5805714" y="609691"/>
              <a:chExt cx="580573" cy="386869"/>
            </a:xfrm>
          </p:grpSpPr>
          <p:sp>
            <p:nvSpPr>
              <p:cNvPr id="106" name="Rectangle 105">
                <a:extLst>
                  <a:ext uri="{FF2B5EF4-FFF2-40B4-BE49-F238E27FC236}">
                    <a16:creationId xmlns:a16="http://schemas.microsoft.com/office/drawing/2014/main" id="{8F16C3F5-5111-4385-95DB-684995C5DA9E}"/>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Arc 106">
                <a:extLst>
                  <a:ext uri="{FF2B5EF4-FFF2-40B4-BE49-F238E27FC236}">
                    <a16:creationId xmlns:a16="http://schemas.microsoft.com/office/drawing/2014/main" id="{C8E4EC42-A513-472E-AE69-66EF8F71937C}"/>
                  </a:ext>
                </a:extLst>
              </p:cNvPr>
              <p:cNvSpPr/>
              <p:nvPr/>
            </p:nvSpPr>
            <p:spPr>
              <a:xfrm>
                <a:off x="5805714" y="609691"/>
                <a:ext cx="410553" cy="386869"/>
              </a:xfrm>
              <a:prstGeom prst="arc">
                <a:avLst>
                  <a:gd name="adj1" fmla="val 106480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B9DF2A69-06AC-4DC9-B6C7-9A1B9D012585}"/>
                </a:ext>
              </a:extLst>
            </p:cNvPr>
            <p:cNvGrpSpPr/>
            <p:nvPr/>
          </p:nvGrpSpPr>
          <p:grpSpPr>
            <a:xfrm>
              <a:off x="5805714" y="3540803"/>
              <a:ext cx="580573" cy="386869"/>
              <a:chOff x="5805714" y="609691"/>
              <a:chExt cx="580573" cy="386869"/>
            </a:xfrm>
          </p:grpSpPr>
          <p:sp>
            <p:nvSpPr>
              <p:cNvPr id="109" name="Rectangle 108">
                <a:extLst>
                  <a:ext uri="{FF2B5EF4-FFF2-40B4-BE49-F238E27FC236}">
                    <a16:creationId xmlns:a16="http://schemas.microsoft.com/office/drawing/2014/main" id="{66D59475-186E-4F7A-A501-ABEDCC08DC9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55C929AA-C5D4-4A29-94FC-BF99C03F9430}"/>
                  </a:ext>
                </a:extLst>
              </p:cNvPr>
              <p:cNvSpPr/>
              <p:nvPr/>
            </p:nvSpPr>
            <p:spPr>
              <a:xfrm>
                <a:off x="5805714" y="609691"/>
                <a:ext cx="410553" cy="386869"/>
              </a:xfrm>
              <a:prstGeom prst="arc">
                <a:avLst>
                  <a:gd name="adj1" fmla="val 109014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26F5DDE8-77F1-4A19-9A73-FA16AD387091}"/>
                </a:ext>
              </a:extLst>
            </p:cNvPr>
            <p:cNvGrpSpPr/>
            <p:nvPr/>
          </p:nvGrpSpPr>
          <p:grpSpPr>
            <a:xfrm>
              <a:off x="5805714" y="3851826"/>
              <a:ext cx="580573" cy="386869"/>
              <a:chOff x="5805714" y="609691"/>
              <a:chExt cx="580573" cy="386869"/>
            </a:xfrm>
          </p:grpSpPr>
          <p:sp>
            <p:nvSpPr>
              <p:cNvPr id="112" name="Rectangle 111">
                <a:extLst>
                  <a:ext uri="{FF2B5EF4-FFF2-40B4-BE49-F238E27FC236}">
                    <a16:creationId xmlns:a16="http://schemas.microsoft.com/office/drawing/2014/main" id="{3975D25C-1E30-46E2-BA99-3037ADE3170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Arc 112">
                <a:extLst>
                  <a:ext uri="{FF2B5EF4-FFF2-40B4-BE49-F238E27FC236}">
                    <a16:creationId xmlns:a16="http://schemas.microsoft.com/office/drawing/2014/main" id="{5489E9B8-DC06-4350-B467-61A9DA0B02A7}"/>
                  </a:ext>
                </a:extLst>
              </p:cNvPr>
              <p:cNvSpPr/>
              <p:nvPr/>
            </p:nvSpPr>
            <p:spPr>
              <a:xfrm>
                <a:off x="5805714" y="609691"/>
                <a:ext cx="410553" cy="386869"/>
              </a:xfrm>
              <a:prstGeom prst="arc">
                <a:avLst>
                  <a:gd name="adj1" fmla="val 11023282"/>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4" name="Group 113">
              <a:extLst>
                <a:ext uri="{FF2B5EF4-FFF2-40B4-BE49-F238E27FC236}">
                  <a16:creationId xmlns:a16="http://schemas.microsoft.com/office/drawing/2014/main" id="{0375CE18-5EC1-4881-8142-DC1BC91AD094}"/>
                </a:ext>
              </a:extLst>
            </p:cNvPr>
            <p:cNvGrpSpPr/>
            <p:nvPr/>
          </p:nvGrpSpPr>
          <p:grpSpPr>
            <a:xfrm>
              <a:off x="5805714" y="4162849"/>
              <a:ext cx="580573" cy="386869"/>
              <a:chOff x="5805714" y="609691"/>
              <a:chExt cx="580573" cy="386869"/>
            </a:xfrm>
          </p:grpSpPr>
          <p:sp>
            <p:nvSpPr>
              <p:cNvPr id="115" name="Rectangle 114">
                <a:extLst>
                  <a:ext uri="{FF2B5EF4-FFF2-40B4-BE49-F238E27FC236}">
                    <a16:creationId xmlns:a16="http://schemas.microsoft.com/office/drawing/2014/main" id="{10A76D25-919A-40D9-9554-EFE2D3956BE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Arc 115">
                <a:extLst>
                  <a:ext uri="{FF2B5EF4-FFF2-40B4-BE49-F238E27FC236}">
                    <a16:creationId xmlns:a16="http://schemas.microsoft.com/office/drawing/2014/main" id="{F541D253-66CC-4C59-909C-302800ABEEFC}"/>
                  </a:ext>
                </a:extLst>
              </p:cNvPr>
              <p:cNvSpPr/>
              <p:nvPr/>
            </p:nvSpPr>
            <p:spPr>
              <a:xfrm>
                <a:off x="5805714" y="609691"/>
                <a:ext cx="410553" cy="386869"/>
              </a:xfrm>
              <a:prstGeom prst="arc">
                <a:avLst>
                  <a:gd name="adj1" fmla="val 11168103"/>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7" name="Group 116">
              <a:extLst>
                <a:ext uri="{FF2B5EF4-FFF2-40B4-BE49-F238E27FC236}">
                  <a16:creationId xmlns:a16="http://schemas.microsoft.com/office/drawing/2014/main" id="{D86A99F9-8CBA-4BBB-88F7-14582E27C64C}"/>
                </a:ext>
              </a:extLst>
            </p:cNvPr>
            <p:cNvGrpSpPr/>
            <p:nvPr/>
          </p:nvGrpSpPr>
          <p:grpSpPr>
            <a:xfrm>
              <a:off x="5805714" y="4473872"/>
              <a:ext cx="580573" cy="386869"/>
              <a:chOff x="5805714" y="609691"/>
              <a:chExt cx="580573" cy="386869"/>
            </a:xfrm>
          </p:grpSpPr>
          <p:sp>
            <p:nvSpPr>
              <p:cNvPr id="118" name="Rectangle 117">
                <a:extLst>
                  <a:ext uri="{FF2B5EF4-FFF2-40B4-BE49-F238E27FC236}">
                    <a16:creationId xmlns:a16="http://schemas.microsoft.com/office/drawing/2014/main" id="{16259704-CA38-4525-8489-D1FECD12BDB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Arc 118">
                <a:extLst>
                  <a:ext uri="{FF2B5EF4-FFF2-40B4-BE49-F238E27FC236}">
                    <a16:creationId xmlns:a16="http://schemas.microsoft.com/office/drawing/2014/main" id="{40F4FCA1-5992-49D0-8CE6-8488CF6BAF04}"/>
                  </a:ext>
                </a:extLst>
              </p:cNvPr>
              <p:cNvSpPr/>
              <p:nvPr/>
            </p:nvSpPr>
            <p:spPr>
              <a:xfrm>
                <a:off x="5805714" y="609691"/>
                <a:ext cx="410553" cy="386869"/>
              </a:xfrm>
              <a:prstGeom prst="arc">
                <a:avLst>
                  <a:gd name="adj1" fmla="val 11188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F5C59377-7214-4209-BA16-86D5D1DAE2B0}"/>
                </a:ext>
              </a:extLst>
            </p:cNvPr>
            <p:cNvGrpSpPr/>
            <p:nvPr/>
          </p:nvGrpSpPr>
          <p:grpSpPr>
            <a:xfrm>
              <a:off x="5805714" y="4784895"/>
              <a:ext cx="580573" cy="386869"/>
              <a:chOff x="5805714" y="609691"/>
              <a:chExt cx="580573" cy="386869"/>
            </a:xfrm>
          </p:grpSpPr>
          <p:sp>
            <p:nvSpPr>
              <p:cNvPr id="121" name="Rectangle 120">
                <a:extLst>
                  <a:ext uri="{FF2B5EF4-FFF2-40B4-BE49-F238E27FC236}">
                    <a16:creationId xmlns:a16="http://schemas.microsoft.com/office/drawing/2014/main" id="{959A5D35-C7AE-458F-BBB5-71CD3A3F97F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Arc 121">
                <a:extLst>
                  <a:ext uri="{FF2B5EF4-FFF2-40B4-BE49-F238E27FC236}">
                    <a16:creationId xmlns:a16="http://schemas.microsoft.com/office/drawing/2014/main" id="{F490A229-65A6-4DFF-870F-4B92A114A66A}"/>
                  </a:ext>
                </a:extLst>
              </p:cNvPr>
              <p:cNvSpPr/>
              <p:nvPr/>
            </p:nvSpPr>
            <p:spPr>
              <a:xfrm>
                <a:off x="5805714" y="609691"/>
                <a:ext cx="410553" cy="386869"/>
              </a:xfrm>
              <a:prstGeom prst="arc">
                <a:avLst>
                  <a:gd name="adj1" fmla="val 1114643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3" name="Group 122">
              <a:extLst>
                <a:ext uri="{FF2B5EF4-FFF2-40B4-BE49-F238E27FC236}">
                  <a16:creationId xmlns:a16="http://schemas.microsoft.com/office/drawing/2014/main" id="{9EC6FFFF-2006-4366-8566-0113AD9F036A}"/>
                </a:ext>
              </a:extLst>
            </p:cNvPr>
            <p:cNvGrpSpPr/>
            <p:nvPr/>
          </p:nvGrpSpPr>
          <p:grpSpPr>
            <a:xfrm>
              <a:off x="5805714" y="5095918"/>
              <a:ext cx="580573" cy="386869"/>
              <a:chOff x="5805714" y="609691"/>
              <a:chExt cx="580573" cy="386869"/>
            </a:xfrm>
          </p:grpSpPr>
          <p:sp>
            <p:nvSpPr>
              <p:cNvPr id="124" name="Rectangle 123">
                <a:extLst>
                  <a:ext uri="{FF2B5EF4-FFF2-40B4-BE49-F238E27FC236}">
                    <a16:creationId xmlns:a16="http://schemas.microsoft.com/office/drawing/2014/main" id="{595E399E-0521-4D5B-914F-29C3ADDF2B72}"/>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Arc 124">
                <a:extLst>
                  <a:ext uri="{FF2B5EF4-FFF2-40B4-BE49-F238E27FC236}">
                    <a16:creationId xmlns:a16="http://schemas.microsoft.com/office/drawing/2014/main" id="{14739334-2472-4756-B880-7780C40DA407}"/>
                  </a:ext>
                </a:extLst>
              </p:cNvPr>
              <p:cNvSpPr/>
              <p:nvPr/>
            </p:nvSpPr>
            <p:spPr>
              <a:xfrm>
                <a:off x="5805714" y="609691"/>
                <a:ext cx="410553" cy="386869"/>
              </a:xfrm>
              <a:prstGeom prst="arc">
                <a:avLst>
                  <a:gd name="adj1" fmla="val 111225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6D7FEFCF-F5E2-48A4-8DA2-466E3FA530E8}"/>
                </a:ext>
              </a:extLst>
            </p:cNvPr>
            <p:cNvGrpSpPr/>
            <p:nvPr/>
          </p:nvGrpSpPr>
          <p:grpSpPr>
            <a:xfrm>
              <a:off x="5805714" y="5406941"/>
              <a:ext cx="580573" cy="386869"/>
              <a:chOff x="5805714" y="609691"/>
              <a:chExt cx="580573" cy="386869"/>
            </a:xfrm>
          </p:grpSpPr>
          <p:sp>
            <p:nvSpPr>
              <p:cNvPr id="127" name="Rectangle 126">
                <a:extLst>
                  <a:ext uri="{FF2B5EF4-FFF2-40B4-BE49-F238E27FC236}">
                    <a16:creationId xmlns:a16="http://schemas.microsoft.com/office/drawing/2014/main" id="{5B8C7798-2FB8-447C-BA5C-ECB75C74E5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Arc 127">
                <a:extLst>
                  <a:ext uri="{FF2B5EF4-FFF2-40B4-BE49-F238E27FC236}">
                    <a16:creationId xmlns:a16="http://schemas.microsoft.com/office/drawing/2014/main" id="{DDFE7CA2-AC7D-4CF0-A779-1F7EC6161969}"/>
                  </a:ext>
                </a:extLst>
              </p:cNvPr>
              <p:cNvSpPr/>
              <p:nvPr/>
            </p:nvSpPr>
            <p:spPr>
              <a:xfrm>
                <a:off x="5805714" y="609691"/>
                <a:ext cx="410553" cy="386869"/>
              </a:xfrm>
              <a:prstGeom prst="arc">
                <a:avLst>
                  <a:gd name="adj1" fmla="val 108791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9" name="Group 128">
              <a:extLst>
                <a:ext uri="{FF2B5EF4-FFF2-40B4-BE49-F238E27FC236}">
                  <a16:creationId xmlns:a16="http://schemas.microsoft.com/office/drawing/2014/main" id="{EF6B5FAD-EB1F-43DC-8B99-11CAD21D64C9}"/>
                </a:ext>
              </a:extLst>
            </p:cNvPr>
            <p:cNvGrpSpPr/>
            <p:nvPr/>
          </p:nvGrpSpPr>
          <p:grpSpPr>
            <a:xfrm>
              <a:off x="5805714" y="5717964"/>
              <a:ext cx="580573" cy="386869"/>
              <a:chOff x="5805714" y="609691"/>
              <a:chExt cx="580573" cy="386869"/>
            </a:xfrm>
          </p:grpSpPr>
          <p:sp>
            <p:nvSpPr>
              <p:cNvPr id="130" name="Rectangle 129">
                <a:extLst>
                  <a:ext uri="{FF2B5EF4-FFF2-40B4-BE49-F238E27FC236}">
                    <a16:creationId xmlns:a16="http://schemas.microsoft.com/office/drawing/2014/main" id="{B817890A-729D-4FBB-8EF7-DAFD6F73427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Arc 130">
                <a:extLst>
                  <a:ext uri="{FF2B5EF4-FFF2-40B4-BE49-F238E27FC236}">
                    <a16:creationId xmlns:a16="http://schemas.microsoft.com/office/drawing/2014/main" id="{EAD6132E-2435-4771-A3CC-CCE94E7A9600}"/>
                  </a:ext>
                </a:extLst>
              </p:cNvPr>
              <p:cNvSpPr/>
              <p:nvPr/>
            </p:nvSpPr>
            <p:spPr>
              <a:xfrm>
                <a:off x="5805714" y="609691"/>
                <a:ext cx="410553" cy="386869"/>
              </a:xfrm>
              <a:prstGeom prst="arc">
                <a:avLst>
                  <a:gd name="adj1" fmla="val 109924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 name="Group 131">
              <a:extLst>
                <a:ext uri="{FF2B5EF4-FFF2-40B4-BE49-F238E27FC236}">
                  <a16:creationId xmlns:a16="http://schemas.microsoft.com/office/drawing/2014/main" id="{2B7006E1-B188-46BA-BAA5-15A960905F4C}"/>
                </a:ext>
              </a:extLst>
            </p:cNvPr>
            <p:cNvGrpSpPr/>
            <p:nvPr/>
          </p:nvGrpSpPr>
          <p:grpSpPr>
            <a:xfrm>
              <a:off x="5805714" y="6028987"/>
              <a:ext cx="580573" cy="386869"/>
              <a:chOff x="5805714" y="609691"/>
              <a:chExt cx="580573" cy="386869"/>
            </a:xfrm>
          </p:grpSpPr>
          <p:sp>
            <p:nvSpPr>
              <p:cNvPr id="133" name="Rectangle 132">
                <a:extLst>
                  <a:ext uri="{FF2B5EF4-FFF2-40B4-BE49-F238E27FC236}">
                    <a16:creationId xmlns:a16="http://schemas.microsoft.com/office/drawing/2014/main" id="{D01250CF-AFA1-4A19-B3C7-7F163609380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Arc 133">
                <a:extLst>
                  <a:ext uri="{FF2B5EF4-FFF2-40B4-BE49-F238E27FC236}">
                    <a16:creationId xmlns:a16="http://schemas.microsoft.com/office/drawing/2014/main" id="{1014BA5C-C370-44EB-84DA-2D69E36CE6C3}"/>
                  </a:ext>
                </a:extLst>
              </p:cNvPr>
              <p:cNvSpPr/>
              <p:nvPr/>
            </p:nvSpPr>
            <p:spPr>
              <a:xfrm>
                <a:off x="5805714" y="609691"/>
                <a:ext cx="410553" cy="386869"/>
              </a:xfrm>
              <a:prstGeom prst="arc">
                <a:avLst>
                  <a:gd name="adj1" fmla="val 1119721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5" name="Group 134">
              <a:extLst>
                <a:ext uri="{FF2B5EF4-FFF2-40B4-BE49-F238E27FC236}">
                  <a16:creationId xmlns:a16="http://schemas.microsoft.com/office/drawing/2014/main" id="{AD8CB7E5-EBC4-4791-B93B-D0B41B862B83}"/>
                </a:ext>
              </a:extLst>
            </p:cNvPr>
            <p:cNvGrpSpPr/>
            <p:nvPr/>
          </p:nvGrpSpPr>
          <p:grpSpPr>
            <a:xfrm>
              <a:off x="5805714" y="6340004"/>
              <a:ext cx="580573" cy="386869"/>
              <a:chOff x="5805714" y="609691"/>
              <a:chExt cx="580573" cy="386869"/>
            </a:xfrm>
          </p:grpSpPr>
          <p:sp>
            <p:nvSpPr>
              <p:cNvPr id="136" name="Rectangle 135">
                <a:extLst>
                  <a:ext uri="{FF2B5EF4-FFF2-40B4-BE49-F238E27FC236}">
                    <a16:creationId xmlns:a16="http://schemas.microsoft.com/office/drawing/2014/main" id="{CF456FF3-391C-4C8E-A128-A413BDBBB225}"/>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Arc 136">
                <a:extLst>
                  <a:ext uri="{FF2B5EF4-FFF2-40B4-BE49-F238E27FC236}">
                    <a16:creationId xmlns:a16="http://schemas.microsoft.com/office/drawing/2014/main" id="{8838FE2A-04D7-44E3-97C3-54338832CB9A}"/>
                  </a:ext>
                </a:extLst>
              </p:cNvPr>
              <p:cNvSpPr/>
              <p:nvPr/>
            </p:nvSpPr>
            <p:spPr>
              <a:xfrm>
                <a:off x="5805714" y="609691"/>
                <a:ext cx="410553" cy="386869"/>
              </a:xfrm>
              <a:prstGeom prst="arc">
                <a:avLst>
                  <a:gd name="adj1" fmla="val 1112980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158" name="TextBox 157">
            <a:extLst>
              <a:ext uri="{FF2B5EF4-FFF2-40B4-BE49-F238E27FC236}">
                <a16:creationId xmlns:a16="http://schemas.microsoft.com/office/drawing/2014/main" id="{0FE8E5C4-999B-4416-A4F0-DC3BC2BF79AA}"/>
              </a:ext>
            </a:extLst>
          </p:cNvPr>
          <p:cNvSpPr txBox="1"/>
          <p:nvPr/>
        </p:nvSpPr>
        <p:spPr>
          <a:xfrm>
            <a:off x="667966" y="458168"/>
            <a:ext cx="4440558" cy="461665"/>
          </a:xfrm>
          <a:prstGeom prst="rect">
            <a:avLst/>
          </a:prstGeom>
          <a:noFill/>
        </p:spPr>
        <p:txBody>
          <a:bodyPr wrap="square" rtlCol="0">
            <a:spAutoFit/>
          </a:bodyPr>
          <a:lstStyle/>
          <a:p>
            <a:r>
              <a:rPr lang="en-US" sz="2400" dirty="0">
                <a:solidFill>
                  <a:schemeClr val="accent2">
                    <a:lumMod val="50000"/>
                  </a:schemeClr>
                </a:solidFill>
                <a:effectLst>
                  <a:outerShdw blurRad="38100" dist="38100" dir="2700000" algn="tl">
                    <a:srgbClr val="000000">
                      <a:alpha val="43137"/>
                    </a:srgbClr>
                  </a:outerShdw>
                </a:effectLst>
                <a:latin typeface="MV Boli" panose="02000500030200090000" pitchFamily="2" charset="0"/>
                <a:ea typeface="Hand Of Sean" panose="02000500000000000000" pitchFamily="2" charset="-128"/>
                <a:cs typeface="MV Boli" panose="02000500030200090000" pitchFamily="2" charset="0"/>
              </a:rPr>
              <a:t>Long thoracic nerve injury</a:t>
            </a:r>
          </a:p>
        </p:txBody>
      </p:sp>
      <p:pic>
        <p:nvPicPr>
          <p:cNvPr id="159" name="Picture 158">
            <a:extLst>
              <a:ext uri="{FF2B5EF4-FFF2-40B4-BE49-F238E27FC236}">
                <a16:creationId xmlns:a16="http://schemas.microsoft.com/office/drawing/2014/main" id="{41C11C93-A5BB-4397-A437-6F5AF6E6239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35471" y="850554"/>
            <a:ext cx="2887897" cy="3988908"/>
          </a:xfrm>
          <a:prstGeom prst="rect">
            <a:avLst/>
          </a:prstGeom>
        </p:spPr>
      </p:pic>
      <p:sp>
        <p:nvSpPr>
          <p:cNvPr id="160" name="TextBox 159">
            <a:extLst>
              <a:ext uri="{FF2B5EF4-FFF2-40B4-BE49-F238E27FC236}">
                <a16:creationId xmlns:a16="http://schemas.microsoft.com/office/drawing/2014/main" id="{AF92E71B-1B47-401A-A26E-A44EF141A934}"/>
              </a:ext>
            </a:extLst>
          </p:cNvPr>
          <p:cNvSpPr txBox="1"/>
          <p:nvPr/>
        </p:nvSpPr>
        <p:spPr>
          <a:xfrm>
            <a:off x="950050" y="5098273"/>
            <a:ext cx="4582871" cy="1384995"/>
          </a:xfrm>
          <a:prstGeom prst="rect">
            <a:avLst/>
          </a:prstGeom>
          <a:noFill/>
        </p:spPr>
        <p:txBody>
          <a:bodyPr wrap="square">
            <a:spAutoFit/>
          </a:bodyPr>
          <a:lstStyle/>
          <a:p>
            <a:r>
              <a:rPr lang="en-US" sz="1400" dirty="0">
                <a:latin typeface="MV Boli" panose="02000500030200090000" pitchFamily="2" charset="0"/>
                <a:cs typeface="MV Boli" panose="02000500030200090000" pitchFamily="2" charset="0"/>
              </a:rPr>
              <a:t>The nerve arises from C5, C6, C7 roots &amp; descends behind the 1</a:t>
            </a:r>
            <a:r>
              <a:rPr lang="en-US" sz="1400" baseline="30000" dirty="0">
                <a:latin typeface="MV Boli" panose="02000500030200090000" pitchFamily="2" charset="0"/>
                <a:cs typeface="MV Boli" panose="02000500030200090000" pitchFamily="2" charset="0"/>
              </a:rPr>
              <a:t>st</a:t>
            </a:r>
            <a:r>
              <a:rPr lang="en-US" sz="1400" dirty="0">
                <a:latin typeface="MV Boli" panose="02000500030200090000" pitchFamily="2" charset="0"/>
                <a:cs typeface="MV Boli" panose="02000500030200090000" pitchFamily="2" charset="0"/>
              </a:rPr>
              <a:t> part of the axillary artery along the lateral thoracic wall running along &amp; supplying serratus anterior muscle. It may be cut during radical mastectomy or by a stab wound along its course leading to paralysis of serratus anterior.</a:t>
            </a:r>
          </a:p>
        </p:txBody>
      </p:sp>
      <p:pic>
        <p:nvPicPr>
          <p:cNvPr id="161" name="Picture 160">
            <a:extLst>
              <a:ext uri="{FF2B5EF4-FFF2-40B4-BE49-F238E27FC236}">
                <a16:creationId xmlns:a16="http://schemas.microsoft.com/office/drawing/2014/main" id="{C070EBAC-D091-4130-82B4-C777248CBF85}"/>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6913457" y="347589"/>
            <a:ext cx="4194243" cy="3348920"/>
          </a:xfrm>
          <a:prstGeom prst="rect">
            <a:avLst/>
          </a:prstGeom>
        </p:spPr>
      </p:pic>
      <p:sp>
        <p:nvSpPr>
          <p:cNvPr id="162" name="TextBox 161">
            <a:extLst>
              <a:ext uri="{FF2B5EF4-FFF2-40B4-BE49-F238E27FC236}">
                <a16:creationId xmlns:a16="http://schemas.microsoft.com/office/drawing/2014/main" id="{1EAF22A7-C4BE-446B-99CB-7AEAFB8115F8}"/>
              </a:ext>
            </a:extLst>
          </p:cNvPr>
          <p:cNvSpPr txBox="1"/>
          <p:nvPr/>
        </p:nvSpPr>
        <p:spPr>
          <a:xfrm>
            <a:off x="6495690" y="4094518"/>
            <a:ext cx="4582871" cy="1908215"/>
          </a:xfrm>
          <a:prstGeom prst="rect">
            <a:avLst/>
          </a:prstGeom>
          <a:noFill/>
        </p:spPr>
        <p:txBody>
          <a:bodyPr wrap="square">
            <a:spAutoFit/>
          </a:bodyPr>
          <a:lstStyle/>
          <a:p>
            <a:pPr>
              <a:lnSpc>
                <a:spcPct val="150000"/>
              </a:lnSpc>
            </a:pPr>
            <a:r>
              <a:rPr lang="en-US" sz="1600" dirty="0">
                <a:latin typeface="MV Boli" panose="02000500030200090000" pitchFamily="2" charset="0"/>
                <a:cs typeface="MV Boli" panose="02000500030200090000" pitchFamily="2" charset="0"/>
              </a:rPr>
              <a:t>In addition to weakness in protraction, the scapula is no longer held against the thorax and when the patient pushes forwards, this leads to WINGING of the scapula = the medial border is pushed backwards, </a:t>
            </a:r>
          </a:p>
        </p:txBody>
      </p:sp>
    </p:spTree>
    <p:extLst>
      <p:ext uri="{BB962C8B-B14F-4D97-AF65-F5344CB8AC3E}">
        <p14:creationId xmlns:p14="http://schemas.microsoft.com/office/powerpoint/2010/main" val="14113844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1707</TotalTime>
  <Words>1718</Words>
  <Application>Microsoft Office PowerPoint</Application>
  <PresentationFormat>Widescreen</PresentationFormat>
  <Paragraphs>176</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Hand Of Sean</vt:lpstr>
      <vt:lpstr>MV Boli</vt:lpstr>
      <vt:lpstr>Oswald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Abdul Rehman</dc:creator>
  <cp:lastModifiedBy>Sam Akkila</cp:lastModifiedBy>
  <cp:revision>63</cp:revision>
  <dcterms:created xsi:type="dcterms:W3CDTF">2020-07-12T23:04:57Z</dcterms:created>
  <dcterms:modified xsi:type="dcterms:W3CDTF">2023-01-21T14:22:20Z</dcterms:modified>
</cp:coreProperties>
</file>