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0" r:id="rId5"/>
  </p:sldMasterIdLst>
  <p:sldIdLst>
    <p:sldId id="268"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31" r:id="rId20"/>
    <p:sldId id="323" r:id="rId21"/>
    <p:sldId id="324" r:id="rId22"/>
    <p:sldId id="32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C7AAE"/>
    <a:srgbClr val="B788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831" autoAdjust="0"/>
  </p:normalViewPr>
  <p:slideViewPr>
    <p:cSldViewPr snapToGrid="0">
      <p:cViewPr varScale="1">
        <p:scale>
          <a:sx n="64" d="100"/>
          <a:sy n="64" d="100"/>
        </p:scale>
        <p:origin x="978"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6DFA04-31EF-49B6-AFAE-2287858E0303}" type="doc">
      <dgm:prSet loTypeId="urn:microsoft.com/office/officeart/2016/7/layout/RoundedRectangleTimeline" loCatId="process" qsTypeId="urn:microsoft.com/office/officeart/2005/8/quickstyle/simple1" qsCatId="simple" csTypeId="urn:microsoft.com/office/officeart/2005/8/colors/accent1_2" csCatId="accent1" phldr="1"/>
      <dgm:spPr/>
      <dgm:t>
        <a:bodyPr/>
        <a:lstStyle/>
        <a:p>
          <a:endParaRPr lang="en-US"/>
        </a:p>
      </dgm:t>
    </dgm:pt>
    <dgm:pt modelId="{9B50AE85-DEA1-41F3-9C2C-24A18069C473}">
      <dgm:prSet custT="1"/>
      <dgm:spPr/>
      <dgm:t>
        <a:bodyPr/>
        <a:lstStyle/>
        <a:p>
          <a:r>
            <a:rPr lang="en-US" sz="2000" dirty="0"/>
            <a:t>1</a:t>
          </a:r>
        </a:p>
      </dgm:t>
    </dgm:pt>
    <dgm:pt modelId="{20A9B789-9B22-478C-970C-71496754809B}" type="parTrans" cxnId="{A4CE7A9B-B015-4E32-A86C-C3A08970D2FB}">
      <dgm:prSet/>
      <dgm:spPr/>
      <dgm:t>
        <a:bodyPr/>
        <a:lstStyle/>
        <a:p>
          <a:pPr algn="l"/>
          <a:endParaRPr lang="en-US" sz="2000"/>
        </a:p>
      </dgm:t>
    </dgm:pt>
    <dgm:pt modelId="{12A4AEA8-BC1D-4ADD-8236-A533A455F22E}" type="sibTrans" cxnId="{A4CE7A9B-B015-4E32-A86C-C3A08970D2FB}">
      <dgm:prSet/>
      <dgm:spPr/>
      <dgm:t>
        <a:bodyPr/>
        <a:lstStyle/>
        <a:p>
          <a:endParaRPr lang="en-US" sz="2000"/>
        </a:p>
      </dgm:t>
    </dgm:pt>
    <dgm:pt modelId="{82968BA3-DFCC-4B51-ABB1-F1F4791698B0}">
      <dgm:prSet custT="1"/>
      <dgm:spPr/>
      <dgm:t>
        <a:bodyPr/>
        <a:lstStyle/>
        <a:p>
          <a:r>
            <a:rPr lang="en-US" sz="2000" dirty="0"/>
            <a:t>Take a conceptual overview of the head regions</a:t>
          </a:r>
        </a:p>
      </dgm:t>
    </dgm:pt>
    <dgm:pt modelId="{B474C1A9-9141-4567-8AA6-A8446206794E}" type="parTrans" cxnId="{E50EA410-61F4-443F-B045-5AC0708EA191}">
      <dgm:prSet/>
      <dgm:spPr/>
      <dgm:t>
        <a:bodyPr/>
        <a:lstStyle/>
        <a:p>
          <a:pPr algn="l"/>
          <a:endParaRPr lang="en-US" sz="2000"/>
        </a:p>
      </dgm:t>
    </dgm:pt>
    <dgm:pt modelId="{8BC987EC-BEB5-4480-B241-99E630336DA8}" type="sibTrans" cxnId="{E50EA410-61F4-443F-B045-5AC0708EA191}">
      <dgm:prSet/>
      <dgm:spPr/>
      <dgm:t>
        <a:bodyPr/>
        <a:lstStyle/>
        <a:p>
          <a:endParaRPr lang="en-US" sz="2000"/>
        </a:p>
      </dgm:t>
    </dgm:pt>
    <dgm:pt modelId="{B157653D-2397-47E3-94A8-8E8B13726408}">
      <dgm:prSet custT="1"/>
      <dgm:spPr/>
      <dgm:t>
        <a:bodyPr/>
        <a:lstStyle/>
        <a:p>
          <a:r>
            <a:rPr lang="en-US" sz="2000" dirty="0"/>
            <a:t>2</a:t>
          </a:r>
        </a:p>
      </dgm:t>
    </dgm:pt>
    <dgm:pt modelId="{7C340691-872A-42EE-977C-5B833001E6A0}" type="parTrans" cxnId="{950692EB-01A7-4BA3-A03C-6D1E2A5F26EE}">
      <dgm:prSet/>
      <dgm:spPr/>
      <dgm:t>
        <a:bodyPr/>
        <a:lstStyle/>
        <a:p>
          <a:pPr algn="l"/>
          <a:endParaRPr lang="en-US" sz="2000"/>
        </a:p>
      </dgm:t>
    </dgm:pt>
    <dgm:pt modelId="{C11CD3A4-ED92-4609-A589-8DA6272582F8}" type="sibTrans" cxnId="{950692EB-01A7-4BA3-A03C-6D1E2A5F26EE}">
      <dgm:prSet/>
      <dgm:spPr/>
      <dgm:t>
        <a:bodyPr/>
        <a:lstStyle/>
        <a:p>
          <a:endParaRPr lang="en-US" sz="2000"/>
        </a:p>
      </dgm:t>
    </dgm:pt>
    <dgm:pt modelId="{CFC6C321-565B-4736-9600-0849B35804F7}">
      <dgm:prSet custT="1"/>
      <dgm:spPr/>
      <dgm:t>
        <a:bodyPr/>
        <a:lstStyle/>
        <a:p>
          <a:r>
            <a:rPr lang="en-US" sz="2000" dirty="0"/>
            <a:t>Identify the extent, layers, neurovascular supply &amp; lymphatic drainage of the scalp</a:t>
          </a:r>
        </a:p>
      </dgm:t>
    </dgm:pt>
    <dgm:pt modelId="{E16317D1-6F50-4823-97B7-A2996F0FE94D}" type="parTrans" cxnId="{1CBB0F56-2A16-469E-B30F-2E05729C9C4B}">
      <dgm:prSet/>
      <dgm:spPr/>
      <dgm:t>
        <a:bodyPr/>
        <a:lstStyle/>
        <a:p>
          <a:pPr algn="l"/>
          <a:endParaRPr lang="en-US" sz="2000"/>
        </a:p>
      </dgm:t>
    </dgm:pt>
    <dgm:pt modelId="{E552DB50-1B67-4762-89F9-7D3490111E2B}" type="sibTrans" cxnId="{1CBB0F56-2A16-469E-B30F-2E05729C9C4B}">
      <dgm:prSet/>
      <dgm:spPr/>
      <dgm:t>
        <a:bodyPr/>
        <a:lstStyle/>
        <a:p>
          <a:endParaRPr lang="en-US" sz="2000"/>
        </a:p>
      </dgm:t>
    </dgm:pt>
    <dgm:pt modelId="{501DC69F-43F9-4B1E-BE22-6D9FA0AFC528}">
      <dgm:prSet custT="1"/>
      <dgm:spPr/>
      <dgm:t>
        <a:bodyPr/>
        <a:lstStyle/>
        <a:p>
          <a:r>
            <a:rPr lang="en-US" sz="2000" dirty="0"/>
            <a:t>3</a:t>
          </a:r>
        </a:p>
      </dgm:t>
    </dgm:pt>
    <dgm:pt modelId="{D662275D-EF71-4EF0-8C53-5B09830A2AA4}" type="parTrans" cxnId="{A1DD0BFE-1A98-40AA-BB60-9659ADA72CA3}">
      <dgm:prSet/>
      <dgm:spPr/>
      <dgm:t>
        <a:bodyPr/>
        <a:lstStyle/>
        <a:p>
          <a:pPr algn="l"/>
          <a:endParaRPr lang="en-US" sz="2000"/>
        </a:p>
      </dgm:t>
    </dgm:pt>
    <dgm:pt modelId="{05A1C2F3-0854-4F17-AD49-F6E4F5029DC1}" type="sibTrans" cxnId="{A1DD0BFE-1A98-40AA-BB60-9659ADA72CA3}">
      <dgm:prSet/>
      <dgm:spPr/>
      <dgm:t>
        <a:bodyPr/>
        <a:lstStyle/>
        <a:p>
          <a:endParaRPr lang="en-US" sz="2000"/>
        </a:p>
      </dgm:t>
    </dgm:pt>
    <dgm:pt modelId="{44097D21-977F-4452-AE35-C129A16A3F89}">
      <dgm:prSet custT="1"/>
      <dgm:spPr/>
      <dgm:t>
        <a:bodyPr/>
        <a:lstStyle/>
        <a:p>
          <a:r>
            <a:rPr lang="en-US" sz="2000" dirty="0"/>
            <a:t>Recognize the boundaries, contents &amp; relations of the temporal fossa</a:t>
          </a:r>
        </a:p>
      </dgm:t>
    </dgm:pt>
    <dgm:pt modelId="{5FFA1078-907B-401E-8F53-8B5E1527C8B3}" type="parTrans" cxnId="{F88F4232-77DC-40B9-BB0F-3421FBFA38E2}">
      <dgm:prSet/>
      <dgm:spPr/>
      <dgm:t>
        <a:bodyPr/>
        <a:lstStyle/>
        <a:p>
          <a:pPr algn="l"/>
          <a:endParaRPr lang="en-US" sz="2000"/>
        </a:p>
      </dgm:t>
    </dgm:pt>
    <dgm:pt modelId="{EB2757D3-D785-439B-8033-3912AFC7CDAA}" type="sibTrans" cxnId="{F88F4232-77DC-40B9-BB0F-3421FBFA38E2}">
      <dgm:prSet/>
      <dgm:spPr/>
      <dgm:t>
        <a:bodyPr/>
        <a:lstStyle/>
        <a:p>
          <a:endParaRPr lang="en-US" sz="2000"/>
        </a:p>
      </dgm:t>
    </dgm:pt>
    <dgm:pt modelId="{AE7358A2-3D9A-4A4C-BBED-5424660EAD51}">
      <dgm:prSet custT="1"/>
      <dgm:spPr/>
      <dgm:t>
        <a:bodyPr/>
        <a:lstStyle/>
        <a:p>
          <a:r>
            <a:rPr lang="en-US" sz="2000" dirty="0"/>
            <a:t>4</a:t>
          </a:r>
        </a:p>
      </dgm:t>
    </dgm:pt>
    <dgm:pt modelId="{8A0C3D83-7482-48F5-9A7B-7BCCFFA89D39}" type="parTrans" cxnId="{AB4C7C27-9298-4339-A781-9A16BCBB27E7}">
      <dgm:prSet/>
      <dgm:spPr/>
      <dgm:t>
        <a:bodyPr/>
        <a:lstStyle/>
        <a:p>
          <a:pPr algn="l"/>
          <a:endParaRPr lang="en-US" sz="2000"/>
        </a:p>
      </dgm:t>
    </dgm:pt>
    <dgm:pt modelId="{BCA8377F-58EC-40FD-8F05-DF4E529335AA}" type="sibTrans" cxnId="{AB4C7C27-9298-4339-A781-9A16BCBB27E7}">
      <dgm:prSet/>
      <dgm:spPr/>
      <dgm:t>
        <a:bodyPr/>
        <a:lstStyle/>
        <a:p>
          <a:endParaRPr lang="en-US" sz="2000"/>
        </a:p>
      </dgm:t>
    </dgm:pt>
    <dgm:pt modelId="{D8FCE50B-8057-456A-B2A9-965F28038B25}">
      <dgm:prSet custT="1"/>
      <dgm:spPr/>
      <dgm:t>
        <a:bodyPr/>
        <a:lstStyle/>
        <a:p>
          <a:r>
            <a:rPr lang="en-US" sz="2000" dirty="0" err="1"/>
            <a:t>Clinico</a:t>
          </a:r>
          <a:r>
            <a:rPr lang="en-US" sz="2000" dirty="0"/>
            <a:t>-anatomical correlations</a:t>
          </a:r>
        </a:p>
      </dgm:t>
    </dgm:pt>
    <dgm:pt modelId="{D5DFEBC1-CD5A-4769-8915-305975D67145}" type="parTrans" cxnId="{D3D5DDFE-3C40-4FB4-A2D6-AF320BE8808D}">
      <dgm:prSet/>
      <dgm:spPr/>
      <dgm:t>
        <a:bodyPr/>
        <a:lstStyle/>
        <a:p>
          <a:pPr algn="l"/>
          <a:endParaRPr lang="en-US" sz="2000"/>
        </a:p>
      </dgm:t>
    </dgm:pt>
    <dgm:pt modelId="{338B3E43-3652-4902-AE82-69646DE76CA7}" type="sibTrans" cxnId="{D3D5DDFE-3C40-4FB4-A2D6-AF320BE8808D}">
      <dgm:prSet/>
      <dgm:spPr/>
      <dgm:t>
        <a:bodyPr/>
        <a:lstStyle/>
        <a:p>
          <a:endParaRPr lang="en-US" sz="2000"/>
        </a:p>
      </dgm:t>
    </dgm:pt>
    <dgm:pt modelId="{EBEA9F54-7364-45F9-829B-BF1EB38AEB12}" type="pres">
      <dgm:prSet presAssocID="{A86DFA04-31EF-49B6-AFAE-2287858E0303}" presName="Name0" presStyleCnt="0">
        <dgm:presLayoutVars>
          <dgm:chMax/>
          <dgm:chPref/>
          <dgm:animLvl val="lvl"/>
        </dgm:presLayoutVars>
      </dgm:prSet>
      <dgm:spPr/>
    </dgm:pt>
    <dgm:pt modelId="{E5ACC412-2FBD-44C2-9121-B3EB973E5C66}" type="pres">
      <dgm:prSet presAssocID="{9B50AE85-DEA1-41F3-9C2C-24A18069C473}" presName="composite1" presStyleCnt="0"/>
      <dgm:spPr/>
    </dgm:pt>
    <dgm:pt modelId="{DF71F57E-D542-4163-95B1-92B1B114497F}" type="pres">
      <dgm:prSet presAssocID="{9B50AE85-DEA1-41F3-9C2C-24A18069C473}" presName="parent1" presStyleLbl="alignNode1" presStyleIdx="0" presStyleCnt="4">
        <dgm:presLayoutVars>
          <dgm:chMax val="1"/>
          <dgm:chPref val="1"/>
          <dgm:bulletEnabled val="1"/>
        </dgm:presLayoutVars>
      </dgm:prSet>
      <dgm:spPr/>
    </dgm:pt>
    <dgm:pt modelId="{C0317DA2-D763-4621-9680-990E0F78E293}" type="pres">
      <dgm:prSet presAssocID="{9B50AE85-DEA1-41F3-9C2C-24A18069C473}" presName="Childtext1" presStyleLbl="revTx" presStyleIdx="0" presStyleCnt="4">
        <dgm:presLayoutVars>
          <dgm:bulletEnabled val="1"/>
        </dgm:presLayoutVars>
      </dgm:prSet>
      <dgm:spPr/>
    </dgm:pt>
    <dgm:pt modelId="{6898D4C1-54F6-4DA4-9607-F444437C8E6E}" type="pres">
      <dgm:prSet presAssocID="{9B50AE85-DEA1-41F3-9C2C-24A18069C473}" presName="ConnectLine1" presStyleLbl="sibTrans1D1" presStyleIdx="0" presStyleCnt="4"/>
      <dgm:spPr>
        <a:noFill/>
        <a:ln w="12700" cap="flat" cmpd="sng" algn="ctr">
          <a:solidFill>
            <a:schemeClr val="accent1">
              <a:hueOff val="0"/>
              <a:satOff val="0"/>
              <a:lumOff val="0"/>
              <a:alphaOff val="0"/>
            </a:schemeClr>
          </a:solidFill>
          <a:prstDash val="dash"/>
        </a:ln>
        <a:effectLst/>
      </dgm:spPr>
    </dgm:pt>
    <dgm:pt modelId="{D73D486C-1D43-4208-9FD9-CC7C2550C1E8}" type="pres">
      <dgm:prSet presAssocID="{9B50AE85-DEA1-41F3-9C2C-24A18069C473}" presName="ConnectLineEnd1" presStyleLbl="lnNode1" presStyleIdx="0" presStyleCnt="4"/>
      <dgm:spPr/>
    </dgm:pt>
    <dgm:pt modelId="{4E7CBB81-AC5E-4EE7-85AC-B9C4581F507F}" type="pres">
      <dgm:prSet presAssocID="{9B50AE85-DEA1-41F3-9C2C-24A18069C473}" presName="EmptyPane1" presStyleCnt="0"/>
      <dgm:spPr/>
    </dgm:pt>
    <dgm:pt modelId="{CDBD900D-671A-4B7A-AEE1-255109BAB918}" type="pres">
      <dgm:prSet presAssocID="{12A4AEA8-BC1D-4ADD-8236-A533A455F22E}" presName="spaceBetweenRectangles1" presStyleCnt="0"/>
      <dgm:spPr/>
    </dgm:pt>
    <dgm:pt modelId="{53484DED-F74E-4B4E-9E8B-3F206A29DEDD}" type="pres">
      <dgm:prSet presAssocID="{B157653D-2397-47E3-94A8-8E8B13726408}" presName="composite1" presStyleCnt="0"/>
      <dgm:spPr/>
    </dgm:pt>
    <dgm:pt modelId="{C0D22B8F-54BF-4FAE-9F7C-B58FA74468D0}" type="pres">
      <dgm:prSet presAssocID="{B157653D-2397-47E3-94A8-8E8B13726408}" presName="parent1" presStyleLbl="alignNode1" presStyleIdx="1" presStyleCnt="4">
        <dgm:presLayoutVars>
          <dgm:chMax val="1"/>
          <dgm:chPref val="1"/>
          <dgm:bulletEnabled val="1"/>
        </dgm:presLayoutVars>
      </dgm:prSet>
      <dgm:spPr/>
    </dgm:pt>
    <dgm:pt modelId="{E1F35975-00CA-4B74-AB7C-CD8812C99AEF}" type="pres">
      <dgm:prSet presAssocID="{B157653D-2397-47E3-94A8-8E8B13726408}" presName="Childtext1" presStyleLbl="revTx" presStyleIdx="1" presStyleCnt="4">
        <dgm:presLayoutVars>
          <dgm:bulletEnabled val="1"/>
        </dgm:presLayoutVars>
      </dgm:prSet>
      <dgm:spPr/>
    </dgm:pt>
    <dgm:pt modelId="{152FB453-AA1C-4C6D-86AE-2A7A4BF73B8B}" type="pres">
      <dgm:prSet presAssocID="{B157653D-2397-47E3-94A8-8E8B13726408}" presName="ConnectLine1" presStyleLbl="sibTrans1D1" presStyleIdx="1" presStyleCnt="4"/>
      <dgm:spPr>
        <a:noFill/>
        <a:ln w="12700" cap="flat" cmpd="sng" algn="ctr">
          <a:solidFill>
            <a:schemeClr val="accent1">
              <a:hueOff val="0"/>
              <a:satOff val="0"/>
              <a:lumOff val="0"/>
              <a:alphaOff val="0"/>
            </a:schemeClr>
          </a:solidFill>
          <a:prstDash val="dash"/>
        </a:ln>
        <a:effectLst/>
      </dgm:spPr>
    </dgm:pt>
    <dgm:pt modelId="{BC9CEA29-8429-48CF-B30A-81626D4345E2}" type="pres">
      <dgm:prSet presAssocID="{B157653D-2397-47E3-94A8-8E8B13726408}" presName="ConnectLineEnd1" presStyleLbl="lnNode1" presStyleIdx="1" presStyleCnt="4"/>
      <dgm:spPr/>
    </dgm:pt>
    <dgm:pt modelId="{F432CF4A-CFEA-4E45-BD59-26AD14D60A5D}" type="pres">
      <dgm:prSet presAssocID="{B157653D-2397-47E3-94A8-8E8B13726408}" presName="EmptyPane1" presStyleCnt="0"/>
      <dgm:spPr/>
    </dgm:pt>
    <dgm:pt modelId="{54C24B14-3382-4169-9932-5867C1A9873B}" type="pres">
      <dgm:prSet presAssocID="{C11CD3A4-ED92-4609-A589-8DA6272582F8}" presName="spaceBetweenRectangles1" presStyleCnt="0"/>
      <dgm:spPr/>
    </dgm:pt>
    <dgm:pt modelId="{06FAD99D-5FF8-4EBB-A5FB-F041578F76D4}" type="pres">
      <dgm:prSet presAssocID="{501DC69F-43F9-4B1E-BE22-6D9FA0AFC528}" presName="composite1" presStyleCnt="0"/>
      <dgm:spPr/>
    </dgm:pt>
    <dgm:pt modelId="{70073129-181E-4CDA-8814-F1E5000C8C53}" type="pres">
      <dgm:prSet presAssocID="{501DC69F-43F9-4B1E-BE22-6D9FA0AFC528}" presName="parent1" presStyleLbl="alignNode1" presStyleIdx="2" presStyleCnt="4">
        <dgm:presLayoutVars>
          <dgm:chMax val="1"/>
          <dgm:chPref val="1"/>
          <dgm:bulletEnabled val="1"/>
        </dgm:presLayoutVars>
      </dgm:prSet>
      <dgm:spPr/>
    </dgm:pt>
    <dgm:pt modelId="{5A20FA73-3A21-4484-9105-C650E9C6EB1C}" type="pres">
      <dgm:prSet presAssocID="{501DC69F-43F9-4B1E-BE22-6D9FA0AFC528}" presName="Childtext1" presStyleLbl="revTx" presStyleIdx="2" presStyleCnt="4">
        <dgm:presLayoutVars>
          <dgm:bulletEnabled val="1"/>
        </dgm:presLayoutVars>
      </dgm:prSet>
      <dgm:spPr/>
    </dgm:pt>
    <dgm:pt modelId="{26F3F9B3-7461-4A61-97B5-AF1F062A6A31}" type="pres">
      <dgm:prSet presAssocID="{501DC69F-43F9-4B1E-BE22-6D9FA0AFC528}" presName="ConnectLine1" presStyleLbl="sibTrans1D1" presStyleIdx="2" presStyleCnt="4"/>
      <dgm:spPr>
        <a:noFill/>
        <a:ln w="12700" cap="flat" cmpd="sng" algn="ctr">
          <a:solidFill>
            <a:schemeClr val="accent1">
              <a:hueOff val="0"/>
              <a:satOff val="0"/>
              <a:lumOff val="0"/>
              <a:alphaOff val="0"/>
            </a:schemeClr>
          </a:solidFill>
          <a:prstDash val="dash"/>
        </a:ln>
        <a:effectLst/>
      </dgm:spPr>
    </dgm:pt>
    <dgm:pt modelId="{6AD3676B-B35C-4F1B-B891-E6A623B39C7E}" type="pres">
      <dgm:prSet presAssocID="{501DC69F-43F9-4B1E-BE22-6D9FA0AFC528}" presName="ConnectLineEnd1" presStyleLbl="lnNode1" presStyleIdx="2" presStyleCnt="4"/>
      <dgm:spPr/>
    </dgm:pt>
    <dgm:pt modelId="{11B4905D-2274-468C-AF2A-5EB9623228BD}" type="pres">
      <dgm:prSet presAssocID="{501DC69F-43F9-4B1E-BE22-6D9FA0AFC528}" presName="EmptyPane1" presStyleCnt="0"/>
      <dgm:spPr/>
    </dgm:pt>
    <dgm:pt modelId="{BA5551F3-BB68-446A-8242-9B50C869257A}" type="pres">
      <dgm:prSet presAssocID="{05A1C2F3-0854-4F17-AD49-F6E4F5029DC1}" presName="spaceBetweenRectangles1" presStyleCnt="0"/>
      <dgm:spPr/>
    </dgm:pt>
    <dgm:pt modelId="{7718219C-0C5B-4CAF-A510-792E6E5E41C1}" type="pres">
      <dgm:prSet presAssocID="{AE7358A2-3D9A-4A4C-BBED-5424660EAD51}" presName="composite1" presStyleCnt="0"/>
      <dgm:spPr/>
    </dgm:pt>
    <dgm:pt modelId="{FCD37457-9C59-4172-BCA9-F6DD3F8790D5}" type="pres">
      <dgm:prSet presAssocID="{AE7358A2-3D9A-4A4C-BBED-5424660EAD51}" presName="parent1" presStyleLbl="alignNode1" presStyleIdx="3" presStyleCnt="4">
        <dgm:presLayoutVars>
          <dgm:chMax val="1"/>
          <dgm:chPref val="1"/>
          <dgm:bulletEnabled val="1"/>
        </dgm:presLayoutVars>
      </dgm:prSet>
      <dgm:spPr/>
    </dgm:pt>
    <dgm:pt modelId="{FDB65D9B-1D75-443C-BEF8-109339A014F9}" type="pres">
      <dgm:prSet presAssocID="{AE7358A2-3D9A-4A4C-BBED-5424660EAD51}" presName="Childtext1" presStyleLbl="revTx" presStyleIdx="3" presStyleCnt="4">
        <dgm:presLayoutVars>
          <dgm:bulletEnabled val="1"/>
        </dgm:presLayoutVars>
      </dgm:prSet>
      <dgm:spPr/>
    </dgm:pt>
    <dgm:pt modelId="{CA5E20EB-82C1-48EB-94ED-CE7DA89B43C2}" type="pres">
      <dgm:prSet presAssocID="{AE7358A2-3D9A-4A4C-BBED-5424660EAD51}" presName="ConnectLine1" presStyleLbl="sibTrans1D1" presStyleIdx="3" presStyleCnt="4"/>
      <dgm:spPr>
        <a:noFill/>
        <a:ln w="12700" cap="flat" cmpd="sng" algn="ctr">
          <a:solidFill>
            <a:schemeClr val="accent1">
              <a:hueOff val="0"/>
              <a:satOff val="0"/>
              <a:lumOff val="0"/>
              <a:alphaOff val="0"/>
            </a:schemeClr>
          </a:solidFill>
          <a:prstDash val="dash"/>
        </a:ln>
        <a:effectLst/>
      </dgm:spPr>
    </dgm:pt>
    <dgm:pt modelId="{B2DE1D64-24D2-43CD-B852-43FDF8357ACE}" type="pres">
      <dgm:prSet presAssocID="{AE7358A2-3D9A-4A4C-BBED-5424660EAD51}" presName="ConnectLineEnd1" presStyleLbl="lnNode1" presStyleIdx="3" presStyleCnt="4"/>
      <dgm:spPr/>
    </dgm:pt>
    <dgm:pt modelId="{1683A45D-856A-48E0-985B-FE990DF390D0}" type="pres">
      <dgm:prSet presAssocID="{AE7358A2-3D9A-4A4C-BBED-5424660EAD51}" presName="EmptyPane1" presStyleCnt="0"/>
      <dgm:spPr/>
    </dgm:pt>
  </dgm:ptLst>
  <dgm:cxnLst>
    <dgm:cxn modelId="{E50EA410-61F4-443F-B045-5AC0708EA191}" srcId="{9B50AE85-DEA1-41F3-9C2C-24A18069C473}" destId="{82968BA3-DFCC-4B51-ABB1-F1F4791698B0}" srcOrd="0" destOrd="0" parTransId="{B474C1A9-9141-4567-8AA6-A8446206794E}" sibTransId="{8BC987EC-BEB5-4480-B241-99E630336DA8}"/>
    <dgm:cxn modelId="{AB4C7C27-9298-4339-A781-9A16BCBB27E7}" srcId="{A86DFA04-31EF-49B6-AFAE-2287858E0303}" destId="{AE7358A2-3D9A-4A4C-BBED-5424660EAD51}" srcOrd="3" destOrd="0" parTransId="{8A0C3D83-7482-48F5-9A7B-7BCCFFA89D39}" sibTransId="{BCA8377F-58EC-40FD-8F05-DF4E529335AA}"/>
    <dgm:cxn modelId="{CB11D42C-DB01-444C-B889-A695DBB86B77}" type="presOf" srcId="{AE7358A2-3D9A-4A4C-BBED-5424660EAD51}" destId="{FCD37457-9C59-4172-BCA9-F6DD3F8790D5}" srcOrd="0" destOrd="0" presId="urn:microsoft.com/office/officeart/2016/7/layout/RoundedRectangleTimeline"/>
    <dgm:cxn modelId="{AED1CC2F-C2A3-4A40-80FC-0F8E1651414C}" type="presOf" srcId="{A86DFA04-31EF-49B6-AFAE-2287858E0303}" destId="{EBEA9F54-7364-45F9-829B-BF1EB38AEB12}" srcOrd="0" destOrd="0" presId="urn:microsoft.com/office/officeart/2016/7/layout/RoundedRectangleTimeline"/>
    <dgm:cxn modelId="{F88F4232-77DC-40B9-BB0F-3421FBFA38E2}" srcId="{501DC69F-43F9-4B1E-BE22-6D9FA0AFC528}" destId="{44097D21-977F-4452-AE35-C129A16A3F89}" srcOrd="0" destOrd="0" parTransId="{5FFA1078-907B-401E-8F53-8B5E1527C8B3}" sibTransId="{EB2757D3-D785-439B-8033-3912AFC7CDAA}"/>
    <dgm:cxn modelId="{1CBB0F56-2A16-469E-B30F-2E05729C9C4B}" srcId="{B157653D-2397-47E3-94A8-8E8B13726408}" destId="{CFC6C321-565B-4736-9600-0849B35804F7}" srcOrd="0" destOrd="0" parTransId="{E16317D1-6F50-4823-97B7-A2996F0FE94D}" sibTransId="{E552DB50-1B67-4762-89F9-7D3490111E2B}"/>
    <dgm:cxn modelId="{F227B77C-62FB-4019-A698-57DF493565F1}" type="presOf" srcId="{44097D21-977F-4452-AE35-C129A16A3F89}" destId="{5A20FA73-3A21-4484-9105-C650E9C6EB1C}" srcOrd="0" destOrd="0" presId="urn:microsoft.com/office/officeart/2016/7/layout/RoundedRectangleTimeline"/>
    <dgm:cxn modelId="{0E1EDA7D-4EF8-4B4A-955C-D5280AB9540D}" type="presOf" srcId="{501DC69F-43F9-4B1E-BE22-6D9FA0AFC528}" destId="{70073129-181E-4CDA-8814-F1E5000C8C53}" srcOrd="0" destOrd="0" presId="urn:microsoft.com/office/officeart/2016/7/layout/RoundedRectangleTimeline"/>
    <dgm:cxn modelId="{D3EFE38B-1F00-41FD-8745-9CC7FE689B57}" type="presOf" srcId="{9B50AE85-DEA1-41F3-9C2C-24A18069C473}" destId="{DF71F57E-D542-4163-95B1-92B1B114497F}" srcOrd="0" destOrd="0" presId="urn:microsoft.com/office/officeart/2016/7/layout/RoundedRectangleTimeline"/>
    <dgm:cxn modelId="{20D8CE92-2D07-4A59-B821-9D12C4FCA392}" type="presOf" srcId="{B157653D-2397-47E3-94A8-8E8B13726408}" destId="{C0D22B8F-54BF-4FAE-9F7C-B58FA74468D0}" srcOrd="0" destOrd="0" presId="urn:microsoft.com/office/officeart/2016/7/layout/RoundedRectangleTimeline"/>
    <dgm:cxn modelId="{07B3E394-924A-4E99-AC7E-5E7641F79E97}" type="presOf" srcId="{CFC6C321-565B-4736-9600-0849B35804F7}" destId="{E1F35975-00CA-4B74-AB7C-CD8812C99AEF}" srcOrd="0" destOrd="0" presId="urn:microsoft.com/office/officeart/2016/7/layout/RoundedRectangleTimeline"/>
    <dgm:cxn modelId="{A4CE7A9B-B015-4E32-A86C-C3A08970D2FB}" srcId="{A86DFA04-31EF-49B6-AFAE-2287858E0303}" destId="{9B50AE85-DEA1-41F3-9C2C-24A18069C473}" srcOrd="0" destOrd="0" parTransId="{20A9B789-9B22-478C-970C-71496754809B}" sibTransId="{12A4AEA8-BC1D-4ADD-8236-A533A455F22E}"/>
    <dgm:cxn modelId="{5DBC27B7-7C55-4CB3-A369-73EC8627A58A}" type="presOf" srcId="{D8FCE50B-8057-456A-B2A9-965F28038B25}" destId="{FDB65D9B-1D75-443C-BEF8-109339A014F9}" srcOrd="0" destOrd="0" presId="urn:microsoft.com/office/officeart/2016/7/layout/RoundedRectangleTimeline"/>
    <dgm:cxn modelId="{950692EB-01A7-4BA3-A03C-6D1E2A5F26EE}" srcId="{A86DFA04-31EF-49B6-AFAE-2287858E0303}" destId="{B157653D-2397-47E3-94A8-8E8B13726408}" srcOrd="1" destOrd="0" parTransId="{7C340691-872A-42EE-977C-5B833001E6A0}" sibTransId="{C11CD3A4-ED92-4609-A589-8DA6272582F8}"/>
    <dgm:cxn modelId="{A1DD0BFE-1A98-40AA-BB60-9659ADA72CA3}" srcId="{A86DFA04-31EF-49B6-AFAE-2287858E0303}" destId="{501DC69F-43F9-4B1E-BE22-6D9FA0AFC528}" srcOrd="2" destOrd="0" parTransId="{D662275D-EF71-4EF0-8C53-5B09830A2AA4}" sibTransId="{05A1C2F3-0854-4F17-AD49-F6E4F5029DC1}"/>
    <dgm:cxn modelId="{D9D51CFE-E223-4A82-83D4-CCF2F6A69193}" type="presOf" srcId="{82968BA3-DFCC-4B51-ABB1-F1F4791698B0}" destId="{C0317DA2-D763-4621-9680-990E0F78E293}" srcOrd="0" destOrd="0" presId="urn:microsoft.com/office/officeart/2016/7/layout/RoundedRectangleTimeline"/>
    <dgm:cxn modelId="{D3D5DDFE-3C40-4FB4-A2D6-AF320BE8808D}" srcId="{AE7358A2-3D9A-4A4C-BBED-5424660EAD51}" destId="{D8FCE50B-8057-456A-B2A9-965F28038B25}" srcOrd="0" destOrd="0" parTransId="{D5DFEBC1-CD5A-4769-8915-305975D67145}" sibTransId="{338B3E43-3652-4902-AE82-69646DE76CA7}"/>
    <dgm:cxn modelId="{0B356D49-6E5B-4D1B-9DF3-8C8796EB99C0}" type="presParOf" srcId="{EBEA9F54-7364-45F9-829B-BF1EB38AEB12}" destId="{E5ACC412-2FBD-44C2-9121-B3EB973E5C66}" srcOrd="0" destOrd="0" presId="urn:microsoft.com/office/officeart/2016/7/layout/RoundedRectangleTimeline"/>
    <dgm:cxn modelId="{98BC8EED-0ABE-422F-B29A-3ED95FF46EFB}" type="presParOf" srcId="{E5ACC412-2FBD-44C2-9121-B3EB973E5C66}" destId="{DF71F57E-D542-4163-95B1-92B1B114497F}" srcOrd="0" destOrd="0" presId="urn:microsoft.com/office/officeart/2016/7/layout/RoundedRectangleTimeline"/>
    <dgm:cxn modelId="{3E6A0A2E-7FD7-4D2A-9BE8-7BD77F03C14F}" type="presParOf" srcId="{E5ACC412-2FBD-44C2-9121-B3EB973E5C66}" destId="{C0317DA2-D763-4621-9680-990E0F78E293}" srcOrd="1" destOrd="0" presId="urn:microsoft.com/office/officeart/2016/7/layout/RoundedRectangleTimeline"/>
    <dgm:cxn modelId="{0B3596E0-515C-452C-9014-28FFDCCDDC30}" type="presParOf" srcId="{E5ACC412-2FBD-44C2-9121-B3EB973E5C66}" destId="{6898D4C1-54F6-4DA4-9607-F444437C8E6E}" srcOrd="2" destOrd="0" presId="urn:microsoft.com/office/officeart/2016/7/layout/RoundedRectangleTimeline"/>
    <dgm:cxn modelId="{A9CDED32-40A9-4681-998E-34C3D4205E5A}" type="presParOf" srcId="{E5ACC412-2FBD-44C2-9121-B3EB973E5C66}" destId="{D73D486C-1D43-4208-9FD9-CC7C2550C1E8}" srcOrd="3" destOrd="0" presId="urn:microsoft.com/office/officeart/2016/7/layout/RoundedRectangleTimeline"/>
    <dgm:cxn modelId="{DD500D97-82E3-4291-AEFC-BB11144A370A}" type="presParOf" srcId="{E5ACC412-2FBD-44C2-9121-B3EB973E5C66}" destId="{4E7CBB81-AC5E-4EE7-85AC-B9C4581F507F}" srcOrd="4" destOrd="0" presId="urn:microsoft.com/office/officeart/2016/7/layout/RoundedRectangleTimeline"/>
    <dgm:cxn modelId="{98F4C3E3-20C5-4A44-BEE5-9E6A1994D4A9}" type="presParOf" srcId="{EBEA9F54-7364-45F9-829B-BF1EB38AEB12}" destId="{CDBD900D-671A-4B7A-AEE1-255109BAB918}" srcOrd="1" destOrd="0" presId="urn:microsoft.com/office/officeart/2016/7/layout/RoundedRectangleTimeline"/>
    <dgm:cxn modelId="{906CE25D-DEB5-4FF4-B3E7-B535A09C4800}" type="presParOf" srcId="{EBEA9F54-7364-45F9-829B-BF1EB38AEB12}" destId="{53484DED-F74E-4B4E-9E8B-3F206A29DEDD}" srcOrd="2" destOrd="0" presId="urn:microsoft.com/office/officeart/2016/7/layout/RoundedRectangleTimeline"/>
    <dgm:cxn modelId="{C121F15A-106A-4BA1-8EB3-21EE5F076F38}" type="presParOf" srcId="{53484DED-F74E-4B4E-9E8B-3F206A29DEDD}" destId="{C0D22B8F-54BF-4FAE-9F7C-B58FA74468D0}" srcOrd="0" destOrd="0" presId="urn:microsoft.com/office/officeart/2016/7/layout/RoundedRectangleTimeline"/>
    <dgm:cxn modelId="{FCB5CE0B-9A2C-4322-BFF2-92950AB09EDC}" type="presParOf" srcId="{53484DED-F74E-4B4E-9E8B-3F206A29DEDD}" destId="{E1F35975-00CA-4B74-AB7C-CD8812C99AEF}" srcOrd="1" destOrd="0" presId="urn:microsoft.com/office/officeart/2016/7/layout/RoundedRectangleTimeline"/>
    <dgm:cxn modelId="{8E1DD684-43F5-420F-BDC1-6AC747B39489}" type="presParOf" srcId="{53484DED-F74E-4B4E-9E8B-3F206A29DEDD}" destId="{152FB453-AA1C-4C6D-86AE-2A7A4BF73B8B}" srcOrd="2" destOrd="0" presId="urn:microsoft.com/office/officeart/2016/7/layout/RoundedRectangleTimeline"/>
    <dgm:cxn modelId="{1FE8405A-8A3D-49CC-8443-BD7EDEE12D2D}" type="presParOf" srcId="{53484DED-F74E-4B4E-9E8B-3F206A29DEDD}" destId="{BC9CEA29-8429-48CF-B30A-81626D4345E2}" srcOrd="3" destOrd="0" presId="urn:microsoft.com/office/officeart/2016/7/layout/RoundedRectangleTimeline"/>
    <dgm:cxn modelId="{61A8D5D7-F9FB-46B1-9FA0-B816AAA1D2DF}" type="presParOf" srcId="{53484DED-F74E-4B4E-9E8B-3F206A29DEDD}" destId="{F432CF4A-CFEA-4E45-BD59-26AD14D60A5D}" srcOrd="4" destOrd="0" presId="urn:microsoft.com/office/officeart/2016/7/layout/RoundedRectangleTimeline"/>
    <dgm:cxn modelId="{D5ECEB2B-0737-441C-8D3C-9681F5E73DC1}" type="presParOf" srcId="{EBEA9F54-7364-45F9-829B-BF1EB38AEB12}" destId="{54C24B14-3382-4169-9932-5867C1A9873B}" srcOrd="3" destOrd="0" presId="urn:microsoft.com/office/officeart/2016/7/layout/RoundedRectangleTimeline"/>
    <dgm:cxn modelId="{CF6F7C5C-0411-483A-A51D-C5061F50E19E}" type="presParOf" srcId="{EBEA9F54-7364-45F9-829B-BF1EB38AEB12}" destId="{06FAD99D-5FF8-4EBB-A5FB-F041578F76D4}" srcOrd="4" destOrd="0" presId="urn:microsoft.com/office/officeart/2016/7/layout/RoundedRectangleTimeline"/>
    <dgm:cxn modelId="{6DE8BD68-D816-4BB5-B98A-4916CB4E16C2}" type="presParOf" srcId="{06FAD99D-5FF8-4EBB-A5FB-F041578F76D4}" destId="{70073129-181E-4CDA-8814-F1E5000C8C53}" srcOrd="0" destOrd="0" presId="urn:microsoft.com/office/officeart/2016/7/layout/RoundedRectangleTimeline"/>
    <dgm:cxn modelId="{FC7F0BC7-3290-407D-96E2-0249574595BF}" type="presParOf" srcId="{06FAD99D-5FF8-4EBB-A5FB-F041578F76D4}" destId="{5A20FA73-3A21-4484-9105-C650E9C6EB1C}" srcOrd="1" destOrd="0" presId="urn:microsoft.com/office/officeart/2016/7/layout/RoundedRectangleTimeline"/>
    <dgm:cxn modelId="{9EFF1E54-9709-46E0-8DD5-6979BDD49FC7}" type="presParOf" srcId="{06FAD99D-5FF8-4EBB-A5FB-F041578F76D4}" destId="{26F3F9B3-7461-4A61-97B5-AF1F062A6A31}" srcOrd="2" destOrd="0" presId="urn:microsoft.com/office/officeart/2016/7/layout/RoundedRectangleTimeline"/>
    <dgm:cxn modelId="{418CB3FB-CBCA-4137-A09E-CDF1B736ED1D}" type="presParOf" srcId="{06FAD99D-5FF8-4EBB-A5FB-F041578F76D4}" destId="{6AD3676B-B35C-4F1B-B891-E6A623B39C7E}" srcOrd="3" destOrd="0" presId="urn:microsoft.com/office/officeart/2016/7/layout/RoundedRectangleTimeline"/>
    <dgm:cxn modelId="{0F49EE4B-8FEC-4562-A000-799C3B79D0E9}" type="presParOf" srcId="{06FAD99D-5FF8-4EBB-A5FB-F041578F76D4}" destId="{11B4905D-2274-468C-AF2A-5EB9623228BD}" srcOrd="4" destOrd="0" presId="urn:microsoft.com/office/officeart/2016/7/layout/RoundedRectangleTimeline"/>
    <dgm:cxn modelId="{967039AD-4C84-4678-8B8C-2DA21E4046F6}" type="presParOf" srcId="{EBEA9F54-7364-45F9-829B-BF1EB38AEB12}" destId="{BA5551F3-BB68-446A-8242-9B50C869257A}" srcOrd="5" destOrd="0" presId="urn:microsoft.com/office/officeart/2016/7/layout/RoundedRectangleTimeline"/>
    <dgm:cxn modelId="{4259DB30-9CB9-446A-BEBB-F0D0DC2CF7CA}" type="presParOf" srcId="{EBEA9F54-7364-45F9-829B-BF1EB38AEB12}" destId="{7718219C-0C5B-4CAF-A510-792E6E5E41C1}" srcOrd="6" destOrd="0" presId="urn:microsoft.com/office/officeart/2016/7/layout/RoundedRectangleTimeline"/>
    <dgm:cxn modelId="{A0642DD3-4108-4308-ADA5-3CB1376143A9}" type="presParOf" srcId="{7718219C-0C5B-4CAF-A510-792E6E5E41C1}" destId="{FCD37457-9C59-4172-BCA9-F6DD3F8790D5}" srcOrd="0" destOrd="0" presId="urn:microsoft.com/office/officeart/2016/7/layout/RoundedRectangleTimeline"/>
    <dgm:cxn modelId="{1858F90E-D062-4353-990F-7C78AD26B79D}" type="presParOf" srcId="{7718219C-0C5B-4CAF-A510-792E6E5E41C1}" destId="{FDB65D9B-1D75-443C-BEF8-109339A014F9}" srcOrd="1" destOrd="0" presId="urn:microsoft.com/office/officeart/2016/7/layout/RoundedRectangleTimeline"/>
    <dgm:cxn modelId="{B78592F3-E2E2-4E70-8D4E-C472E028C230}" type="presParOf" srcId="{7718219C-0C5B-4CAF-A510-792E6E5E41C1}" destId="{CA5E20EB-82C1-48EB-94ED-CE7DA89B43C2}" srcOrd="2" destOrd="0" presId="urn:microsoft.com/office/officeart/2016/7/layout/RoundedRectangleTimeline"/>
    <dgm:cxn modelId="{3E477D7B-DB26-495D-B262-9494341F0913}" type="presParOf" srcId="{7718219C-0C5B-4CAF-A510-792E6E5E41C1}" destId="{B2DE1D64-24D2-43CD-B852-43FDF8357ACE}" srcOrd="3" destOrd="0" presId="urn:microsoft.com/office/officeart/2016/7/layout/RoundedRectangleTimeline"/>
    <dgm:cxn modelId="{F411EEC1-EA16-47BA-8DFC-4896B731C2F6}" type="presParOf" srcId="{7718219C-0C5B-4CAF-A510-792E6E5E41C1}" destId="{1683A45D-856A-48E0-985B-FE990DF390D0}"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1F57E-D542-4163-95B1-92B1B114497F}">
      <dsp:nvSpPr>
        <dsp:cNvPr id="0" name=""/>
        <dsp:cNvSpPr/>
      </dsp:nvSpPr>
      <dsp:spPr>
        <a:xfrm rot="16200000">
          <a:off x="1608733" y="815985"/>
          <a:ext cx="378608" cy="2154108"/>
        </a:xfrm>
        <a:prstGeom prst="round2Same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1">
          <a:noAutofit/>
        </a:bodyPr>
        <a:lstStyle/>
        <a:p>
          <a:pPr marL="0" lvl="0" indent="0" algn="ctr" defTabSz="889000">
            <a:lnSpc>
              <a:spcPct val="90000"/>
            </a:lnSpc>
            <a:spcBef>
              <a:spcPct val="0"/>
            </a:spcBef>
            <a:spcAft>
              <a:spcPct val="35000"/>
            </a:spcAft>
            <a:buNone/>
          </a:pPr>
          <a:r>
            <a:rPr lang="en-US" sz="2000" kern="1200" dirty="0"/>
            <a:t>1</a:t>
          </a:r>
        </a:p>
      </dsp:txBody>
      <dsp:txXfrm rot="5400000">
        <a:off x="739465" y="1722217"/>
        <a:ext cx="2135626" cy="341644"/>
      </dsp:txXfrm>
    </dsp:sp>
    <dsp:sp modelId="{C0317DA2-D763-4621-9680-990E0F78E293}">
      <dsp:nvSpPr>
        <dsp:cNvPr id="0" name=""/>
        <dsp:cNvSpPr/>
      </dsp:nvSpPr>
      <dsp:spPr>
        <a:xfrm>
          <a:off x="2946" y="0"/>
          <a:ext cx="3590180" cy="1325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52400" numCol="1" spcCol="1270" anchor="b" anchorCtr="1">
          <a:noAutofit/>
        </a:bodyPr>
        <a:lstStyle/>
        <a:p>
          <a:pPr marL="0" lvl="0" indent="0" algn="ctr" defTabSz="889000">
            <a:lnSpc>
              <a:spcPct val="90000"/>
            </a:lnSpc>
            <a:spcBef>
              <a:spcPct val="0"/>
            </a:spcBef>
            <a:spcAft>
              <a:spcPct val="35000"/>
            </a:spcAft>
            <a:buNone/>
          </a:pPr>
          <a:r>
            <a:rPr lang="en-US" sz="2000" kern="1200" dirty="0"/>
            <a:t>Take a conceptual overview of the head regions</a:t>
          </a:r>
        </a:p>
      </dsp:txBody>
      <dsp:txXfrm>
        <a:off x="2946" y="0"/>
        <a:ext cx="3590180" cy="1325128"/>
      </dsp:txXfrm>
    </dsp:sp>
    <dsp:sp modelId="{6898D4C1-54F6-4DA4-9607-F444437C8E6E}">
      <dsp:nvSpPr>
        <dsp:cNvPr id="0" name=""/>
        <dsp:cNvSpPr/>
      </dsp:nvSpPr>
      <dsp:spPr>
        <a:xfrm>
          <a:off x="1798037" y="1400849"/>
          <a:ext cx="0" cy="30288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73D486C-1D43-4208-9FD9-CC7C2550C1E8}">
      <dsp:nvSpPr>
        <dsp:cNvPr id="0" name=""/>
        <dsp:cNvSpPr/>
      </dsp:nvSpPr>
      <dsp:spPr>
        <a:xfrm>
          <a:off x="1760176" y="1325128"/>
          <a:ext cx="75721" cy="7572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D22B8F-54BF-4FAE-9F7C-B58FA74468D0}">
      <dsp:nvSpPr>
        <dsp:cNvPr id="0" name=""/>
        <dsp:cNvSpPr/>
      </dsp:nvSpPr>
      <dsp:spPr>
        <a:xfrm>
          <a:off x="2875091" y="1703735"/>
          <a:ext cx="2154108" cy="378608"/>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1">
          <a:noAutofit/>
        </a:bodyPr>
        <a:lstStyle/>
        <a:p>
          <a:pPr marL="0" lvl="0" indent="0" algn="ctr" defTabSz="889000">
            <a:lnSpc>
              <a:spcPct val="90000"/>
            </a:lnSpc>
            <a:spcBef>
              <a:spcPct val="0"/>
            </a:spcBef>
            <a:spcAft>
              <a:spcPct val="35000"/>
            </a:spcAft>
            <a:buNone/>
          </a:pPr>
          <a:r>
            <a:rPr lang="en-US" sz="2000" kern="1200" dirty="0"/>
            <a:t>2</a:t>
          </a:r>
        </a:p>
      </dsp:txBody>
      <dsp:txXfrm>
        <a:off x="2875091" y="1703735"/>
        <a:ext cx="2154108" cy="378608"/>
      </dsp:txXfrm>
    </dsp:sp>
    <dsp:sp modelId="{E1F35975-00CA-4B74-AB7C-CD8812C99AEF}">
      <dsp:nvSpPr>
        <dsp:cNvPr id="0" name=""/>
        <dsp:cNvSpPr/>
      </dsp:nvSpPr>
      <dsp:spPr>
        <a:xfrm>
          <a:off x="2157055" y="2460952"/>
          <a:ext cx="3590180" cy="1325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0" numCol="1" spcCol="1270" anchor="t" anchorCtr="1">
          <a:noAutofit/>
        </a:bodyPr>
        <a:lstStyle/>
        <a:p>
          <a:pPr marL="0" lvl="0" indent="0" algn="ctr" defTabSz="889000">
            <a:lnSpc>
              <a:spcPct val="90000"/>
            </a:lnSpc>
            <a:spcBef>
              <a:spcPct val="0"/>
            </a:spcBef>
            <a:spcAft>
              <a:spcPct val="35000"/>
            </a:spcAft>
            <a:buNone/>
          </a:pPr>
          <a:r>
            <a:rPr lang="en-US" sz="2000" kern="1200" dirty="0"/>
            <a:t>Identify the extent, layers, neurovascular supply &amp; lymphatic drainage of the scalp</a:t>
          </a:r>
        </a:p>
      </dsp:txBody>
      <dsp:txXfrm>
        <a:off x="2157055" y="2460952"/>
        <a:ext cx="3590180" cy="1325128"/>
      </dsp:txXfrm>
    </dsp:sp>
    <dsp:sp modelId="{152FB453-AA1C-4C6D-86AE-2A7A4BF73B8B}">
      <dsp:nvSpPr>
        <dsp:cNvPr id="0" name=""/>
        <dsp:cNvSpPr/>
      </dsp:nvSpPr>
      <dsp:spPr>
        <a:xfrm>
          <a:off x="3952145" y="2082343"/>
          <a:ext cx="0" cy="30288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C9CEA29-8429-48CF-B30A-81626D4345E2}">
      <dsp:nvSpPr>
        <dsp:cNvPr id="0" name=""/>
        <dsp:cNvSpPr/>
      </dsp:nvSpPr>
      <dsp:spPr>
        <a:xfrm>
          <a:off x="3914284" y="2385230"/>
          <a:ext cx="75721" cy="7572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073129-181E-4CDA-8814-F1E5000C8C53}">
      <dsp:nvSpPr>
        <dsp:cNvPr id="0" name=""/>
        <dsp:cNvSpPr/>
      </dsp:nvSpPr>
      <dsp:spPr>
        <a:xfrm>
          <a:off x="5029199" y="1703736"/>
          <a:ext cx="2154108" cy="378608"/>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1">
          <a:noAutofit/>
        </a:bodyPr>
        <a:lstStyle/>
        <a:p>
          <a:pPr marL="0" lvl="0" indent="0" algn="ctr" defTabSz="889000">
            <a:lnSpc>
              <a:spcPct val="90000"/>
            </a:lnSpc>
            <a:spcBef>
              <a:spcPct val="0"/>
            </a:spcBef>
            <a:spcAft>
              <a:spcPct val="35000"/>
            </a:spcAft>
            <a:buNone/>
          </a:pPr>
          <a:r>
            <a:rPr lang="en-US" sz="2000" kern="1200" dirty="0"/>
            <a:t>3</a:t>
          </a:r>
        </a:p>
      </dsp:txBody>
      <dsp:txXfrm>
        <a:off x="5029199" y="1703736"/>
        <a:ext cx="2154108" cy="378608"/>
      </dsp:txXfrm>
    </dsp:sp>
    <dsp:sp modelId="{5A20FA73-3A21-4484-9105-C650E9C6EB1C}">
      <dsp:nvSpPr>
        <dsp:cNvPr id="0" name=""/>
        <dsp:cNvSpPr/>
      </dsp:nvSpPr>
      <dsp:spPr>
        <a:xfrm>
          <a:off x="4311163" y="0"/>
          <a:ext cx="3590180" cy="1325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52400" numCol="1" spcCol="1270" anchor="b" anchorCtr="1">
          <a:noAutofit/>
        </a:bodyPr>
        <a:lstStyle/>
        <a:p>
          <a:pPr marL="0" lvl="0" indent="0" algn="ctr" defTabSz="889000">
            <a:lnSpc>
              <a:spcPct val="90000"/>
            </a:lnSpc>
            <a:spcBef>
              <a:spcPct val="0"/>
            </a:spcBef>
            <a:spcAft>
              <a:spcPct val="35000"/>
            </a:spcAft>
            <a:buNone/>
          </a:pPr>
          <a:r>
            <a:rPr lang="en-US" sz="2000" kern="1200" dirty="0"/>
            <a:t>Recognize the boundaries, contents &amp; relations of the temporal fossa</a:t>
          </a:r>
        </a:p>
      </dsp:txBody>
      <dsp:txXfrm>
        <a:off x="4311163" y="0"/>
        <a:ext cx="3590180" cy="1325128"/>
      </dsp:txXfrm>
    </dsp:sp>
    <dsp:sp modelId="{26F3F9B3-7461-4A61-97B5-AF1F062A6A31}">
      <dsp:nvSpPr>
        <dsp:cNvPr id="0" name=""/>
        <dsp:cNvSpPr/>
      </dsp:nvSpPr>
      <dsp:spPr>
        <a:xfrm>
          <a:off x="6106254" y="1400849"/>
          <a:ext cx="0" cy="30288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AD3676B-B35C-4F1B-B891-E6A623B39C7E}">
      <dsp:nvSpPr>
        <dsp:cNvPr id="0" name=""/>
        <dsp:cNvSpPr/>
      </dsp:nvSpPr>
      <dsp:spPr>
        <a:xfrm>
          <a:off x="6068393" y="1325128"/>
          <a:ext cx="75721" cy="7572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D37457-9C59-4172-BCA9-F6DD3F8790D5}">
      <dsp:nvSpPr>
        <dsp:cNvPr id="0" name=""/>
        <dsp:cNvSpPr/>
      </dsp:nvSpPr>
      <dsp:spPr>
        <a:xfrm rot="5400000">
          <a:off x="8071058" y="815985"/>
          <a:ext cx="378608" cy="2154108"/>
        </a:xfrm>
        <a:prstGeom prst="round2Same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1">
          <a:noAutofit/>
        </a:bodyPr>
        <a:lstStyle/>
        <a:p>
          <a:pPr marL="0" lvl="0" indent="0" algn="ctr" defTabSz="889000">
            <a:lnSpc>
              <a:spcPct val="90000"/>
            </a:lnSpc>
            <a:spcBef>
              <a:spcPct val="0"/>
            </a:spcBef>
            <a:spcAft>
              <a:spcPct val="35000"/>
            </a:spcAft>
            <a:buNone/>
          </a:pPr>
          <a:r>
            <a:rPr lang="en-US" sz="2000" kern="1200" dirty="0"/>
            <a:t>4</a:t>
          </a:r>
        </a:p>
      </dsp:txBody>
      <dsp:txXfrm rot="-5400000">
        <a:off x="7183308" y="1722217"/>
        <a:ext cx="2135626" cy="341644"/>
      </dsp:txXfrm>
    </dsp:sp>
    <dsp:sp modelId="{FDB65D9B-1D75-443C-BEF8-109339A014F9}">
      <dsp:nvSpPr>
        <dsp:cNvPr id="0" name=""/>
        <dsp:cNvSpPr/>
      </dsp:nvSpPr>
      <dsp:spPr>
        <a:xfrm>
          <a:off x="6465272" y="2460952"/>
          <a:ext cx="3590180" cy="1325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0" numCol="1" spcCol="1270" anchor="t" anchorCtr="1">
          <a:noAutofit/>
        </a:bodyPr>
        <a:lstStyle/>
        <a:p>
          <a:pPr marL="0" lvl="0" indent="0" algn="ctr" defTabSz="889000">
            <a:lnSpc>
              <a:spcPct val="90000"/>
            </a:lnSpc>
            <a:spcBef>
              <a:spcPct val="0"/>
            </a:spcBef>
            <a:spcAft>
              <a:spcPct val="35000"/>
            </a:spcAft>
            <a:buNone/>
          </a:pPr>
          <a:r>
            <a:rPr lang="en-US" sz="2000" kern="1200" dirty="0" err="1"/>
            <a:t>Clinico</a:t>
          </a:r>
          <a:r>
            <a:rPr lang="en-US" sz="2000" kern="1200" dirty="0"/>
            <a:t>-anatomical correlations</a:t>
          </a:r>
        </a:p>
      </dsp:txBody>
      <dsp:txXfrm>
        <a:off x="6465272" y="2460952"/>
        <a:ext cx="3590180" cy="1325128"/>
      </dsp:txXfrm>
    </dsp:sp>
    <dsp:sp modelId="{CA5E20EB-82C1-48EB-94ED-CE7DA89B43C2}">
      <dsp:nvSpPr>
        <dsp:cNvPr id="0" name=""/>
        <dsp:cNvSpPr/>
      </dsp:nvSpPr>
      <dsp:spPr>
        <a:xfrm>
          <a:off x="8260362" y="2082343"/>
          <a:ext cx="0" cy="30288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2DE1D64-24D2-43CD-B852-43FDF8357ACE}">
      <dsp:nvSpPr>
        <dsp:cNvPr id="0" name=""/>
        <dsp:cNvSpPr/>
      </dsp:nvSpPr>
      <dsp:spPr>
        <a:xfrm>
          <a:off x="8222501" y="2385230"/>
          <a:ext cx="75721" cy="7572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14T21:26:12.148"/>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3904 122,'-13'1,"0"1,0 0,-23 8,-19 2,-155 31,50-8,85-20,41-7,-2-2,-48 3,46-9,1 2,0 2,-1 1,1 3,-51 16,64-16,-1-2,1 0,-1-2,-33 1,-104-7,63 0,9 3,36 1,1-2,-1-3,-57-11,86 8,0 1,-1 1,1 1,-1 2,1 0,-1 2,1 1,-30 6,-21 10,25-7,1 1,-78 34,82-29,-1-2,0-2,-1-3,-60 6,69-11,-101 19,28 13,-3 0,73-27,-1 1,1-2,-1-1,-51 0,75-7,0 1,0 1,1 1,-1 0,1 2,-32 14,27-13,0 0,-1-2,1 0,-1-2,0-1,-25-1,15 0,-66 11,62-3,-15 4,39-11,17-7,30-15,-15 8,38-17,3 6,1 3,81-14,-47 5,-66 20,46-11,62-1,-49 9,109-30,137-38,-321 77,1 0,-1-1,0-1,0 0,15-9,15-6,-22 13,0 2,1 0,40-3,-7 1,53-14,-49 8,0 3,89-3,-84 15,-37 0,0-2,1 0,-1-2,0-1,27-7,-5 0,0 2,1 3,-1 2,88 5,-42 1,-24-2,-26 1,0-2,-1-2,74-13,49-11,-3 2,-36-8,170-35,-112 52,-13 2,-171 12,1 1,0 0,-1-1,1 1,-1 0,1 0,-1 0,1 0,0 1,-1-1,1 0,-1 1,1-1,-1 1,1-1,-1 1,1 0,-1 0,0-1,1 1,-1 0,0 0,0 1,1-1,-1 0,0 0,0 1,0-1,-1 0,2 3,0 2,0 1,0-1,-1 1,0-1,-1 1,1 10,3 21,3-11,2 0,1-1,16 29,-12-25,21 60,-20-40,-7-25,-1-1,-1 2,4 26,-10-44,1 1,-1-1,0 0,-1 0,1 0,-2 0,1 0,-1 0,0 0,-1-1,1 1,-1-1,-1 1,-4 6,-127 176,132-184,0-1,-1 0,0 0,0 0,0 0,0-1,-1 0,0 0,1 0,-1-1,-1 1,1-1,0-1,-1 1,1-1,-1 0,0 0,0-1,1 1,-1-1,0-1,0 1,-10-2,-52 5,1 2,1 3,-1 4,-90 30,-130 45,249-81,-1-2,0-2,0-1,-53-6,5 1,51 1,-71-14,68 8,-59-3,91 11,-390 2,335 6,-73 19,-4 0,-86 4,-99 16,197-17,74-17,1 2,1 3,-60 30,-45 16,77-33,49-18,-1-1,0-2,-1-1,0-1,-39 3,66-11,1-1,-1 1,0-1,1 0,-1 0,1 0,-1-1,1 0,-1 0,1 0,0 0,0-1,0 0,0 0,1 0,-1 0,1-1,-1 1,-4-8,-4-6,1-1,0-1,-10-26,6 14,-60-121,74 150,1 1,-1-1,0 0,0 1,1-1,-1 0,1 1,0-1,-1 0,1 0,0 0,0 0,0 1,0-1,0 0,1 0,-1 0,0 1,1-1,-1 0,1 0,0 1,0-1,-1 1,1-1,0 0,0 1,0 0,0-1,1 1,-1 0,0-1,0 1,1 0,-1 0,1 0,-1 0,3 0,7-4,-1 1,1 1,0 0,22-3,-11 2,312-79,82-15,-281 68,-77 16,2 2,110-7,-127 16,1-2,82-21,5-1,519-49,-364 37,-116 13,-96 17,-14 2,0-2,69-21,-32 5,163-20,-57 13,-23-12,-178 43,1 0,0 1,0-1,0 1,0 0,0 0,-1 0,1 0,0 0,0 1,0-1,0 1,-1 0,1 0,0 0,-1 0,4 3,-5-3,0 1,0 0,0-1,0 1,0 0,0 0,-1 0,1 0,-1 0,1 0,-1 0,0 0,0 0,0 0,0 0,0 0,0 0,0 0,-1 0,1 0,-1 0,1 0,-1 0,0-1,0 1,-1 3,-10 23,-1 0,-1-1,-1-1,-33 44,-87 89,76-91,-159 165,209-223,0-1,-1 0,0 0,-1-1,1-1,-1 0,-1 0,1-2,-1 1,0-1,0-1,-1 0,-19 3,-94 9,-215 0,-16 3,131-4,176-10,-53 12,37-5,-68 22,13-2,63-25,0-3,-103-6,48-1,5 4,-112-3,200 0,0-1,0-1,0-1,1-1,-1-1,1-1,1 0,-1-2,-27-19,40 23,1 1,0-1,0 0,0 0,1-1,0 0,0 0,0 0,1 0,0 0,0-1,1 0,-2-12,-2-10,1 0,-1-36,4 55,2 0,0-1,0 1,1 0,0-1,4-16,-3 23,0 0,0 0,0 0,1 1,-1-1,1 1,0 0,0 0,1 0,-1 0,1 0,0 1,0 0,0 0,0 0,5-2,3-2,0 0,1 1,0 1,0 1,25-6,69 0,-93 9,58-8,-1-3,111-34,-78 18,-71 18,-1-2,34-18,25-9,191-69,-195 62,-67 33,1 2,1 0,0 1,45-12,-18 12,-1-3,0-2,-1-1,44-25,-36 17,0 2,83-20,-2 1,9-8,-124 39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15T11:05:17.451"/>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1 1,'0'0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15T11:05:27.974"/>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15T11:05:29.146"/>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15T11:05:29.475"/>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15T11:05:30.585"/>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15T11:05:30.944"/>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15T11:05:32.758"/>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220 248,'-7'-7,"-2"-10,-14-8,-10-8,0-5,0 4,4 1,1 5,11 9,10 6</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15T11:05:34.149"/>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412 86,'-7'0,"-17"0,-10 0,-8-7,-3-3,-1 1,0 2,1 2,1 1,8-4,10-9,9-2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15T11:05:35.728"/>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795 129,'-14'-7,"-19"-3,-11 1,-12 2,-11 1,-1 3,-3 1,3-5,7-3,6-5,5-2,-3 4,1 2,2 5,17 2,13 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15T11:05:37.870"/>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284 0,'-7'0,"-10"0,-8 0,-8 7,-5 3,-3-2,-1 6,-2 1,7-3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14T21:26:41.433"/>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4368 176,'-177'-2,"-194"5,228 15,90-10,-73 2,77-10,24-2,0 2,0 1,1 1,-1 1,0 1,-44 13,39-6,-1-2,0-2,0 0,-63 4,-130-11,100-3,70 5,-1 2,1 2,-101 27,108-23,1-2,-88 3,-98-13,101 0,-92 19,32 0,174-16,0 2,0 0,0 1,0 0,-31 14,29-10,-1-1,0-1,-31 5,-154 26,169-29,-50 19,50-15,-46 10,26-11,17-2,-74 6,93-14,0 1,1 0,-1 2,1 0,0 1,0 1,0 1,-18 10,34-16,1 0,-1 1,1 0,0 0,-1-1,1 1,0 0,0 1,1-1,-1 0,0 0,1 1,-1-1,1 1,0 0,0-1,0 1,0 0,0-1,1 1,-1 0,1 0,0 0,0 0,0-1,0 1,0 0,1 0,-1 0,1 0,0-1,1 5,4 8,1 0,0 0,1-1,16 22,-8-11,20 16,-31-37,0 1,-1 0,1 0,-1 0,0 1,0-1,0 1,-1 0,4 9,-5-7,1 0,0 0,0 0,1-1,0 0,0 1,6 6,-8-12,0 0,0 0,1 0,-1 0,1 0,-1-1,1 1,0-1,-1 0,1 0,0 1,0-2,0 1,0 0,0-1,0 1,0-1,0 0,0 0,0 0,0 0,0-1,4 0,53-11,-24 4,0 2,46-2,-64 8,23 0,0-2,-1-2,41-9,-14-4,64-12,-94 24,0-1,-1-1,0-3,-1-1,1-1,-2-2,35-19,-35 14,1 2,0 1,50-14,116-23,-112 32,44-2,-94 19,0-2,41-13,-42 9,0 1,1 1,56-2,117 7,-147 3,-44-1,0-1,0-1,27-7,-23 4,45-5,-23 9,-8 0,1-1,53-12,-47 8,1 1,0 2,91 6,-51 0,-51 0,-1 2,59 14,-54-10,21 7,-38-8,-1-2,46 5,-11-8,1-3,0-2,0-3,101-23,-112 17,-19 3,1 2,0 1,1 2,-1 0,56 2,20 11,-112-11,1-1,-1 1,0-1,1-1,0 1,0-1,0 0,0 0,0-1,1 0,0 0,0 0,0 0,1-1,-8-12,-15-24,-27-54,29 49,20 36,-1 1,0 0,-1 1,0 0,0 0,-1 0,0 1,-14-11,16 15,0 1,-1 0,0 0,1 0,-1 0,0 1,0 0,-1 1,1 0,0 0,-1 0,1 1,0 0,-13 2,-100 15,-33 2,-305-13,271-8,139 0,-73-14,-31-1,134 16,0 1,1 1,-1 1,1 1,-1 0,-27 9,-44 19,-97 19,69-22,71-15,0-2,-1-2,-59 3,67-11,13-2,1 2,0 1,0 1,0 1,0 1,-38 13,-120 40,102-34,4-4,-152 19,189-29,35-8,0-1,-1 1,1-1,-1 1,1-2,-1 1,0 0,1-1,-1 0,-7-2,12 2,1 0,-1 0,1 0,-1 0,1 0,-1 0,1-1,-1 1,1 0,-1 0,1-1,-1 1,1 0,0-1,-1 1,1 0,-1-1,1 1,0-1,-1 1,1-1,0 1,0-1,-1 1,1-1,0 1,0-1,0 1,0-1,0 1,0-1,0 0,9-16,25-10,-21 21,0 0,1 0,0 2,0 0,0 0,0 1,29-2,111 6,-90 1,24 0,131-3,-123-15,-65 9,45-3,-28 4,0-2,-1-2,54-18,-59 14,1 3,0 1,0 2,57-2,-57 9,0 2,0 2,82 16,-76-11,0-2,0-3,0-1,53-5,-1 0,-71 1,0-2,-1-1,0-2,0-1,0 0,28-14,54-16,24-7,-91 28,2 3,75-16,-116 29,-1 1,1-1,0 1,0 0,-1 0,1 1,0-1,0 1,-1 0,1 0,-1 1,1-1,-1 1,1 0,-1 0,5 4,-2 0,1 1,-2-1,1 1,-1 1,0-1,0 1,5 10,34 55,4-1,65 72,-61-93,-35-36,-1 2,17 21,-33-37,-1-1,0 1,0-1,1 0,-1 1,0-1,0 1,0-1,0 1,1-1,-1 1,0-1,0 1,0-1,0 1,0-1,0 1,0-1,0 1,-1-1,1 1,0-1,0 1,0-1,0 1,-1-1,1 1,0-1,-1 1,1-1,0 0,-1 1,1-1,0 0,-1 1,1-1,-1 0,1 1,0-1,-1 0,1 0,-1 0,1 1,-1-1,1 0,-1 0,1 0,-1 0,1 0,-1 0,1 0,-1 0,1 0,-1 0,1 0,-1 0,-37 2,34-2,-37 1,-67 13,61-7,-49 1,-8-1,1 5,-120 30,129-23,15-7,0-4,0-3,-79-6,93 3,2 4,-1 2,-115 31,-3 1,105-23,46-9,-58 6,-434 69,466-71,-12 4,-1-4,-140 7,121-21,43 0,0 1,0 3,-78 12,-9 3,-2 1,20 8,-120 44,223-65,0-1,0 0,0-1,0-1,-1 0,-16 1,25-3,-1-1,1 1,0-1,-1 0,1 0,-1 0,1-1,0 1,0-1,0 0,0 0,0-1,0 1,1-1,-1 0,1 0,0 0,0 0,0-1,-5-6,-40-54,31 43,0 0,2-2,0 0,-21-47,30 55,-1-1,0 1,-2 1,0-1,0 2,-19-23,9 17,-1 1,-1 1,-30-21,-12-8,67 48,1 0,0 1,0-2,0 1,0 0,1-1,-1 0,9 1,64 2,18 3,-31 6,74 3,-112-14,0-2,0-1,0-2,0 0,45-12,266-71,-289 76,76-7,-88 14,0-1,-1-2,0-2,60-20,300-147,-363 159,-21 9,0 1,1 0,-1 1,1 0,0 1,25-5,164-22,48-21,-180 34,1 3,109-9,-243 26,-240 21,203-10,53-8,1 2,-53 16,59-11,-367 123,394-130,3-2,0 1,0 0,1 1,-1 0,1 0,-12 10,21-15,0 0,-1 0,1 1,0-1,0 0,0 0,-1 1,1-1,0 0,0 0,0 1,0-1,0 0,0 1,-1-1,1 0,0 1,0-1,0 0,0 1,0-1,0 0,0 1,0-1,0 0,0 0,1 1,-1-1,0 0,0 1,0-1,0 0,0 1,0-1,1 0,-1 0,0 1,0-1,0 0,1 0,-1 0,0 1,0-1,1 0,-1 0,0 0,1 0,-1 1,0-1,0 0,1 0,-1 0,0 0,1 0,-1 0,0 0,1 0,-1 0,0 0,1 0,-1 0,0 0,1 0,22 2,-13-4,1 0,0-1,-1 0,1 0,-1-1,16-8,31-12,249-70,173-6,-296 68,68-17,430-70,-618 114,0 3,0 3,0 2,0 4,72 15,-127-20,0-1,0 1,1 0,-1 1,-1-1,1 2,0-1,-1 1,0 0,0 1,0 0,0 0,-1 0,0 1,0 0,0 0,-1 1,0-1,6 11,-6-11,0-1,-1 0,2 0,-1-1,0 1,1-1,0 0,0 0,0-1,11 4,-12-5,0 0,0 0,0 1,-1-1,1 1,0 0,-1 1,0-1,0 1,0 0,0 0,-1 0,1 0,-1 0,0 1,0 0,3 8,1 11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15T11:05:39.870"/>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455 1,'-7'0,"-10"0,-9 0,-6 0,-6 7,-3 2,-2 1,0-3,-1-2,1-2,0-1,1-1,7-1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15T11:05:41.590"/>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241 1,'-7'0,"-10"0,-8 0,-8 0,-5 0,-3 0,-2 0,7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15T11:05:43.872"/>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696 1,'-22'2,"0"1,1 1,-1 1,1 0,0 2,0 1,-38 20,34-16,0-1,-1-1,0-1,-39 8,15-10,-80 15,115-18,1 0,-1 0,1 2,1 0,-1 0,-18 12,10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15T11:05:46.061"/>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241 1,'-7'0,"-3"7,-6 2,0 7,1 7,-2 1,1 2,-4-3,1 3,-2-5,-6-4,3 0,5-8,6-7</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15T11:05:48.499"/>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140 1,'0'7,"-7"3,-2 6,0 8,-5-1,-1 4,-4-4,1 2,3 4,-3 3,2-3</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15T11:05:51.469"/>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38 1,'0'6,"0"11,0 8,0 8,-7-2,-2 1,0 1,2-11,2-9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15T11:05:53.751"/>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258 0,'-7'0,"-9"0,-3 7,-4 3,-6-1,-5 5,-3 1,3 4,2 6,6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15T11:05:07.696"/>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1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15T11:05:08.743"/>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0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15T11:05:10.275"/>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1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15T11:05:11.604"/>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1 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15T11:05:13.027"/>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0 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15T11:05:14.215"/>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0 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15T11:05:15.794"/>
    </inkml:context>
    <inkml:brush xml:id="br0">
      <inkml:brushProperty name="width" value="0.1" units="cm"/>
      <inkml:brushProperty name="height" value="0.2" units="cm"/>
      <inkml:brushProperty name="color" value="#EF0C4D"/>
      <inkml:brushProperty name="tip" value="rectangle"/>
      <inkml:brushProperty name="rasterOp" value="maskPen"/>
      <inkml:brushProperty name="ignorePressure" value="1"/>
    </inkml:brush>
  </inkml:definitions>
  <inkml:trace contextRef="#ctx0" brushRef="#br0">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9/15/2024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7225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39D0-DB81-D21D-C370-48C3A40DB5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B591F2-3FF3-9984-8132-066845185B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46D803-6C69-F53D-E929-A31BECE12ACF}"/>
              </a:ext>
            </a:extLst>
          </p:cNvPr>
          <p:cNvSpPr>
            <a:spLocks noGrp="1"/>
          </p:cNvSpPr>
          <p:nvPr>
            <p:ph type="dt" sz="half" idx="10"/>
          </p:nvPr>
        </p:nvSpPr>
        <p:spPr/>
        <p:txBody>
          <a:bodyPr/>
          <a:lstStyle/>
          <a:p>
            <a:fld id="{9184DA70-C731-4C70-880D-CCD4705E623C}" type="datetime1">
              <a:rPr lang="en-US" smtClean="0"/>
              <a:t>9/15/2024</a:t>
            </a:fld>
            <a:endParaRPr lang="en-US" dirty="0"/>
          </a:p>
        </p:txBody>
      </p:sp>
      <p:sp>
        <p:nvSpPr>
          <p:cNvPr id="5" name="Footer Placeholder 4">
            <a:extLst>
              <a:ext uri="{FF2B5EF4-FFF2-40B4-BE49-F238E27FC236}">
                <a16:creationId xmlns:a16="http://schemas.microsoft.com/office/drawing/2014/main" id="{CF51A53E-C7FE-42AA-774B-9FEB112E90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C4C0BD-B057-75D5-7847-CA47F7CFFDFA}"/>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0804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B3AE4-5FD9-36C2-87A7-EB54EE6DD5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391B56-11DB-692B-4205-5335E0D5FB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5839B4-4D14-7024-6B4A-FDE4C9C46102}"/>
              </a:ext>
            </a:extLst>
          </p:cNvPr>
          <p:cNvSpPr>
            <a:spLocks noGrp="1"/>
          </p:cNvSpPr>
          <p:nvPr>
            <p:ph type="dt" sz="half" idx="10"/>
          </p:nvPr>
        </p:nvSpPr>
        <p:spPr/>
        <p:txBody>
          <a:bodyPr/>
          <a:lstStyle/>
          <a:p>
            <a:fld id="{4BE1D723-8F53-4F53-90B0-1982A396982E}" type="datetime1">
              <a:rPr lang="en-US" smtClean="0"/>
              <a:t>9/15/2024</a:t>
            </a:fld>
            <a:endParaRPr lang="en-US" dirty="0"/>
          </a:p>
        </p:txBody>
      </p:sp>
      <p:sp>
        <p:nvSpPr>
          <p:cNvPr id="5" name="Footer Placeholder 4">
            <a:extLst>
              <a:ext uri="{FF2B5EF4-FFF2-40B4-BE49-F238E27FC236}">
                <a16:creationId xmlns:a16="http://schemas.microsoft.com/office/drawing/2014/main" id="{B97DD0FA-4BD6-398D-7BE1-340E325902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314E09-70C0-BB6A-7B77-62D71F572482}"/>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7909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CBA79-5674-B956-6B0E-E716463AF1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35764B-541F-6512-200C-3199DA52D7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BD8D2D-58E9-852C-4B73-6ECE43006AC2}"/>
              </a:ext>
            </a:extLst>
          </p:cNvPr>
          <p:cNvSpPr>
            <a:spLocks noGrp="1"/>
          </p:cNvSpPr>
          <p:nvPr>
            <p:ph type="dt" sz="half" idx="10"/>
          </p:nvPr>
        </p:nvSpPr>
        <p:spPr/>
        <p:txBody>
          <a:bodyPr/>
          <a:lstStyle/>
          <a:p>
            <a:fld id="{97669AF7-7BEB-44E4-9852-375E34362B5B}" type="datetime1">
              <a:rPr lang="en-US" smtClean="0"/>
              <a:t>9/15/2024</a:t>
            </a:fld>
            <a:endParaRPr lang="en-US" dirty="0"/>
          </a:p>
        </p:txBody>
      </p:sp>
      <p:sp>
        <p:nvSpPr>
          <p:cNvPr id="5" name="Footer Placeholder 4">
            <a:extLst>
              <a:ext uri="{FF2B5EF4-FFF2-40B4-BE49-F238E27FC236}">
                <a16:creationId xmlns:a16="http://schemas.microsoft.com/office/drawing/2014/main" id="{38E1A273-3825-DB55-96C7-2840560D7E2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38931E0-A1C2-16EB-EE78-4C0F975F3B04}"/>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01891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1BBC4-769B-0FA6-A60D-04C8AE1FAE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896F89-ED4A-A9A7-7266-17F945B5B1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BDE2AB-72F4-90FC-DEF8-56C017D2C5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FDEFFC-7422-1287-0180-82EC0001BA80}"/>
              </a:ext>
            </a:extLst>
          </p:cNvPr>
          <p:cNvSpPr>
            <a:spLocks noGrp="1"/>
          </p:cNvSpPr>
          <p:nvPr>
            <p:ph type="dt" sz="half" idx="10"/>
          </p:nvPr>
        </p:nvSpPr>
        <p:spPr/>
        <p:txBody>
          <a:bodyPr/>
          <a:lstStyle/>
          <a:p>
            <a:fld id="{BAAAC38D-0552-4C82-B593-E6124DFADBE2}" type="datetime1">
              <a:rPr lang="en-US" smtClean="0"/>
              <a:t>9/15/2024</a:t>
            </a:fld>
            <a:endParaRPr lang="en-US" dirty="0"/>
          </a:p>
        </p:txBody>
      </p:sp>
      <p:sp>
        <p:nvSpPr>
          <p:cNvPr id="6" name="Footer Placeholder 5">
            <a:extLst>
              <a:ext uri="{FF2B5EF4-FFF2-40B4-BE49-F238E27FC236}">
                <a16:creationId xmlns:a16="http://schemas.microsoft.com/office/drawing/2014/main" id="{EE82222D-3803-5DC1-2CB9-E502916DD8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F5B17E8-D037-79F3-8D0E-16C203255F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90480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BC466-8740-0AB2-87D1-32A8F87041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8A6DE4-575A-96F8-0344-86831D64AA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FD90D1-3C82-44FD-7D58-EE577C5977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69B228-0515-8EB6-CFB6-C634CE634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A5BC05-66E0-A81B-E676-B6FC2C19D0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D4FFC5-04B3-E1F2-C7E0-77494F8C813B}"/>
              </a:ext>
            </a:extLst>
          </p:cNvPr>
          <p:cNvSpPr>
            <a:spLocks noGrp="1"/>
          </p:cNvSpPr>
          <p:nvPr>
            <p:ph type="dt" sz="half" idx="10"/>
          </p:nvPr>
        </p:nvSpPr>
        <p:spPr/>
        <p:txBody>
          <a:bodyPr/>
          <a:lstStyle/>
          <a:p>
            <a:fld id="{D9DF0F1C-5577-4ACB-BB62-DF8F3C494C7E}" type="datetime1">
              <a:rPr lang="en-US" smtClean="0"/>
              <a:t>9/15/2024</a:t>
            </a:fld>
            <a:endParaRPr lang="en-US" dirty="0"/>
          </a:p>
        </p:txBody>
      </p:sp>
      <p:sp>
        <p:nvSpPr>
          <p:cNvPr id="8" name="Footer Placeholder 7">
            <a:extLst>
              <a:ext uri="{FF2B5EF4-FFF2-40B4-BE49-F238E27FC236}">
                <a16:creationId xmlns:a16="http://schemas.microsoft.com/office/drawing/2014/main" id="{766A63C2-71A8-1065-3669-64E527804C1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B1032EC-7849-BC7C-2A05-4E46842F729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569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B6330-8081-28EF-C7CB-6664B676E3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7A2543-790E-CE8F-BD36-DEBAD2CD22F3}"/>
              </a:ext>
            </a:extLst>
          </p:cNvPr>
          <p:cNvSpPr>
            <a:spLocks noGrp="1"/>
          </p:cNvSpPr>
          <p:nvPr>
            <p:ph type="dt" sz="half" idx="10"/>
          </p:nvPr>
        </p:nvSpPr>
        <p:spPr/>
        <p:txBody>
          <a:bodyPr/>
          <a:lstStyle/>
          <a:p>
            <a:fld id="{1775B394-D9F9-4F0C-B15D-605F45CB9E9F}" type="datetime1">
              <a:rPr lang="en-US" smtClean="0"/>
              <a:t>9/15/2024</a:t>
            </a:fld>
            <a:endParaRPr lang="en-US" dirty="0"/>
          </a:p>
        </p:txBody>
      </p:sp>
      <p:sp>
        <p:nvSpPr>
          <p:cNvPr id="4" name="Footer Placeholder 3">
            <a:extLst>
              <a:ext uri="{FF2B5EF4-FFF2-40B4-BE49-F238E27FC236}">
                <a16:creationId xmlns:a16="http://schemas.microsoft.com/office/drawing/2014/main" id="{11E3B6CD-1102-AB29-39AE-FBAF79397BE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792C689-1A3B-5B76-CC0D-8E004235B02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74685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9931FA-085C-9A5E-DC3E-60439393928F}"/>
              </a:ext>
            </a:extLst>
          </p:cNvPr>
          <p:cNvSpPr>
            <a:spLocks noGrp="1"/>
          </p:cNvSpPr>
          <p:nvPr>
            <p:ph type="dt" sz="half" idx="10"/>
          </p:nvPr>
        </p:nvSpPr>
        <p:spPr/>
        <p:txBody>
          <a:bodyPr/>
          <a:lstStyle/>
          <a:p>
            <a:fld id="{39667345-2558-425A-8533-9BFDBCE15005}" type="datetime1">
              <a:rPr lang="en-US" smtClean="0"/>
              <a:t>9/15/2024</a:t>
            </a:fld>
            <a:endParaRPr lang="en-US" dirty="0"/>
          </a:p>
        </p:txBody>
      </p:sp>
      <p:sp>
        <p:nvSpPr>
          <p:cNvPr id="3" name="Footer Placeholder 2">
            <a:extLst>
              <a:ext uri="{FF2B5EF4-FFF2-40B4-BE49-F238E27FC236}">
                <a16:creationId xmlns:a16="http://schemas.microsoft.com/office/drawing/2014/main" id="{6C66EFFC-C4BD-13DC-A30F-D737D3C137A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FC56879-0992-617D-BF4E-FBFC3791410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25219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194BD-B259-1DD7-ACB0-CCC949E4E7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F6FB07-A9A6-E620-99CE-3CFF2B8E3A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08A5C2-BD60-1428-E87F-8BA0EDDC8B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7E36E5-0353-A733-211E-D5253489654C}"/>
              </a:ext>
            </a:extLst>
          </p:cNvPr>
          <p:cNvSpPr>
            <a:spLocks noGrp="1"/>
          </p:cNvSpPr>
          <p:nvPr>
            <p:ph type="dt" sz="half" idx="10"/>
          </p:nvPr>
        </p:nvSpPr>
        <p:spPr/>
        <p:txBody>
          <a:bodyPr/>
          <a:lstStyle/>
          <a:p>
            <a:fld id="{92BEA474-078D-4E9B-9B14-09A87B19DC46}" type="datetime1">
              <a:rPr lang="en-US" smtClean="0"/>
              <a:t>9/15/2024</a:t>
            </a:fld>
            <a:endParaRPr lang="en-US" dirty="0"/>
          </a:p>
        </p:txBody>
      </p:sp>
      <p:sp>
        <p:nvSpPr>
          <p:cNvPr id="6" name="Footer Placeholder 5">
            <a:extLst>
              <a:ext uri="{FF2B5EF4-FFF2-40B4-BE49-F238E27FC236}">
                <a16:creationId xmlns:a16="http://schemas.microsoft.com/office/drawing/2014/main" id="{3D9015A6-D857-4526-4621-9B9D7652416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5A53392-E15E-A05B-3538-701688BDDF96}"/>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072353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53A9B-AA4A-B72B-1977-9355C81261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F762A8-1259-EA41-411B-75DC3616D2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4A24B6-E5B3-0249-06B2-198309D5F4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C00BB1-8421-C195-802D-95FB41105330}"/>
              </a:ext>
            </a:extLst>
          </p:cNvPr>
          <p:cNvSpPr>
            <a:spLocks noGrp="1"/>
          </p:cNvSpPr>
          <p:nvPr>
            <p:ph type="dt" sz="half" idx="10"/>
          </p:nvPr>
        </p:nvSpPr>
        <p:spPr/>
        <p:txBody>
          <a:bodyPr/>
          <a:lstStyle/>
          <a:p>
            <a:fld id="{4907D986-8816-4272-A432-0437A28A9828}" type="datetime1">
              <a:rPr lang="en-US" smtClean="0"/>
              <a:t>9/15/2024</a:t>
            </a:fld>
            <a:endParaRPr lang="en-US" dirty="0"/>
          </a:p>
        </p:txBody>
      </p:sp>
      <p:sp>
        <p:nvSpPr>
          <p:cNvPr id="6" name="Footer Placeholder 5">
            <a:extLst>
              <a:ext uri="{FF2B5EF4-FFF2-40B4-BE49-F238E27FC236}">
                <a16:creationId xmlns:a16="http://schemas.microsoft.com/office/drawing/2014/main" id="{5CF7BDE6-59AF-C667-41B5-7A7DFAD7E91D}"/>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86F03D9E-7567-DB15-1B26-5E3C5FA632F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897730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64EC7-2F63-5D93-2552-6A70EE3F6A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B7E6D7-C930-131A-C453-D30D875BB5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A4C2A7-3912-74F9-9DE7-AD44153EBD86}"/>
              </a:ext>
            </a:extLst>
          </p:cNvPr>
          <p:cNvSpPr>
            <a:spLocks noGrp="1"/>
          </p:cNvSpPr>
          <p:nvPr>
            <p:ph type="dt" sz="half" idx="10"/>
          </p:nvPr>
        </p:nvSpPr>
        <p:spPr/>
        <p:txBody>
          <a:bodyPr/>
          <a:lstStyle/>
          <a:p>
            <a:fld id="{62D6E202-B606-4609-B914-27C9371A1F6D}" type="datetime1">
              <a:rPr lang="en-US" smtClean="0"/>
              <a:t>9/15/2024</a:t>
            </a:fld>
            <a:endParaRPr lang="en-US" dirty="0"/>
          </a:p>
        </p:txBody>
      </p:sp>
      <p:sp>
        <p:nvSpPr>
          <p:cNvPr id="5" name="Footer Placeholder 4">
            <a:extLst>
              <a:ext uri="{FF2B5EF4-FFF2-40B4-BE49-F238E27FC236}">
                <a16:creationId xmlns:a16="http://schemas.microsoft.com/office/drawing/2014/main" id="{EDB6A190-4207-AEE6-765D-16A6E3E82AF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E4FA159-527E-191B-EA8E-6903645ED70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1210444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9/15/2024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520101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C81E4C-2D44-F9B0-7B63-46D33CDF2F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168A4F-27C1-D365-78CB-089F42177D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9938A5-D624-B495-C4A9-77D4C25A17F3}"/>
              </a:ext>
            </a:extLst>
          </p:cNvPr>
          <p:cNvSpPr>
            <a:spLocks noGrp="1"/>
          </p:cNvSpPr>
          <p:nvPr>
            <p:ph type="dt" sz="half" idx="10"/>
          </p:nvPr>
        </p:nvSpPr>
        <p:spPr/>
        <p:txBody>
          <a:bodyPr/>
          <a:lstStyle/>
          <a:p>
            <a:fld id="{62D6E202-B606-4609-B914-27C9371A1F6D}" type="datetime1">
              <a:rPr lang="en-US" smtClean="0"/>
              <a:t>9/15/2024</a:t>
            </a:fld>
            <a:endParaRPr lang="en-US" dirty="0"/>
          </a:p>
        </p:txBody>
      </p:sp>
      <p:sp>
        <p:nvSpPr>
          <p:cNvPr id="5" name="Footer Placeholder 4">
            <a:extLst>
              <a:ext uri="{FF2B5EF4-FFF2-40B4-BE49-F238E27FC236}">
                <a16:creationId xmlns:a16="http://schemas.microsoft.com/office/drawing/2014/main" id="{B82BDF7F-1F26-1D8A-A2DC-AA178D047D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EFAEF8-097C-5B2C-0D78-8AEFFF1C404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5557039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9/15/2024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7040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9/15/2024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223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9/15/2024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16775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9/15/2024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42260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9/15/2024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4072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9/15/2024</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1185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9/15/2024</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4398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9/15/2024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070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8B9332-C5A8-FCA1-B186-3DFBFA89E8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E82FB7-979D-111A-BBA8-5B426E6256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40790C-F0CD-2A37-0618-8D17C312AA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t>9/15/2024</a:t>
            </a:fld>
            <a:endParaRPr lang="en-US" dirty="0"/>
          </a:p>
        </p:txBody>
      </p:sp>
      <p:sp>
        <p:nvSpPr>
          <p:cNvPr id="5" name="Footer Placeholder 4">
            <a:extLst>
              <a:ext uri="{FF2B5EF4-FFF2-40B4-BE49-F238E27FC236}">
                <a16:creationId xmlns:a16="http://schemas.microsoft.com/office/drawing/2014/main" id="{C9619921-043B-9FE5-7F54-4126228834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AE08601-16B1-054B-B513-FF7CE0617F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96691381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3" Type="http://schemas.openxmlformats.org/officeDocument/2006/relationships/customXml" Target="../ink/ink11.xml"/><Relationship Id="rId18" Type="http://schemas.openxmlformats.org/officeDocument/2006/relationships/customXml" Target="../ink/ink15.xml"/><Relationship Id="rId26" Type="http://schemas.openxmlformats.org/officeDocument/2006/relationships/image" Target="../media/image34.png"/><Relationship Id="rId39" Type="http://schemas.openxmlformats.org/officeDocument/2006/relationships/customXml" Target="../ink/ink26.xml"/><Relationship Id="rId21" Type="http://schemas.openxmlformats.org/officeDocument/2006/relationships/customXml" Target="../ink/ink17.xml"/><Relationship Id="rId34" Type="http://schemas.openxmlformats.org/officeDocument/2006/relationships/image" Target="../media/image38.png"/><Relationship Id="rId7" Type="http://schemas.openxmlformats.org/officeDocument/2006/relationships/customXml" Target="../ink/ink5.xml"/><Relationship Id="rId12" Type="http://schemas.openxmlformats.org/officeDocument/2006/relationships/customXml" Target="../ink/ink10.xml"/><Relationship Id="rId17" Type="http://schemas.openxmlformats.org/officeDocument/2006/relationships/customXml" Target="../ink/ink14.xml"/><Relationship Id="rId25" Type="http://schemas.openxmlformats.org/officeDocument/2006/relationships/customXml" Target="../ink/ink19.xml"/><Relationship Id="rId33" Type="http://schemas.openxmlformats.org/officeDocument/2006/relationships/customXml" Target="../ink/ink23.xml"/><Relationship Id="rId38" Type="http://schemas.openxmlformats.org/officeDocument/2006/relationships/image" Target="../media/image40.png"/><Relationship Id="rId2" Type="http://schemas.openxmlformats.org/officeDocument/2006/relationships/image" Target="../media/image28.png"/><Relationship Id="rId16" Type="http://schemas.openxmlformats.org/officeDocument/2006/relationships/customXml" Target="../ink/ink13.xml"/><Relationship Id="rId20" Type="http://schemas.openxmlformats.org/officeDocument/2006/relationships/image" Target="../media/image31.png"/><Relationship Id="rId29" Type="http://schemas.openxmlformats.org/officeDocument/2006/relationships/customXml" Target="../ink/ink21.xml"/><Relationship Id="rId1" Type="http://schemas.openxmlformats.org/officeDocument/2006/relationships/slideLayout" Target="../slideLayouts/slideLayout16.xml"/><Relationship Id="rId6" Type="http://schemas.openxmlformats.org/officeDocument/2006/relationships/customXml" Target="../ink/ink4.xml"/><Relationship Id="rId11" Type="http://schemas.openxmlformats.org/officeDocument/2006/relationships/customXml" Target="../ink/ink9.xml"/><Relationship Id="rId24" Type="http://schemas.openxmlformats.org/officeDocument/2006/relationships/image" Target="../media/image33.png"/><Relationship Id="rId32" Type="http://schemas.openxmlformats.org/officeDocument/2006/relationships/image" Target="../media/image37.png"/><Relationship Id="rId37" Type="http://schemas.openxmlformats.org/officeDocument/2006/relationships/customXml" Target="../ink/ink25.xml"/><Relationship Id="rId40" Type="http://schemas.openxmlformats.org/officeDocument/2006/relationships/image" Target="../media/image41.png"/><Relationship Id="rId5" Type="http://schemas.openxmlformats.org/officeDocument/2006/relationships/image" Target="../media/image29.png"/><Relationship Id="rId15" Type="http://schemas.openxmlformats.org/officeDocument/2006/relationships/customXml" Target="../ink/ink12.xml"/><Relationship Id="rId23" Type="http://schemas.openxmlformats.org/officeDocument/2006/relationships/customXml" Target="../ink/ink18.xml"/><Relationship Id="rId28" Type="http://schemas.openxmlformats.org/officeDocument/2006/relationships/image" Target="../media/image35.png"/><Relationship Id="rId36" Type="http://schemas.openxmlformats.org/officeDocument/2006/relationships/image" Target="../media/image39.png"/><Relationship Id="rId10" Type="http://schemas.openxmlformats.org/officeDocument/2006/relationships/customXml" Target="../ink/ink8.xml"/><Relationship Id="rId19" Type="http://schemas.openxmlformats.org/officeDocument/2006/relationships/customXml" Target="../ink/ink16.xml"/><Relationship Id="rId31" Type="http://schemas.openxmlformats.org/officeDocument/2006/relationships/customXml" Target="../ink/ink22.xml"/><Relationship Id="rId4" Type="http://schemas.openxmlformats.org/officeDocument/2006/relationships/customXml" Target="../ink/ink3.xml"/><Relationship Id="rId9" Type="http://schemas.openxmlformats.org/officeDocument/2006/relationships/customXml" Target="../ink/ink7.xml"/><Relationship Id="rId14" Type="http://schemas.openxmlformats.org/officeDocument/2006/relationships/image" Target="../media/image30.png"/><Relationship Id="rId22" Type="http://schemas.openxmlformats.org/officeDocument/2006/relationships/image" Target="../media/image32.png"/><Relationship Id="rId27" Type="http://schemas.openxmlformats.org/officeDocument/2006/relationships/customXml" Target="../ink/ink20.xml"/><Relationship Id="rId30" Type="http://schemas.openxmlformats.org/officeDocument/2006/relationships/image" Target="../media/image36.png"/><Relationship Id="rId35" Type="http://schemas.openxmlformats.org/officeDocument/2006/relationships/customXml" Target="../ink/ink24.xml"/><Relationship Id="rId8" Type="http://schemas.openxmlformats.org/officeDocument/2006/relationships/customXml" Target="../ink/ink6.xml"/><Relationship Id="rId3" Type="http://schemas.microsoft.com/office/2007/relationships/hdphoto" Target="../media/hdphoto4.wdp"/></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3.png"/><Relationship Id="rId1" Type="http://schemas.openxmlformats.org/officeDocument/2006/relationships/slideLayout" Target="../slideLayouts/slideLayout16.xml"/><Relationship Id="rId5" Type="http://schemas.microsoft.com/office/2007/relationships/hdphoto" Target="../media/hdphoto6.wdp"/><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6.xml"/><Relationship Id="rId5" Type="http://schemas.microsoft.com/office/2007/relationships/hdphoto" Target="../media/hdphoto2.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1.png"/><Relationship Id="rId1" Type="http://schemas.openxmlformats.org/officeDocument/2006/relationships/slideLayout" Target="../slideLayouts/slideLayout16.xml"/><Relationship Id="rId6" Type="http://schemas.openxmlformats.org/officeDocument/2006/relationships/image" Target="../media/image13.png"/><Relationship Id="rId5" Type="http://schemas.openxmlformats.org/officeDocument/2006/relationships/customXml" Target="../ink/ink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6.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6.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4010AF38-26DF-48B3-952C-4A9091D6863C}"/>
              </a:ext>
            </a:extLst>
          </p:cNvPr>
          <p:cNvSpPr>
            <a:spLocks noGrp="1"/>
          </p:cNvSpPr>
          <p:nvPr>
            <p:ph type="ctrTitle"/>
          </p:nvPr>
        </p:nvSpPr>
        <p:spPr>
          <a:xfrm>
            <a:off x="648929" y="639097"/>
            <a:ext cx="6253317" cy="3686015"/>
          </a:xfrm>
        </p:spPr>
        <p:txBody>
          <a:bodyPr>
            <a:normAutofit/>
          </a:bodyPr>
          <a:lstStyle/>
          <a:p>
            <a:r>
              <a:rPr lang="en-US" sz="8000" dirty="0"/>
              <a:t>The Scalp &amp; Temporal fossa</a:t>
            </a:r>
          </a:p>
        </p:txBody>
      </p:sp>
      <p:sp>
        <p:nvSpPr>
          <p:cNvPr id="3" name="Subtitle 2">
            <a:extLst>
              <a:ext uri="{FF2B5EF4-FFF2-40B4-BE49-F238E27FC236}">
                <a16:creationId xmlns:a16="http://schemas.microsoft.com/office/drawing/2014/main" id="{37FC2D8F-56D2-4ADF-B439-0E09E7C37894}"/>
              </a:ext>
            </a:extLst>
          </p:cNvPr>
          <p:cNvSpPr>
            <a:spLocks noGrp="1"/>
          </p:cNvSpPr>
          <p:nvPr>
            <p:ph type="subTitle" idx="1"/>
          </p:nvPr>
        </p:nvSpPr>
        <p:spPr>
          <a:xfrm>
            <a:off x="632899" y="4672739"/>
            <a:ext cx="6269347" cy="1021498"/>
          </a:xfrm>
        </p:spPr>
        <p:txBody>
          <a:bodyPr>
            <a:normAutofit/>
          </a:bodyPr>
          <a:lstStyle/>
          <a:p>
            <a:r>
              <a:rPr lang="en-US" dirty="0">
                <a:solidFill>
                  <a:schemeClr val="tx1">
                    <a:lumMod val="85000"/>
                    <a:lumOff val="15000"/>
                  </a:schemeClr>
                </a:solidFill>
              </a:rPr>
              <a:t>Assist. </a:t>
            </a:r>
            <a:r>
              <a:rPr lang="en-US" dirty="0" err="1">
                <a:solidFill>
                  <a:schemeClr val="tx1">
                    <a:lumMod val="85000"/>
                    <a:lumOff val="15000"/>
                  </a:schemeClr>
                </a:solidFill>
              </a:rPr>
              <a:t>Proff</a:t>
            </a:r>
            <a:r>
              <a:rPr lang="en-US" dirty="0">
                <a:solidFill>
                  <a:schemeClr val="tx1">
                    <a:lumMod val="85000"/>
                    <a:lumOff val="15000"/>
                  </a:schemeClr>
                </a:solidFill>
              </a:rPr>
              <a:t>. Dr. </a:t>
            </a:r>
            <a:r>
              <a:rPr lang="en-US" dirty="0" err="1">
                <a:solidFill>
                  <a:schemeClr val="tx1">
                    <a:lumMod val="85000"/>
                    <a:lumOff val="15000"/>
                  </a:schemeClr>
                </a:solidFill>
              </a:rPr>
              <a:t>Sameh</a:t>
            </a:r>
            <a:r>
              <a:rPr lang="en-US" dirty="0">
                <a:solidFill>
                  <a:schemeClr val="tx1">
                    <a:lumMod val="85000"/>
                    <a:lumOff val="15000"/>
                  </a:schemeClr>
                </a:solidFill>
              </a:rPr>
              <a:t> S. Akkila</a:t>
            </a:r>
            <a:endParaRPr lang="en-US" sz="2400" dirty="0">
              <a:solidFill>
                <a:schemeClr val="tx1">
                  <a:lumMod val="85000"/>
                  <a:lumOff val="15000"/>
                </a:schemeClr>
              </a:solidFill>
            </a:endParaRPr>
          </a:p>
        </p:txBody>
      </p:sp>
      <p:cxnSp>
        <p:nvCxnSpPr>
          <p:cNvPr id="29" name="Straight Connector 28">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4179"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08AC96E-AA33-4309-B51D-072F59E6EC0B}"/>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56686" y="1"/>
            <a:ext cx="4635315" cy="6857999"/>
          </a:xfrm>
          <a:prstGeom prst="rect">
            <a:avLst/>
          </a:prstGeom>
        </p:spPr>
      </p:pic>
    </p:spTree>
    <p:extLst>
      <p:ext uri="{BB962C8B-B14F-4D97-AF65-F5344CB8AC3E}">
        <p14:creationId xmlns:p14="http://schemas.microsoft.com/office/powerpoint/2010/main" val="3912747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7DF2CCF-11AF-4E04-5C9F-62E8449DC726}"/>
              </a:ext>
            </a:extLst>
          </p:cNvPr>
          <p:cNvCxnSpPr>
            <a:cxnSpLocks/>
          </p:cNvCxnSpPr>
          <p:nvPr/>
        </p:nvCxnSpPr>
        <p:spPr>
          <a:xfrm>
            <a:off x="618565" y="820270"/>
            <a:ext cx="11026588" cy="0"/>
          </a:xfrm>
          <a:prstGeom prst="line">
            <a:avLst/>
          </a:prstGeom>
          <a:ln w="28575">
            <a:solidFill>
              <a:schemeClr val="bg2">
                <a:lumMod val="25000"/>
              </a:schemeClr>
            </a:solidFill>
          </a:ln>
        </p:spPr>
        <p:style>
          <a:lnRef idx="3">
            <a:schemeClr val="dk1"/>
          </a:lnRef>
          <a:fillRef idx="0">
            <a:schemeClr val="dk1"/>
          </a:fillRef>
          <a:effectRef idx="2">
            <a:schemeClr val="dk1"/>
          </a:effectRef>
          <a:fontRef idx="minor">
            <a:schemeClr val="tx1"/>
          </a:fontRef>
        </p:style>
      </p:cxnSp>
      <p:sp>
        <p:nvSpPr>
          <p:cNvPr id="7" name="Title 1">
            <a:extLst>
              <a:ext uri="{FF2B5EF4-FFF2-40B4-BE49-F238E27FC236}">
                <a16:creationId xmlns:a16="http://schemas.microsoft.com/office/drawing/2014/main" id="{2561964A-7FCE-C7B4-B679-C25844763B8C}"/>
              </a:ext>
            </a:extLst>
          </p:cNvPr>
          <p:cNvSpPr txBox="1">
            <a:spLocks/>
          </p:cNvSpPr>
          <p:nvPr/>
        </p:nvSpPr>
        <p:spPr>
          <a:xfrm>
            <a:off x="774550" y="273156"/>
            <a:ext cx="10058400" cy="52022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50" normalizeH="0" baseline="0" noProof="0" dirty="0">
                <a:ln>
                  <a:noFill/>
                </a:ln>
                <a:solidFill>
                  <a:sysClr val="windowText" lastClr="000000">
                    <a:lumMod val="75000"/>
                    <a:lumOff val="25000"/>
                  </a:sysClr>
                </a:solidFill>
                <a:effectLst/>
                <a:uLnTx/>
                <a:uFillTx/>
                <a:latin typeface="Bookman Old Style" panose="020F0302020204030204"/>
                <a:ea typeface="+mj-ea"/>
                <a:cs typeface="+mj-cs"/>
              </a:rPr>
              <a:t>3. Aponeurosis of Occipitofrontalis</a:t>
            </a:r>
          </a:p>
        </p:txBody>
      </p:sp>
      <p:cxnSp>
        <p:nvCxnSpPr>
          <p:cNvPr id="8" name="Straight Connector 7">
            <a:extLst>
              <a:ext uri="{FF2B5EF4-FFF2-40B4-BE49-F238E27FC236}">
                <a16:creationId xmlns:a16="http://schemas.microsoft.com/office/drawing/2014/main" id="{F3F5AFDF-3D53-F9EE-5CAB-ABC91F8858B6}"/>
              </a:ext>
            </a:extLst>
          </p:cNvPr>
          <p:cNvCxnSpPr>
            <a:cxnSpLocks/>
          </p:cNvCxnSpPr>
          <p:nvPr/>
        </p:nvCxnSpPr>
        <p:spPr>
          <a:xfrm>
            <a:off x="618565" y="847165"/>
            <a:ext cx="9480176" cy="6010835"/>
          </a:xfrm>
          <a:prstGeom prst="line">
            <a:avLst/>
          </a:prstGeom>
          <a:ln w="28575">
            <a:solidFill>
              <a:schemeClr val="bg1">
                <a:lumMod val="85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0F689EEE-24C1-0B74-E45A-57DB332A496D}"/>
              </a:ext>
            </a:extLst>
          </p:cNvPr>
          <p:cNvCxnSpPr>
            <a:cxnSpLocks/>
          </p:cNvCxnSpPr>
          <p:nvPr/>
        </p:nvCxnSpPr>
        <p:spPr>
          <a:xfrm>
            <a:off x="5997388" y="847165"/>
            <a:ext cx="2918012" cy="6010835"/>
          </a:xfrm>
          <a:prstGeom prst="line">
            <a:avLst/>
          </a:prstGeom>
          <a:ln w="28575">
            <a:solidFill>
              <a:schemeClr val="accent2">
                <a:lumMod val="40000"/>
                <a:lumOff val="60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5CBC9730-2602-9C4F-1E8C-27072AE3C9E4}"/>
              </a:ext>
            </a:extLst>
          </p:cNvPr>
          <p:cNvCxnSpPr>
            <a:cxnSpLocks/>
          </p:cNvCxnSpPr>
          <p:nvPr/>
        </p:nvCxnSpPr>
        <p:spPr>
          <a:xfrm flipV="1">
            <a:off x="-18827" y="847165"/>
            <a:ext cx="11663980" cy="5136776"/>
          </a:xfrm>
          <a:prstGeom prst="line">
            <a:avLst/>
          </a:prstGeom>
          <a:ln w="28575">
            <a:solidFill>
              <a:schemeClr val="accent2">
                <a:lumMod val="40000"/>
                <a:lumOff val="60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1F58837D-5826-9F52-3E65-56C9287C79DF}"/>
              </a:ext>
            </a:extLst>
          </p:cNvPr>
          <p:cNvCxnSpPr>
            <a:cxnSpLocks/>
          </p:cNvCxnSpPr>
          <p:nvPr/>
        </p:nvCxnSpPr>
        <p:spPr>
          <a:xfrm>
            <a:off x="0" y="3429000"/>
            <a:ext cx="12192000" cy="2918012"/>
          </a:xfrm>
          <a:prstGeom prst="line">
            <a:avLst/>
          </a:prstGeom>
          <a:ln w="28575">
            <a:solidFill>
              <a:schemeClr val="bg1">
                <a:lumMod val="85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pic>
        <p:nvPicPr>
          <p:cNvPr id="4" name="Picture 3">
            <a:extLst>
              <a:ext uri="{FF2B5EF4-FFF2-40B4-BE49-F238E27FC236}">
                <a16:creationId xmlns:a16="http://schemas.microsoft.com/office/drawing/2014/main" id="{0310E7B7-F10D-D28F-C189-D1D05F5BA5F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39522" y="233859"/>
            <a:ext cx="4771305" cy="6474537"/>
          </a:xfrm>
          <a:prstGeom prst="rect">
            <a:avLst/>
          </a:prstGeom>
        </p:spPr>
      </p:pic>
      <p:graphicFrame>
        <p:nvGraphicFramePr>
          <p:cNvPr id="9" name="Table 9">
            <a:extLst>
              <a:ext uri="{FF2B5EF4-FFF2-40B4-BE49-F238E27FC236}">
                <a16:creationId xmlns:a16="http://schemas.microsoft.com/office/drawing/2014/main" id="{98231781-35CF-FD4D-8A32-AED97C1A8049}"/>
              </a:ext>
            </a:extLst>
          </p:cNvPr>
          <p:cNvGraphicFramePr>
            <a:graphicFrameLocks noGrp="1"/>
          </p:cNvGraphicFramePr>
          <p:nvPr>
            <p:extLst>
              <p:ext uri="{D42A27DB-BD31-4B8C-83A1-F6EECF244321}">
                <p14:modId xmlns:p14="http://schemas.microsoft.com/office/powerpoint/2010/main" val="4188127245"/>
              </p:ext>
            </p:extLst>
          </p:nvPr>
        </p:nvGraphicFramePr>
        <p:xfrm>
          <a:off x="52891" y="1036735"/>
          <a:ext cx="7232812" cy="2349605"/>
        </p:xfrm>
        <a:graphic>
          <a:graphicData uri="http://schemas.openxmlformats.org/drawingml/2006/table">
            <a:tbl>
              <a:tblPr firstRow="1" bandRow="1">
                <a:tableStyleId>{21E4AEA4-8DFA-4A89-87EB-49C32662AFE0}</a:tableStyleId>
              </a:tblPr>
              <a:tblGrid>
                <a:gridCol w="964748">
                  <a:extLst>
                    <a:ext uri="{9D8B030D-6E8A-4147-A177-3AD203B41FA5}">
                      <a16:colId xmlns:a16="http://schemas.microsoft.com/office/drawing/2014/main" val="4182561979"/>
                    </a:ext>
                  </a:extLst>
                </a:gridCol>
                <a:gridCol w="1166205">
                  <a:extLst>
                    <a:ext uri="{9D8B030D-6E8A-4147-A177-3AD203B41FA5}">
                      <a16:colId xmlns:a16="http://schemas.microsoft.com/office/drawing/2014/main" val="441302382"/>
                    </a:ext>
                  </a:extLst>
                </a:gridCol>
                <a:gridCol w="1451507">
                  <a:extLst>
                    <a:ext uri="{9D8B030D-6E8A-4147-A177-3AD203B41FA5}">
                      <a16:colId xmlns:a16="http://schemas.microsoft.com/office/drawing/2014/main" val="681710597"/>
                    </a:ext>
                  </a:extLst>
                </a:gridCol>
                <a:gridCol w="1621026">
                  <a:extLst>
                    <a:ext uri="{9D8B030D-6E8A-4147-A177-3AD203B41FA5}">
                      <a16:colId xmlns:a16="http://schemas.microsoft.com/office/drawing/2014/main" val="791484839"/>
                    </a:ext>
                  </a:extLst>
                </a:gridCol>
                <a:gridCol w="2029326">
                  <a:extLst>
                    <a:ext uri="{9D8B030D-6E8A-4147-A177-3AD203B41FA5}">
                      <a16:colId xmlns:a16="http://schemas.microsoft.com/office/drawing/2014/main" val="3713584708"/>
                    </a:ext>
                  </a:extLst>
                </a:gridCol>
              </a:tblGrid>
              <a:tr h="337925">
                <a:tc gridSpan="5">
                  <a:txBody>
                    <a:bodyPr/>
                    <a:lstStyle/>
                    <a:p>
                      <a:pPr algn="ctr"/>
                      <a:r>
                        <a:rPr lang="en-US" sz="1800" dirty="0">
                          <a:solidFill>
                            <a:schemeClr val="tx1"/>
                          </a:solidFill>
                        </a:rPr>
                        <a:t>Occipitofrontalis</a:t>
                      </a:r>
                    </a:p>
                  </a:txBody>
                  <a:tcPr anchor="ctr"/>
                </a:tc>
                <a:tc hMerge="1">
                  <a:txBody>
                    <a:bodyPr/>
                    <a:lstStyle/>
                    <a:p>
                      <a:pPr algn="ctr"/>
                      <a:r>
                        <a:rPr lang="en-US" dirty="0"/>
                        <a:t>Occipitofrontalis</a:t>
                      </a: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62773820"/>
                  </a:ext>
                </a:extLst>
              </a:tr>
              <a:tr h="337925">
                <a:tc>
                  <a:txBody>
                    <a:bodyPr/>
                    <a:lstStyle/>
                    <a:p>
                      <a:pPr algn="ctr"/>
                      <a:r>
                        <a:rPr lang="en-US" sz="1600" dirty="0">
                          <a:solidFill>
                            <a:schemeClr val="tx1"/>
                          </a:solidFill>
                        </a:rPr>
                        <a:t>Belly</a:t>
                      </a:r>
                    </a:p>
                  </a:txBody>
                  <a:tcPr anchor="ctr"/>
                </a:tc>
                <a:tc>
                  <a:txBody>
                    <a:bodyPr/>
                    <a:lstStyle/>
                    <a:p>
                      <a:pPr algn="ctr"/>
                      <a:r>
                        <a:rPr lang="en-US" sz="1600" dirty="0">
                          <a:solidFill>
                            <a:schemeClr val="tx1"/>
                          </a:solidFill>
                        </a:rPr>
                        <a:t>Origin</a:t>
                      </a:r>
                    </a:p>
                  </a:txBody>
                  <a:tcPr anchor="ctr"/>
                </a:tc>
                <a:tc>
                  <a:txBody>
                    <a:bodyPr/>
                    <a:lstStyle/>
                    <a:p>
                      <a:pPr algn="ctr"/>
                      <a:r>
                        <a:rPr lang="en-US" sz="1600" dirty="0">
                          <a:solidFill>
                            <a:schemeClr val="tx1"/>
                          </a:solidFill>
                        </a:rPr>
                        <a:t>Insertion</a:t>
                      </a:r>
                    </a:p>
                  </a:txBody>
                  <a:tcPr anchor="ctr"/>
                </a:tc>
                <a:tc>
                  <a:txBody>
                    <a:bodyPr/>
                    <a:lstStyle/>
                    <a:p>
                      <a:pPr algn="ctr"/>
                      <a:r>
                        <a:rPr lang="en-US" sz="1600">
                          <a:solidFill>
                            <a:schemeClr val="tx1"/>
                          </a:solidFill>
                        </a:rPr>
                        <a:t>Nerve supply</a:t>
                      </a:r>
                      <a:endParaRPr lang="en-US" sz="1600" dirty="0">
                        <a:solidFill>
                          <a:schemeClr val="tx1"/>
                        </a:solidFill>
                      </a:endParaRPr>
                    </a:p>
                  </a:txBody>
                  <a:tcPr anchor="ctr"/>
                </a:tc>
                <a:tc>
                  <a:txBody>
                    <a:bodyPr/>
                    <a:lstStyle/>
                    <a:p>
                      <a:pPr algn="ctr"/>
                      <a:r>
                        <a:rPr lang="en-US" sz="1600">
                          <a:solidFill>
                            <a:schemeClr val="tx1"/>
                          </a:solidFill>
                        </a:rPr>
                        <a:t>Action</a:t>
                      </a:r>
                      <a:endParaRPr lang="en-US" sz="1600" dirty="0">
                        <a:solidFill>
                          <a:schemeClr val="tx1"/>
                        </a:solidFill>
                      </a:endParaRPr>
                    </a:p>
                  </a:txBody>
                  <a:tcPr anchor="ctr"/>
                </a:tc>
                <a:extLst>
                  <a:ext uri="{0D108BD9-81ED-4DB2-BD59-A6C34878D82A}">
                    <a16:rowId xmlns:a16="http://schemas.microsoft.com/office/drawing/2014/main" val="380291008"/>
                  </a:ext>
                </a:extLst>
              </a:tr>
              <a:tr h="804217">
                <a:tc>
                  <a:txBody>
                    <a:bodyPr/>
                    <a:lstStyle/>
                    <a:p>
                      <a:pPr algn="ctr"/>
                      <a:r>
                        <a:rPr lang="en-US" sz="1600" dirty="0">
                          <a:solidFill>
                            <a:schemeClr val="tx1"/>
                          </a:solidFill>
                        </a:rPr>
                        <a:t>Occipital</a:t>
                      </a:r>
                    </a:p>
                  </a:txBody>
                  <a:tcPr anchor="ctr"/>
                </a:tc>
                <a:tc>
                  <a:txBody>
                    <a:bodyPr/>
                    <a:lstStyle/>
                    <a:p>
                      <a:pPr algn="ctr"/>
                      <a:r>
                        <a:rPr lang="en-US" sz="1600" dirty="0">
                          <a:solidFill>
                            <a:schemeClr val="tx1"/>
                          </a:solidFill>
                        </a:rPr>
                        <a:t>Lateral part of superior nuchal line</a:t>
                      </a:r>
                    </a:p>
                  </a:txBody>
                  <a:tcPr anchor="ctr"/>
                </a:tc>
                <a:tc>
                  <a:txBody>
                    <a:bodyPr/>
                    <a:lstStyle/>
                    <a:p>
                      <a:pPr algn="ctr"/>
                      <a:r>
                        <a:rPr lang="en-US" sz="1600" dirty="0">
                          <a:solidFill>
                            <a:schemeClr val="tx1"/>
                          </a:solidFill>
                        </a:rPr>
                        <a:t>Galea Aponeurotica</a:t>
                      </a:r>
                    </a:p>
                  </a:txBody>
                  <a:tcPr anchor="ctr"/>
                </a:tc>
                <a:tc>
                  <a:txBody>
                    <a:bodyPr/>
                    <a:lstStyle/>
                    <a:p>
                      <a:pPr algn="ctr"/>
                      <a:r>
                        <a:rPr lang="en-US" sz="1600" dirty="0">
                          <a:solidFill>
                            <a:schemeClr val="tx1"/>
                          </a:solidFill>
                        </a:rPr>
                        <a:t>Facial n. (CN VII)</a:t>
                      </a:r>
                    </a:p>
                    <a:p>
                      <a:pPr algn="ctr"/>
                      <a:r>
                        <a:rPr lang="en-US" sz="1600" dirty="0">
                          <a:solidFill>
                            <a:schemeClr val="tx1"/>
                          </a:solidFill>
                        </a:rPr>
                        <a:t>[posterior auricular br.]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u="none" strike="noStrike" kern="1200" baseline="0">
                          <a:solidFill>
                            <a:schemeClr val="tx1"/>
                          </a:solidFill>
                        </a:rPr>
                        <a:t>Draws scalp backward 	</a:t>
                      </a:r>
                    </a:p>
                    <a:p>
                      <a:pPr algn="ctr"/>
                      <a:endParaRPr lang="en-US" sz="1600" dirty="0">
                        <a:solidFill>
                          <a:schemeClr val="tx1"/>
                        </a:solidFill>
                      </a:endParaRPr>
                    </a:p>
                  </a:txBody>
                  <a:tcPr anchor="ctr"/>
                </a:tc>
                <a:extLst>
                  <a:ext uri="{0D108BD9-81ED-4DB2-BD59-A6C34878D82A}">
                    <a16:rowId xmlns:a16="http://schemas.microsoft.com/office/drawing/2014/main" val="325351248"/>
                  </a:ext>
                </a:extLst>
              </a:tr>
              <a:tr h="549127">
                <a:tc>
                  <a:txBody>
                    <a:bodyPr/>
                    <a:lstStyle/>
                    <a:p>
                      <a:pPr algn="ctr"/>
                      <a:r>
                        <a:rPr lang="en-US" sz="1600" dirty="0">
                          <a:solidFill>
                            <a:schemeClr val="tx1"/>
                          </a:solidFill>
                        </a:rPr>
                        <a:t>Frontal</a:t>
                      </a:r>
                    </a:p>
                  </a:txBody>
                  <a:tcPr anchor="ctr"/>
                </a:tc>
                <a:tc>
                  <a:txBody>
                    <a:bodyPr/>
                    <a:lstStyle/>
                    <a:p>
                      <a:pPr algn="ctr"/>
                      <a:r>
                        <a:rPr lang="en-US" sz="1600" dirty="0">
                          <a:solidFill>
                            <a:schemeClr val="tx1"/>
                          </a:solidFill>
                        </a:rPr>
                        <a:t>Skin of eyebrow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Galea Aponeurotica</a:t>
                      </a:r>
                    </a:p>
                    <a:p>
                      <a:pPr algn="ctr"/>
                      <a:endParaRPr lang="en-US" sz="1600" dirty="0">
                        <a:solidFill>
                          <a:schemeClr val="tx1"/>
                        </a:solidFill>
                      </a:endParaRPr>
                    </a:p>
                  </a:txBody>
                  <a:tcPr anchor="ctr"/>
                </a:tc>
                <a:tc>
                  <a:txBody>
                    <a:bodyPr/>
                    <a:lstStyle/>
                    <a:p>
                      <a:pPr algn="ctr"/>
                      <a:r>
                        <a:rPr lang="en-US" sz="1600" dirty="0">
                          <a:solidFill>
                            <a:schemeClr val="tx1"/>
                          </a:solidFill>
                        </a:rPr>
                        <a:t>Facial n. (CN VII)</a:t>
                      </a:r>
                    </a:p>
                    <a:p>
                      <a:pPr algn="ctr"/>
                      <a:r>
                        <a:rPr lang="en-US" sz="1600" dirty="0">
                          <a:solidFill>
                            <a:schemeClr val="tx1"/>
                          </a:solidFill>
                        </a:rPr>
                        <a:t>[temporal br.]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u="none" strike="noStrike" kern="1200" baseline="0" dirty="0">
                          <a:solidFill>
                            <a:schemeClr val="tx1"/>
                          </a:solidFill>
                        </a:rPr>
                        <a:t>Raises eyebrows wrinkling the forehead</a:t>
                      </a:r>
                      <a:endParaRPr lang="en-US" sz="1600" b="0" i="0" u="none" strike="noStrike" kern="1200" baseline="0" dirty="0">
                        <a:solidFill>
                          <a:schemeClr val="tx1"/>
                        </a:solidFill>
                        <a:latin typeface="+mn-lt"/>
                        <a:ea typeface="+mn-ea"/>
                        <a:cs typeface="+mn-cs"/>
                      </a:endParaRPr>
                    </a:p>
                  </a:txBody>
                  <a:tcPr anchor="ctr"/>
                </a:tc>
                <a:extLst>
                  <a:ext uri="{0D108BD9-81ED-4DB2-BD59-A6C34878D82A}">
                    <a16:rowId xmlns:a16="http://schemas.microsoft.com/office/drawing/2014/main" val="283306489"/>
                  </a:ext>
                </a:extLst>
              </a:tr>
            </a:tbl>
          </a:graphicData>
        </a:graphic>
      </p:graphicFrame>
      <p:pic>
        <p:nvPicPr>
          <p:cNvPr id="14" name="Picture 13">
            <a:extLst>
              <a:ext uri="{FF2B5EF4-FFF2-40B4-BE49-F238E27FC236}">
                <a16:creationId xmlns:a16="http://schemas.microsoft.com/office/drawing/2014/main" id="{0085373A-0FCF-4406-C860-97578378235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93940" y="3471128"/>
            <a:ext cx="3495238" cy="3285714"/>
          </a:xfrm>
          <a:prstGeom prst="rect">
            <a:avLst/>
          </a:prstGeom>
        </p:spPr>
      </p:pic>
    </p:spTree>
    <p:extLst>
      <p:ext uri="{BB962C8B-B14F-4D97-AF65-F5344CB8AC3E}">
        <p14:creationId xmlns:p14="http://schemas.microsoft.com/office/powerpoint/2010/main" val="13014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7DF2CCF-11AF-4E04-5C9F-62E8449DC726}"/>
              </a:ext>
            </a:extLst>
          </p:cNvPr>
          <p:cNvCxnSpPr>
            <a:cxnSpLocks/>
          </p:cNvCxnSpPr>
          <p:nvPr/>
        </p:nvCxnSpPr>
        <p:spPr>
          <a:xfrm>
            <a:off x="618565" y="820270"/>
            <a:ext cx="11026588" cy="0"/>
          </a:xfrm>
          <a:prstGeom prst="line">
            <a:avLst/>
          </a:prstGeom>
          <a:ln w="28575">
            <a:solidFill>
              <a:schemeClr val="bg2">
                <a:lumMod val="25000"/>
              </a:schemeClr>
            </a:solidFill>
          </a:ln>
        </p:spPr>
        <p:style>
          <a:lnRef idx="3">
            <a:schemeClr val="dk1"/>
          </a:lnRef>
          <a:fillRef idx="0">
            <a:schemeClr val="dk1"/>
          </a:fillRef>
          <a:effectRef idx="2">
            <a:schemeClr val="dk1"/>
          </a:effectRef>
          <a:fontRef idx="minor">
            <a:schemeClr val="tx1"/>
          </a:fontRef>
        </p:style>
      </p:cxnSp>
      <p:sp>
        <p:nvSpPr>
          <p:cNvPr id="7" name="Title 1">
            <a:extLst>
              <a:ext uri="{FF2B5EF4-FFF2-40B4-BE49-F238E27FC236}">
                <a16:creationId xmlns:a16="http://schemas.microsoft.com/office/drawing/2014/main" id="{2561964A-7FCE-C7B4-B679-C25844763B8C}"/>
              </a:ext>
            </a:extLst>
          </p:cNvPr>
          <p:cNvSpPr txBox="1">
            <a:spLocks/>
          </p:cNvSpPr>
          <p:nvPr/>
        </p:nvSpPr>
        <p:spPr>
          <a:xfrm>
            <a:off x="774550" y="273156"/>
            <a:ext cx="10058400" cy="52022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50" normalizeH="0" baseline="0" noProof="0" dirty="0">
                <a:ln>
                  <a:noFill/>
                </a:ln>
                <a:solidFill>
                  <a:sysClr val="windowText" lastClr="000000">
                    <a:lumMod val="75000"/>
                    <a:lumOff val="25000"/>
                  </a:sysClr>
                </a:solidFill>
                <a:effectLst/>
                <a:uLnTx/>
                <a:uFillTx/>
                <a:latin typeface="Bookman Old Style" panose="020F0302020204030204"/>
                <a:ea typeface="+mj-ea"/>
                <a:cs typeface="+mj-cs"/>
              </a:rPr>
              <a:t>4. Subaponeurotic space </a:t>
            </a:r>
            <a:r>
              <a:rPr kumimoji="0" lang="en-US" sz="2800" b="0" i="0" u="none" strike="noStrike" kern="1200" cap="none" spc="-50" normalizeH="0" baseline="0" noProof="0" dirty="0">
                <a:ln>
                  <a:noFill/>
                </a:ln>
                <a:solidFill>
                  <a:schemeClr val="accent2">
                    <a:lumMod val="75000"/>
                  </a:schemeClr>
                </a:solidFill>
                <a:effectLst/>
                <a:uLnTx/>
                <a:uFillTx/>
                <a:latin typeface="Bookman Old Style" panose="020F0302020204030204"/>
                <a:ea typeface="+mj-ea"/>
                <a:cs typeface="+mj-cs"/>
              </a:rPr>
              <a:t>(Dangerous area)</a:t>
            </a:r>
          </a:p>
        </p:txBody>
      </p:sp>
      <p:cxnSp>
        <p:nvCxnSpPr>
          <p:cNvPr id="8" name="Straight Connector 7">
            <a:extLst>
              <a:ext uri="{FF2B5EF4-FFF2-40B4-BE49-F238E27FC236}">
                <a16:creationId xmlns:a16="http://schemas.microsoft.com/office/drawing/2014/main" id="{F3F5AFDF-3D53-F9EE-5CAB-ABC91F8858B6}"/>
              </a:ext>
            </a:extLst>
          </p:cNvPr>
          <p:cNvCxnSpPr>
            <a:cxnSpLocks/>
          </p:cNvCxnSpPr>
          <p:nvPr/>
        </p:nvCxnSpPr>
        <p:spPr>
          <a:xfrm>
            <a:off x="618565" y="847165"/>
            <a:ext cx="9480176" cy="6010835"/>
          </a:xfrm>
          <a:prstGeom prst="line">
            <a:avLst/>
          </a:prstGeom>
          <a:ln w="28575">
            <a:solidFill>
              <a:schemeClr val="bg1">
                <a:lumMod val="85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0F689EEE-24C1-0B74-E45A-57DB332A496D}"/>
              </a:ext>
            </a:extLst>
          </p:cNvPr>
          <p:cNvCxnSpPr>
            <a:cxnSpLocks/>
          </p:cNvCxnSpPr>
          <p:nvPr/>
        </p:nvCxnSpPr>
        <p:spPr>
          <a:xfrm>
            <a:off x="5997388" y="847165"/>
            <a:ext cx="2918012" cy="6010835"/>
          </a:xfrm>
          <a:prstGeom prst="line">
            <a:avLst/>
          </a:prstGeom>
          <a:ln w="28575">
            <a:solidFill>
              <a:schemeClr val="accent2">
                <a:lumMod val="40000"/>
                <a:lumOff val="60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5CBC9730-2602-9C4F-1E8C-27072AE3C9E4}"/>
              </a:ext>
            </a:extLst>
          </p:cNvPr>
          <p:cNvCxnSpPr>
            <a:cxnSpLocks/>
          </p:cNvCxnSpPr>
          <p:nvPr/>
        </p:nvCxnSpPr>
        <p:spPr>
          <a:xfrm flipV="1">
            <a:off x="-18827" y="847165"/>
            <a:ext cx="11663980" cy="5136776"/>
          </a:xfrm>
          <a:prstGeom prst="line">
            <a:avLst/>
          </a:prstGeom>
          <a:ln w="28575">
            <a:solidFill>
              <a:schemeClr val="accent2">
                <a:lumMod val="40000"/>
                <a:lumOff val="60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1F58837D-5826-9F52-3E65-56C9287C79DF}"/>
              </a:ext>
            </a:extLst>
          </p:cNvPr>
          <p:cNvCxnSpPr>
            <a:cxnSpLocks/>
          </p:cNvCxnSpPr>
          <p:nvPr/>
        </p:nvCxnSpPr>
        <p:spPr>
          <a:xfrm>
            <a:off x="0" y="3429000"/>
            <a:ext cx="12192000" cy="2918012"/>
          </a:xfrm>
          <a:prstGeom prst="line">
            <a:avLst/>
          </a:prstGeom>
          <a:ln w="28575">
            <a:solidFill>
              <a:schemeClr val="bg1">
                <a:lumMod val="85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sp>
        <p:nvSpPr>
          <p:cNvPr id="4" name="TextBox 3">
            <a:extLst>
              <a:ext uri="{FF2B5EF4-FFF2-40B4-BE49-F238E27FC236}">
                <a16:creationId xmlns:a16="http://schemas.microsoft.com/office/drawing/2014/main" id="{9575EB0E-1A83-85FF-3D6F-5D0C9150E126}"/>
              </a:ext>
            </a:extLst>
          </p:cNvPr>
          <p:cNvSpPr txBox="1"/>
          <p:nvPr/>
        </p:nvSpPr>
        <p:spPr>
          <a:xfrm>
            <a:off x="315140" y="965518"/>
            <a:ext cx="7958706" cy="2308324"/>
          </a:xfrm>
          <a:prstGeom prst="rect">
            <a:avLst/>
          </a:prstGeom>
          <a:solidFill>
            <a:schemeClr val="bg1"/>
          </a:solidFill>
        </p:spPr>
        <p:txBody>
          <a:bodyPr wrap="square">
            <a:spAutoFit/>
          </a:bodyPr>
          <a:lstStyle/>
          <a:p>
            <a:pPr algn="just"/>
            <a:r>
              <a:rPr lang="en-US" dirty="0"/>
              <a:t>Filled with </a:t>
            </a:r>
            <a:r>
              <a:rPr lang="en-US" b="1" u="sng" dirty="0"/>
              <a:t>loose areolar tissue </a:t>
            </a:r>
            <a:r>
              <a:rPr lang="en-US" dirty="0"/>
              <a:t>beneath the aponeurotic layer. The </a:t>
            </a:r>
            <a:r>
              <a:rPr lang="en-US" b="1" u="sng" dirty="0"/>
              <a:t>emissary veins</a:t>
            </a:r>
            <a:r>
              <a:rPr lang="en-US" dirty="0"/>
              <a:t>, which communicate the veins of the scalp with the intracranial venous sinuses, pass through this space. The infection in this space readily enters the cranium</a:t>
            </a:r>
          </a:p>
          <a:p>
            <a:pPr algn="just"/>
            <a:r>
              <a:rPr lang="en-US" dirty="0"/>
              <a:t>through the emissary veins causing thrombosis of the venous sinuses or osteomyelitis of the cranial bones.</a:t>
            </a:r>
          </a:p>
          <a:p>
            <a:pPr algn="just"/>
            <a:r>
              <a:rPr lang="en-US" dirty="0"/>
              <a:t>This space is </a:t>
            </a:r>
            <a:r>
              <a:rPr lang="en-US" b="1" u="sng" dirty="0"/>
              <a:t>closed</a:t>
            </a:r>
            <a:r>
              <a:rPr lang="en-US" dirty="0"/>
              <a:t> on all sides </a:t>
            </a:r>
            <a:r>
              <a:rPr lang="en-US" b="1" u="sng" dirty="0"/>
              <a:t>except anteriorly</a:t>
            </a:r>
            <a:r>
              <a:rPr lang="en-US" dirty="0"/>
              <a:t>, where it extends into the upper eyelid. In this way black eye is produced if there is bleeding in this space due to scalp injury on direct blow to the skull.</a:t>
            </a:r>
          </a:p>
        </p:txBody>
      </p:sp>
      <p:pic>
        <p:nvPicPr>
          <p:cNvPr id="6" name="Picture 5">
            <a:extLst>
              <a:ext uri="{FF2B5EF4-FFF2-40B4-BE49-F238E27FC236}">
                <a16:creationId xmlns:a16="http://schemas.microsoft.com/office/drawing/2014/main" id="{1DBDF3F6-8CB3-5853-6AA6-707B9E71813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467023" y="985522"/>
            <a:ext cx="3481555" cy="4886955"/>
          </a:xfrm>
          <a:prstGeom prst="rect">
            <a:avLst/>
          </a:prstGeom>
        </p:spPr>
      </p:pic>
      <p:pic>
        <p:nvPicPr>
          <p:cNvPr id="10" name="Picture 9">
            <a:extLst>
              <a:ext uri="{FF2B5EF4-FFF2-40B4-BE49-F238E27FC236}">
                <a16:creationId xmlns:a16="http://schemas.microsoft.com/office/drawing/2014/main" id="{0B58F0FF-96C5-E74A-423F-BFE5E25DA6F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2879" y="3300736"/>
            <a:ext cx="4762500" cy="3400425"/>
          </a:xfrm>
          <a:prstGeom prst="rect">
            <a:avLst/>
          </a:prstGeom>
        </p:spPr>
      </p:pic>
    </p:spTree>
    <p:extLst>
      <p:ext uri="{BB962C8B-B14F-4D97-AF65-F5344CB8AC3E}">
        <p14:creationId xmlns:p14="http://schemas.microsoft.com/office/powerpoint/2010/main" val="1804842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7DF2CCF-11AF-4E04-5C9F-62E8449DC726}"/>
              </a:ext>
            </a:extLst>
          </p:cNvPr>
          <p:cNvCxnSpPr>
            <a:cxnSpLocks/>
          </p:cNvCxnSpPr>
          <p:nvPr/>
        </p:nvCxnSpPr>
        <p:spPr>
          <a:xfrm>
            <a:off x="618565" y="820270"/>
            <a:ext cx="11026588" cy="0"/>
          </a:xfrm>
          <a:prstGeom prst="line">
            <a:avLst/>
          </a:prstGeom>
          <a:ln w="28575">
            <a:solidFill>
              <a:schemeClr val="bg2">
                <a:lumMod val="25000"/>
              </a:schemeClr>
            </a:solidFill>
          </a:ln>
        </p:spPr>
        <p:style>
          <a:lnRef idx="3">
            <a:schemeClr val="dk1"/>
          </a:lnRef>
          <a:fillRef idx="0">
            <a:schemeClr val="dk1"/>
          </a:fillRef>
          <a:effectRef idx="2">
            <a:schemeClr val="dk1"/>
          </a:effectRef>
          <a:fontRef idx="minor">
            <a:schemeClr val="tx1"/>
          </a:fontRef>
        </p:style>
      </p:cxnSp>
      <p:sp>
        <p:nvSpPr>
          <p:cNvPr id="7" name="Title 1">
            <a:extLst>
              <a:ext uri="{FF2B5EF4-FFF2-40B4-BE49-F238E27FC236}">
                <a16:creationId xmlns:a16="http://schemas.microsoft.com/office/drawing/2014/main" id="{2561964A-7FCE-C7B4-B679-C25844763B8C}"/>
              </a:ext>
            </a:extLst>
          </p:cNvPr>
          <p:cNvSpPr txBox="1">
            <a:spLocks/>
          </p:cNvSpPr>
          <p:nvPr/>
        </p:nvSpPr>
        <p:spPr>
          <a:xfrm>
            <a:off x="774550" y="273156"/>
            <a:ext cx="10058400" cy="52022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50" normalizeH="0" baseline="0" noProof="0" dirty="0">
                <a:ln>
                  <a:noFill/>
                </a:ln>
                <a:solidFill>
                  <a:sysClr val="windowText" lastClr="000000">
                    <a:lumMod val="75000"/>
                    <a:lumOff val="25000"/>
                  </a:sysClr>
                </a:solidFill>
                <a:effectLst/>
                <a:uLnTx/>
                <a:uFillTx/>
                <a:latin typeface="Bookman Old Style" panose="020F0302020204030204"/>
                <a:ea typeface="+mj-ea"/>
                <a:cs typeface="+mj-cs"/>
              </a:rPr>
              <a:t>5. Pericranium</a:t>
            </a:r>
          </a:p>
        </p:txBody>
      </p:sp>
      <p:cxnSp>
        <p:nvCxnSpPr>
          <p:cNvPr id="8" name="Straight Connector 7">
            <a:extLst>
              <a:ext uri="{FF2B5EF4-FFF2-40B4-BE49-F238E27FC236}">
                <a16:creationId xmlns:a16="http://schemas.microsoft.com/office/drawing/2014/main" id="{F3F5AFDF-3D53-F9EE-5CAB-ABC91F8858B6}"/>
              </a:ext>
            </a:extLst>
          </p:cNvPr>
          <p:cNvCxnSpPr>
            <a:cxnSpLocks/>
          </p:cNvCxnSpPr>
          <p:nvPr/>
        </p:nvCxnSpPr>
        <p:spPr>
          <a:xfrm>
            <a:off x="618565" y="847165"/>
            <a:ext cx="9480176" cy="6010835"/>
          </a:xfrm>
          <a:prstGeom prst="line">
            <a:avLst/>
          </a:prstGeom>
          <a:ln w="28575">
            <a:solidFill>
              <a:schemeClr val="bg1">
                <a:lumMod val="85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0F689EEE-24C1-0B74-E45A-57DB332A496D}"/>
              </a:ext>
            </a:extLst>
          </p:cNvPr>
          <p:cNvCxnSpPr>
            <a:cxnSpLocks/>
          </p:cNvCxnSpPr>
          <p:nvPr/>
        </p:nvCxnSpPr>
        <p:spPr>
          <a:xfrm>
            <a:off x="5997388" y="847165"/>
            <a:ext cx="2918012" cy="6010835"/>
          </a:xfrm>
          <a:prstGeom prst="line">
            <a:avLst/>
          </a:prstGeom>
          <a:ln w="28575">
            <a:solidFill>
              <a:schemeClr val="accent2">
                <a:lumMod val="40000"/>
                <a:lumOff val="60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5CBC9730-2602-9C4F-1E8C-27072AE3C9E4}"/>
              </a:ext>
            </a:extLst>
          </p:cNvPr>
          <p:cNvCxnSpPr>
            <a:cxnSpLocks/>
          </p:cNvCxnSpPr>
          <p:nvPr/>
        </p:nvCxnSpPr>
        <p:spPr>
          <a:xfrm flipV="1">
            <a:off x="-18827" y="847165"/>
            <a:ext cx="11663980" cy="5136776"/>
          </a:xfrm>
          <a:prstGeom prst="line">
            <a:avLst/>
          </a:prstGeom>
          <a:ln w="28575">
            <a:solidFill>
              <a:schemeClr val="accent2">
                <a:lumMod val="40000"/>
                <a:lumOff val="60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1F58837D-5826-9F52-3E65-56C9287C79DF}"/>
              </a:ext>
            </a:extLst>
          </p:cNvPr>
          <p:cNvCxnSpPr>
            <a:cxnSpLocks/>
          </p:cNvCxnSpPr>
          <p:nvPr/>
        </p:nvCxnSpPr>
        <p:spPr>
          <a:xfrm>
            <a:off x="0" y="3429000"/>
            <a:ext cx="12192000" cy="2918012"/>
          </a:xfrm>
          <a:prstGeom prst="line">
            <a:avLst/>
          </a:prstGeom>
          <a:ln w="28575">
            <a:solidFill>
              <a:schemeClr val="bg1">
                <a:lumMod val="85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sp>
        <p:nvSpPr>
          <p:cNvPr id="4" name="TextBox 3">
            <a:extLst>
              <a:ext uri="{FF2B5EF4-FFF2-40B4-BE49-F238E27FC236}">
                <a16:creationId xmlns:a16="http://schemas.microsoft.com/office/drawing/2014/main" id="{68C80A7B-39E1-00A6-EE7D-DF06F6E0F503}"/>
              </a:ext>
            </a:extLst>
          </p:cNvPr>
          <p:cNvSpPr txBox="1"/>
          <p:nvPr/>
        </p:nvSpPr>
        <p:spPr>
          <a:xfrm>
            <a:off x="618564" y="937753"/>
            <a:ext cx="4195483" cy="4154984"/>
          </a:xfrm>
          <a:prstGeom prst="rect">
            <a:avLst/>
          </a:prstGeom>
          <a:solidFill>
            <a:schemeClr val="bg1"/>
          </a:solidFill>
        </p:spPr>
        <p:txBody>
          <a:bodyPr wrap="square">
            <a:spAutoFit/>
          </a:bodyPr>
          <a:lstStyle/>
          <a:p>
            <a:r>
              <a:rPr lang="en-US" sz="2400" dirty="0"/>
              <a:t>Forms a loose covering for the bones </a:t>
            </a:r>
            <a:r>
              <a:rPr lang="en-US" sz="2400" b="1" u="sng" dirty="0"/>
              <a:t>except at the sutures</a:t>
            </a:r>
            <a:r>
              <a:rPr lang="en-US" sz="2400" dirty="0"/>
              <a:t>, where it is continuous with the endocranium (=inner periosteum of the bones).</a:t>
            </a:r>
          </a:p>
          <a:p>
            <a:r>
              <a:rPr lang="en-US" sz="2400" dirty="0"/>
              <a:t>Cephalhematoma is the collection of blood underneath the pericranium in injury to the bones of the vault </a:t>
            </a:r>
            <a:r>
              <a:rPr lang="en-US" sz="2400" b="1" u="sng" dirty="0"/>
              <a:t>limited to the outline of the sutures of that bone.</a:t>
            </a:r>
          </a:p>
        </p:txBody>
      </p:sp>
      <p:pic>
        <p:nvPicPr>
          <p:cNvPr id="6" name="Picture 5">
            <a:extLst>
              <a:ext uri="{FF2B5EF4-FFF2-40B4-BE49-F238E27FC236}">
                <a16:creationId xmlns:a16="http://schemas.microsoft.com/office/drawing/2014/main" id="{E8A0C749-90F7-C2D8-7EE4-2106E8FE2E5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795105" y="-1"/>
            <a:ext cx="6385569" cy="5136774"/>
          </a:xfrm>
          <a:prstGeom prst="rect">
            <a:avLst/>
          </a:prstGeom>
        </p:spPr>
      </p:pic>
      <p:pic>
        <p:nvPicPr>
          <p:cNvPr id="9" name="Picture 8">
            <a:extLst>
              <a:ext uri="{FF2B5EF4-FFF2-40B4-BE49-F238E27FC236}">
                <a16:creationId xmlns:a16="http://schemas.microsoft.com/office/drawing/2014/main" id="{C654EFAB-7801-C946-04EF-924EEE709E63}"/>
              </a:ext>
            </a:extLst>
          </p:cNvPr>
          <p:cNvPicPr>
            <a:picLocks noChangeAspect="1"/>
          </p:cNvPicPr>
          <p:nvPr/>
        </p:nvPicPr>
        <p:blipFill>
          <a:blip r:embed="rId3" cstate="email">
            <a:extLst>
              <a:ext uri="{28A0092B-C50C-407E-A947-70E740481C1C}">
                <a14:useLocalDpi xmlns:a14="http://schemas.microsoft.com/office/drawing/2010/main"/>
              </a:ext>
            </a:extLst>
          </a:blip>
          <a:srcRect t="3665" b="3665"/>
          <a:stretch/>
        </p:blipFill>
        <p:spPr>
          <a:xfrm>
            <a:off x="8398394" y="3851596"/>
            <a:ext cx="3737288" cy="3006404"/>
          </a:xfrm>
          <a:prstGeom prst="rect">
            <a:avLst/>
          </a:prstGeom>
        </p:spPr>
      </p:pic>
      <p:pic>
        <p:nvPicPr>
          <p:cNvPr id="10" name="Picture 9">
            <a:extLst>
              <a:ext uri="{FF2B5EF4-FFF2-40B4-BE49-F238E27FC236}">
                <a16:creationId xmlns:a16="http://schemas.microsoft.com/office/drawing/2014/main" id="{551D51A2-B423-A7F7-712E-88A08F5B118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716305" y="4756549"/>
            <a:ext cx="2567680" cy="2065531"/>
          </a:xfrm>
          <a:prstGeom prst="rect">
            <a:avLst/>
          </a:prstGeom>
        </p:spPr>
      </p:pic>
    </p:spTree>
    <p:extLst>
      <p:ext uri="{BB962C8B-B14F-4D97-AF65-F5344CB8AC3E}">
        <p14:creationId xmlns:p14="http://schemas.microsoft.com/office/powerpoint/2010/main" val="319427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7DF2CCF-11AF-4E04-5C9F-62E8449DC726}"/>
              </a:ext>
            </a:extLst>
          </p:cNvPr>
          <p:cNvCxnSpPr>
            <a:cxnSpLocks/>
          </p:cNvCxnSpPr>
          <p:nvPr/>
        </p:nvCxnSpPr>
        <p:spPr>
          <a:xfrm>
            <a:off x="618565" y="820270"/>
            <a:ext cx="11026588" cy="0"/>
          </a:xfrm>
          <a:prstGeom prst="line">
            <a:avLst/>
          </a:prstGeom>
          <a:ln w="28575">
            <a:solidFill>
              <a:schemeClr val="bg2">
                <a:lumMod val="25000"/>
              </a:schemeClr>
            </a:solidFill>
          </a:ln>
        </p:spPr>
        <p:style>
          <a:lnRef idx="3">
            <a:schemeClr val="dk1"/>
          </a:lnRef>
          <a:fillRef idx="0">
            <a:schemeClr val="dk1"/>
          </a:fillRef>
          <a:effectRef idx="2">
            <a:schemeClr val="dk1"/>
          </a:effectRef>
          <a:fontRef idx="minor">
            <a:schemeClr val="tx1"/>
          </a:fontRef>
        </p:style>
      </p:cxnSp>
      <p:sp>
        <p:nvSpPr>
          <p:cNvPr id="7" name="Title 1">
            <a:extLst>
              <a:ext uri="{FF2B5EF4-FFF2-40B4-BE49-F238E27FC236}">
                <a16:creationId xmlns:a16="http://schemas.microsoft.com/office/drawing/2014/main" id="{2561964A-7FCE-C7B4-B679-C25844763B8C}"/>
              </a:ext>
            </a:extLst>
          </p:cNvPr>
          <p:cNvSpPr txBox="1">
            <a:spLocks/>
          </p:cNvSpPr>
          <p:nvPr/>
        </p:nvSpPr>
        <p:spPr>
          <a:xfrm>
            <a:off x="774550" y="273156"/>
            <a:ext cx="10058400" cy="52022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50" normalizeH="0" baseline="0" noProof="0" dirty="0">
                <a:ln>
                  <a:noFill/>
                </a:ln>
                <a:solidFill>
                  <a:sysClr val="windowText" lastClr="000000">
                    <a:lumMod val="75000"/>
                    <a:lumOff val="25000"/>
                  </a:sysClr>
                </a:solidFill>
                <a:effectLst/>
                <a:uLnTx/>
                <a:uFillTx/>
                <a:latin typeface="Bookman Old Style" panose="020F0302020204030204"/>
                <a:ea typeface="+mj-ea"/>
                <a:cs typeface="+mj-cs"/>
              </a:rPr>
              <a:t>The Scalp: </a:t>
            </a:r>
            <a:r>
              <a:rPr kumimoji="0" lang="en-US" sz="2800" b="0" i="0" u="none" strike="noStrike" kern="1200" cap="none" spc="-50" normalizeH="0" baseline="0" noProof="0" dirty="0">
                <a:ln>
                  <a:noFill/>
                </a:ln>
                <a:solidFill>
                  <a:schemeClr val="accent2">
                    <a:lumMod val="75000"/>
                  </a:schemeClr>
                </a:solidFill>
                <a:effectLst/>
                <a:uLnTx/>
                <a:uFillTx/>
                <a:latin typeface="Bookman Old Style" panose="020F0302020204030204"/>
                <a:ea typeface="+mj-ea"/>
                <a:cs typeface="+mj-cs"/>
              </a:rPr>
              <a:t>Neuro-arterial supply </a:t>
            </a:r>
          </a:p>
        </p:txBody>
      </p:sp>
      <p:cxnSp>
        <p:nvCxnSpPr>
          <p:cNvPr id="8" name="Straight Connector 7">
            <a:extLst>
              <a:ext uri="{FF2B5EF4-FFF2-40B4-BE49-F238E27FC236}">
                <a16:creationId xmlns:a16="http://schemas.microsoft.com/office/drawing/2014/main" id="{F3F5AFDF-3D53-F9EE-5CAB-ABC91F8858B6}"/>
              </a:ext>
            </a:extLst>
          </p:cNvPr>
          <p:cNvCxnSpPr>
            <a:cxnSpLocks/>
          </p:cNvCxnSpPr>
          <p:nvPr/>
        </p:nvCxnSpPr>
        <p:spPr>
          <a:xfrm>
            <a:off x="618565" y="847165"/>
            <a:ext cx="9480176" cy="6010835"/>
          </a:xfrm>
          <a:prstGeom prst="line">
            <a:avLst/>
          </a:prstGeom>
          <a:ln w="28575">
            <a:solidFill>
              <a:schemeClr val="bg1">
                <a:lumMod val="85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0F689EEE-24C1-0B74-E45A-57DB332A496D}"/>
              </a:ext>
            </a:extLst>
          </p:cNvPr>
          <p:cNvCxnSpPr>
            <a:cxnSpLocks/>
          </p:cNvCxnSpPr>
          <p:nvPr/>
        </p:nvCxnSpPr>
        <p:spPr>
          <a:xfrm>
            <a:off x="5997388" y="847165"/>
            <a:ext cx="2918012" cy="6010835"/>
          </a:xfrm>
          <a:prstGeom prst="line">
            <a:avLst/>
          </a:prstGeom>
          <a:ln w="28575">
            <a:solidFill>
              <a:schemeClr val="accent2">
                <a:lumMod val="40000"/>
                <a:lumOff val="60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5CBC9730-2602-9C4F-1E8C-27072AE3C9E4}"/>
              </a:ext>
            </a:extLst>
          </p:cNvPr>
          <p:cNvCxnSpPr>
            <a:cxnSpLocks/>
          </p:cNvCxnSpPr>
          <p:nvPr/>
        </p:nvCxnSpPr>
        <p:spPr>
          <a:xfrm flipV="1">
            <a:off x="-18827" y="847165"/>
            <a:ext cx="11663980" cy="5136776"/>
          </a:xfrm>
          <a:prstGeom prst="line">
            <a:avLst/>
          </a:prstGeom>
          <a:ln w="28575">
            <a:solidFill>
              <a:schemeClr val="accent2">
                <a:lumMod val="40000"/>
                <a:lumOff val="60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1F58837D-5826-9F52-3E65-56C9287C79DF}"/>
              </a:ext>
            </a:extLst>
          </p:cNvPr>
          <p:cNvCxnSpPr>
            <a:cxnSpLocks/>
          </p:cNvCxnSpPr>
          <p:nvPr/>
        </p:nvCxnSpPr>
        <p:spPr>
          <a:xfrm>
            <a:off x="0" y="3429000"/>
            <a:ext cx="12192000" cy="2918012"/>
          </a:xfrm>
          <a:prstGeom prst="line">
            <a:avLst/>
          </a:prstGeom>
          <a:ln w="28575">
            <a:solidFill>
              <a:schemeClr val="bg1">
                <a:lumMod val="85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pic>
        <p:nvPicPr>
          <p:cNvPr id="5" name="Picture 4">
            <a:extLst>
              <a:ext uri="{FF2B5EF4-FFF2-40B4-BE49-F238E27FC236}">
                <a16:creationId xmlns:a16="http://schemas.microsoft.com/office/drawing/2014/main" id="{C77C260B-DEFF-6E29-8806-B874BFC975A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4911" y="964018"/>
            <a:ext cx="12000813" cy="5646781"/>
          </a:xfrm>
          <a:prstGeom prst="rect">
            <a:avLst/>
          </a:prstGeom>
        </p:spPr>
      </p:pic>
      <p:sp>
        <p:nvSpPr>
          <p:cNvPr id="9" name="Left Brace 8">
            <a:extLst>
              <a:ext uri="{FF2B5EF4-FFF2-40B4-BE49-F238E27FC236}">
                <a16:creationId xmlns:a16="http://schemas.microsoft.com/office/drawing/2014/main" id="{F33A6AAF-B45A-45DC-1F65-EE03550F394D}"/>
              </a:ext>
            </a:extLst>
          </p:cNvPr>
          <p:cNvSpPr/>
          <p:nvPr/>
        </p:nvSpPr>
        <p:spPr>
          <a:xfrm>
            <a:off x="1514007" y="1109272"/>
            <a:ext cx="389744" cy="539646"/>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F405E740-7C0B-E835-6311-12CA91076BE8}"/>
              </a:ext>
            </a:extLst>
          </p:cNvPr>
          <p:cNvCxnSpPr>
            <a:cxnSpLocks/>
          </p:cNvCxnSpPr>
          <p:nvPr/>
        </p:nvCxnSpPr>
        <p:spPr>
          <a:xfrm flipH="1" flipV="1">
            <a:off x="1172919" y="2337977"/>
            <a:ext cx="296118" cy="489"/>
          </a:xfrm>
          <a:prstGeom prst="line">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F53B63E2-B34D-E0AD-C52B-655BECF6536E}"/>
              </a:ext>
            </a:extLst>
          </p:cNvPr>
          <p:cNvCxnSpPr/>
          <p:nvPr/>
        </p:nvCxnSpPr>
        <p:spPr>
          <a:xfrm flipH="1">
            <a:off x="1274164" y="3252866"/>
            <a:ext cx="479686" cy="0"/>
          </a:xfrm>
          <a:prstGeom prst="line">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E9F5223A-A7F4-91AC-E522-4191DFB458D1}"/>
              </a:ext>
            </a:extLst>
          </p:cNvPr>
          <p:cNvSpPr txBox="1"/>
          <p:nvPr/>
        </p:nvSpPr>
        <p:spPr>
          <a:xfrm>
            <a:off x="0" y="1159597"/>
            <a:ext cx="2918012" cy="461665"/>
          </a:xfrm>
          <a:prstGeom prst="rect">
            <a:avLst/>
          </a:prstGeom>
          <a:noFill/>
        </p:spPr>
        <p:txBody>
          <a:bodyPr wrap="square" rtlCol="0">
            <a:spAutoFit/>
          </a:bodyPr>
          <a:lstStyle/>
          <a:p>
            <a:r>
              <a:rPr lang="en-US" sz="1200" b="1" dirty="0">
                <a:solidFill>
                  <a:srgbClr val="FF0000"/>
                </a:solidFill>
              </a:rPr>
              <a:t>V1:Opthalmic division</a:t>
            </a:r>
          </a:p>
          <a:p>
            <a:r>
              <a:rPr lang="en-US" sz="1200" b="1" dirty="0">
                <a:solidFill>
                  <a:srgbClr val="FF0000"/>
                </a:solidFill>
              </a:rPr>
              <a:t> of trigeminal n (CN V)</a:t>
            </a:r>
          </a:p>
        </p:txBody>
      </p:sp>
      <p:sp>
        <p:nvSpPr>
          <p:cNvPr id="17" name="TextBox 16">
            <a:extLst>
              <a:ext uri="{FF2B5EF4-FFF2-40B4-BE49-F238E27FC236}">
                <a16:creationId xmlns:a16="http://schemas.microsoft.com/office/drawing/2014/main" id="{46CF2396-DD40-368F-5BD4-D6FDAEDFB77C}"/>
              </a:ext>
            </a:extLst>
          </p:cNvPr>
          <p:cNvSpPr txBox="1"/>
          <p:nvPr/>
        </p:nvSpPr>
        <p:spPr>
          <a:xfrm>
            <a:off x="-3683" y="2014811"/>
            <a:ext cx="1341042" cy="461665"/>
          </a:xfrm>
          <a:prstGeom prst="rect">
            <a:avLst/>
          </a:prstGeom>
          <a:noFill/>
        </p:spPr>
        <p:txBody>
          <a:bodyPr wrap="square" rtlCol="0">
            <a:spAutoFit/>
          </a:bodyPr>
          <a:lstStyle/>
          <a:p>
            <a:r>
              <a:rPr lang="en-US" sz="1200" b="1" dirty="0">
                <a:solidFill>
                  <a:srgbClr val="FF0000"/>
                </a:solidFill>
              </a:rPr>
              <a:t>V2:Maxillary</a:t>
            </a:r>
          </a:p>
          <a:p>
            <a:r>
              <a:rPr lang="en-US" sz="1200" b="1" dirty="0">
                <a:solidFill>
                  <a:srgbClr val="FF0000"/>
                </a:solidFill>
              </a:rPr>
              <a:t> division Of CN V</a:t>
            </a:r>
          </a:p>
        </p:txBody>
      </p:sp>
      <p:sp>
        <p:nvSpPr>
          <p:cNvPr id="18" name="TextBox 17">
            <a:extLst>
              <a:ext uri="{FF2B5EF4-FFF2-40B4-BE49-F238E27FC236}">
                <a16:creationId xmlns:a16="http://schemas.microsoft.com/office/drawing/2014/main" id="{F3F0D73A-54A8-FC56-5717-43D783984C5A}"/>
              </a:ext>
            </a:extLst>
          </p:cNvPr>
          <p:cNvSpPr txBox="1"/>
          <p:nvPr/>
        </p:nvSpPr>
        <p:spPr>
          <a:xfrm>
            <a:off x="127994" y="3103510"/>
            <a:ext cx="1341043" cy="461665"/>
          </a:xfrm>
          <a:prstGeom prst="rect">
            <a:avLst/>
          </a:prstGeom>
          <a:noFill/>
        </p:spPr>
        <p:txBody>
          <a:bodyPr wrap="square" rtlCol="0">
            <a:spAutoFit/>
          </a:bodyPr>
          <a:lstStyle/>
          <a:p>
            <a:r>
              <a:rPr lang="en-US" sz="1200" b="1" dirty="0">
                <a:solidFill>
                  <a:srgbClr val="FF0000"/>
                </a:solidFill>
              </a:rPr>
              <a:t>V3: Mandibular</a:t>
            </a:r>
          </a:p>
          <a:p>
            <a:r>
              <a:rPr lang="en-US" sz="1200" b="1" dirty="0">
                <a:solidFill>
                  <a:srgbClr val="FF0000"/>
                </a:solidFill>
              </a:rPr>
              <a:t> division Of CN V</a:t>
            </a:r>
          </a:p>
        </p:txBody>
      </p:sp>
      <p:sp>
        <p:nvSpPr>
          <p:cNvPr id="23" name="Rectangle: Rounded Corners 22">
            <a:extLst>
              <a:ext uri="{FF2B5EF4-FFF2-40B4-BE49-F238E27FC236}">
                <a16:creationId xmlns:a16="http://schemas.microsoft.com/office/drawing/2014/main" id="{8BB53B4B-8D57-6E44-6FED-2FE3B0CF1296}"/>
              </a:ext>
            </a:extLst>
          </p:cNvPr>
          <p:cNvSpPr/>
          <p:nvPr/>
        </p:nvSpPr>
        <p:spPr>
          <a:xfrm>
            <a:off x="344774" y="2476476"/>
            <a:ext cx="3615631" cy="450901"/>
          </a:xfrm>
          <a:prstGeom prst="roundRect">
            <a:avLst/>
          </a:prstGeom>
          <a:solidFill>
            <a:srgbClr val="000000">
              <a:alpha val="18039"/>
            </a:srgb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6A4F6D9D-32F0-68BA-F022-D62C710E86BF}"/>
              </a:ext>
            </a:extLst>
          </p:cNvPr>
          <p:cNvSpPr/>
          <p:nvPr/>
        </p:nvSpPr>
        <p:spPr>
          <a:xfrm>
            <a:off x="884420" y="4628713"/>
            <a:ext cx="3200185" cy="338554"/>
          </a:xfrm>
          <a:prstGeom prst="roundRect">
            <a:avLst/>
          </a:prstGeom>
          <a:solidFill>
            <a:srgbClr val="000000">
              <a:alpha val="18039"/>
            </a:srgb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8" name="TextBox 27">
            <a:extLst>
              <a:ext uri="{FF2B5EF4-FFF2-40B4-BE49-F238E27FC236}">
                <a16:creationId xmlns:a16="http://schemas.microsoft.com/office/drawing/2014/main" id="{2C7F075D-502A-E61E-93C0-CBED35E46883}"/>
              </a:ext>
            </a:extLst>
          </p:cNvPr>
          <p:cNvSpPr txBox="1"/>
          <p:nvPr/>
        </p:nvSpPr>
        <p:spPr>
          <a:xfrm>
            <a:off x="3684" y="4227226"/>
            <a:ext cx="2004997" cy="33855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t> </a:t>
            </a:r>
          </a:p>
        </p:txBody>
      </p:sp>
      <p:sp>
        <p:nvSpPr>
          <p:cNvPr id="29" name="TextBox 28">
            <a:extLst>
              <a:ext uri="{FF2B5EF4-FFF2-40B4-BE49-F238E27FC236}">
                <a16:creationId xmlns:a16="http://schemas.microsoft.com/office/drawing/2014/main" id="{119490DA-231D-70FA-26B4-51E2E7811FB0}"/>
              </a:ext>
            </a:extLst>
          </p:cNvPr>
          <p:cNvSpPr txBox="1"/>
          <p:nvPr/>
        </p:nvSpPr>
        <p:spPr>
          <a:xfrm>
            <a:off x="393849" y="4952799"/>
            <a:ext cx="1751458"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t>C2 Ant. Ramus </a:t>
            </a:r>
            <a:r>
              <a:rPr lang="en-US" sz="1600" dirty="0">
                <a:sym typeface="Wingdings" panose="05000000000000000000" pitchFamily="2" charset="2"/>
              </a:rPr>
              <a:t></a:t>
            </a:r>
            <a:endParaRPr lang="en-US" sz="1600" dirty="0"/>
          </a:p>
        </p:txBody>
      </p:sp>
      <p:sp>
        <p:nvSpPr>
          <p:cNvPr id="30" name="TextBox 29">
            <a:extLst>
              <a:ext uri="{FF2B5EF4-FFF2-40B4-BE49-F238E27FC236}">
                <a16:creationId xmlns:a16="http://schemas.microsoft.com/office/drawing/2014/main" id="{0857E166-7991-857E-DBC1-30CDA4C50CA8}"/>
              </a:ext>
            </a:extLst>
          </p:cNvPr>
          <p:cNvSpPr txBox="1"/>
          <p:nvPr/>
        </p:nvSpPr>
        <p:spPr>
          <a:xfrm>
            <a:off x="257223" y="5821950"/>
            <a:ext cx="1751458"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t>C2 Post. Ramus </a:t>
            </a:r>
            <a:r>
              <a:rPr lang="en-US" sz="1600" dirty="0">
                <a:sym typeface="Wingdings" panose="05000000000000000000" pitchFamily="2" charset="2"/>
              </a:rPr>
              <a:t></a:t>
            </a:r>
            <a:endParaRPr lang="en-US" sz="1600" dirty="0"/>
          </a:p>
        </p:txBody>
      </p:sp>
      <p:sp>
        <p:nvSpPr>
          <p:cNvPr id="31" name="TextBox 30">
            <a:extLst>
              <a:ext uri="{FF2B5EF4-FFF2-40B4-BE49-F238E27FC236}">
                <a16:creationId xmlns:a16="http://schemas.microsoft.com/office/drawing/2014/main" id="{102C2DE4-F4BB-AF57-92B5-95D5DB8DFF21}"/>
              </a:ext>
            </a:extLst>
          </p:cNvPr>
          <p:cNvSpPr txBox="1"/>
          <p:nvPr/>
        </p:nvSpPr>
        <p:spPr>
          <a:xfrm>
            <a:off x="507742" y="6181665"/>
            <a:ext cx="1751458"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t>C3 Post. Ramus </a:t>
            </a:r>
            <a:r>
              <a:rPr lang="en-US" sz="1600" dirty="0">
                <a:sym typeface="Wingdings" panose="05000000000000000000" pitchFamily="2" charset="2"/>
              </a:rPr>
              <a:t></a:t>
            </a:r>
            <a:endParaRPr lang="en-US" sz="1600" dirty="0"/>
          </a:p>
        </p:txBody>
      </p:sp>
      <p:sp>
        <p:nvSpPr>
          <p:cNvPr id="2" name="TextBox 1">
            <a:extLst>
              <a:ext uri="{FF2B5EF4-FFF2-40B4-BE49-F238E27FC236}">
                <a16:creationId xmlns:a16="http://schemas.microsoft.com/office/drawing/2014/main" id="{B5662FE0-EF49-D9CD-C30B-CF029B1A3E56}"/>
              </a:ext>
            </a:extLst>
          </p:cNvPr>
          <p:cNvSpPr txBox="1"/>
          <p:nvPr/>
        </p:nvSpPr>
        <p:spPr>
          <a:xfrm>
            <a:off x="264412" y="4256158"/>
            <a:ext cx="2004997"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t>C2, C3 Ant. Rami  </a:t>
            </a:r>
            <a:r>
              <a:rPr lang="en-US" sz="1600" dirty="0">
                <a:sym typeface="Wingdings" panose="05000000000000000000" pitchFamily="2" charset="2"/>
              </a:rPr>
              <a:t></a:t>
            </a:r>
            <a:endParaRPr lang="en-US" sz="1600" dirty="0"/>
          </a:p>
        </p:txBody>
      </p:sp>
    </p:spTree>
    <p:extLst>
      <p:ext uri="{BB962C8B-B14F-4D97-AF65-F5344CB8AC3E}">
        <p14:creationId xmlns:p14="http://schemas.microsoft.com/office/powerpoint/2010/main" val="442285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7DF2CCF-11AF-4E04-5C9F-62E8449DC726}"/>
              </a:ext>
            </a:extLst>
          </p:cNvPr>
          <p:cNvCxnSpPr>
            <a:cxnSpLocks/>
          </p:cNvCxnSpPr>
          <p:nvPr/>
        </p:nvCxnSpPr>
        <p:spPr>
          <a:xfrm>
            <a:off x="618565" y="820270"/>
            <a:ext cx="11026588" cy="0"/>
          </a:xfrm>
          <a:prstGeom prst="line">
            <a:avLst/>
          </a:prstGeom>
          <a:ln w="28575">
            <a:solidFill>
              <a:schemeClr val="bg2">
                <a:lumMod val="25000"/>
              </a:schemeClr>
            </a:solidFill>
          </a:ln>
        </p:spPr>
        <p:style>
          <a:lnRef idx="3">
            <a:schemeClr val="dk1"/>
          </a:lnRef>
          <a:fillRef idx="0">
            <a:schemeClr val="dk1"/>
          </a:fillRef>
          <a:effectRef idx="2">
            <a:schemeClr val="dk1"/>
          </a:effectRef>
          <a:fontRef idx="minor">
            <a:schemeClr val="tx1"/>
          </a:fontRef>
        </p:style>
      </p:cxnSp>
      <p:sp>
        <p:nvSpPr>
          <p:cNvPr id="7" name="Title 1">
            <a:extLst>
              <a:ext uri="{FF2B5EF4-FFF2-40B4-BE49-F238E27FC236}">
                <a16:creationId xmlns:a16="http://schemas.microsoft.com/office/drawing/2014/main" id="{2561964A-7FCE-C7B4-B679-C25844763B8C}"/>
              </a:ext>
            </a:extLst>
          </p:cNvPr>
          <p:cNvSpPr txBox="1">
            <a:spLocks/>
          </p:cNvSpPr>
          <p:nvPr/>
        </p:nvSpPr>
        <p:spPr>
          <a:xfrm>
            <a:off x="774550" y="273156"/>
            <a:ext cx="10058400" cy="52022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50" normalizeH="0" baseline="0" noProof="0" dirty="0">
                <a:ln>
                  <a:noFill/>
                </a:ln>
                <a:solidFill>
                  <a:sysClr val="windowText" lastClr="000000">
                    <a:lumMod val="75000"/>
                    <a:lumOff val="25000"/>
                  </a:sysClr>
                </a:solidFill>
                <a:effectLst/>
                <a:uLnTx/>
                <a:uFillTx/>
                <a:latin typeface="Bookman Old Style" panose="020F0302020204030204"/>
                <a:ea typeface="+mj-ea"/>
                <a:cs typeface="+mj-cs"/>
              </a:rPr>
              <a:t>The scalp: </a:t>
            </a:r>
            <a:r>
              <a:rPr kumimoji="0" lang="en-US" sz="2800" b="0" i="0" u="none" strike="noStrike" kern="1200" cap="none" spc="-50" normalizeH="0" baseline="0" noProof="0" dirty="0">
                <a:ln>
                  <a:noFill/>
                </a:ln>
                <a:solidFill>
                  <a:schemeClr val="accent2">
                    <a:lumMod val="75000"/>
                  </a:schemeClr>
                </a:solidFill>
                <a:effectLst/>
                <a:uLnTx/>
                <a:uFillTx/>
                <a:latin typeface="Bookman Old Style" panose="020F0302020204030204"/>
                <a:ea typeface="+mj-ea"/>
                <a:cs typeface="+mj-cs"/>
              </a:rPr>
              <a:t>Venous drainage </a:t>
            </a:r>
            <a:r>
              <a:rPr kumimoji="0" lang="en-US" sz="1600" b="0" i="0" u="none" strike="noStrike" kern="1200" cap="none" spc="-50" normalizeH="0" baseline="0" noProof="0" dirty="0">
                <a:ln>
                  <a:noFill/>
                </a:ln>
                <a:solidFill>
                  <a:schemeClr val="tx1">
                    <a:lumMod val="95000"/>
                    <a:lumOff val="5000"/>
                  </a:schemeClr>
                </a:solidFill>
                <a:effectLst/>
                <a:uLnTx/>
                <a:uFillTx/>
                <a:latin typeface="Bookman Old Style" panose="020F0302020204030204"/>
                <a:ea typeface="+mj-ea"/>
                <a:cs typeface="+mj-cs"/>
              </a:rPr>
              <a:t>(more to come later in details)</a:t>
            </a:r>
            <a:endParaRPr kumimoji="0" lang="en-US" sz="2800" b="0" i="0" u="none" strike="noStrike" kern="1200" cap="none" spc="-50" normalizeH="0" baseline="0" noProof="0" dirty="0">
              <a:ln>
                <a:noFill/>
              </a:ln>
              <a:solidFill>
                <a:schemeClr val="accent2">
                  <a:lumMod val="75000"/>
                </a:schemeClr>
              </a:solidFill>
              <a:effectLst/>
              <a:uLnTx/>
              <a:uFillTx/>
              <a:latin typeface="Bookman Old Style" panose="020F0302020204030204"/>
              <a:ea typeface="+mj-ea"/>
              <a:cs typeface="+mj-cs"/>
            </a:endParaRPr>
          </a:p>
        </p:txBody>
      </p:sp>
      <p:cxnSp>
        <p:nvCxnSpPr>
          <p:cNvPr id="8" name="Straight Connector 7">
            <a:extLst>
              <a:ext uri="{FF2B5EF4-FFF2-40B4-BE49-F238E27FC236}">
                <a16:creationId xmlns:a16="http://schemas.microsoft.com/office/drawing/2014/main" id="{F3F5AFDF-3D53-F9EE-5CAB-ABC91F8858B6}"/>
              </a:ext>
            </a:extLst>
          </p:cNvPr>
          <p:cNvCxnSpPr>
            <a:cxnSpLocks/>
          </p:cNvCxnSpPr>
          <p:nvPr/>
        </p:nvCxnSpPr>
        <p:spPr>
          <a:xfrm>
            <a:off x="618565" y="847165"/>
            <a:ext cx="9480176" cy="6010835"/>
          </a:xfrm>
          <a:prstGeom prst="line">
            <a:avLst/>
          </a:prstGeom>
          <a:ln w="28575">
            <a:solidFill>
              <a:schemeClr val="bg1">
                <a:lumMod val="85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0F689EEE-24C1-0B74-E45A-57DB332A496D}"/>
              </a:ext>
            </a:extLst>
          </p:cNvPr>
          <p:cNvCxnSpPr>
            <a:cxnSpLocks/>
          </p:cNvCxnSpPr>
          <p:nvPr/>
        </p:nvCxnSpPr>
        <p:spPr>
          <a:xfrm>
            <a:off x="5997388" y="847165"/>
            <a:ext cx="2918012" cy="6010835"/>
          </a:xfrm>
          <a:prstGeom prst="line">
            <a:avLst/>
          </a:prstGeom>
          <a:ln w="28575">
            <a:solidFill>
              <a:schemeClr val="accent2">
                <a:lumMod val="40000"/>
                <a:lumOff val="60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5CBC9730-2602-9C4F-1E8C-27072AE3C9E4}"/>
              </a:ext>
            </a:extLst>
          </p:cNvPr>
          <p:cNvCxnSpPr>
            <a:cxnSpLocks/>
          </p:cNvCxnSpPr>
          <p:nvPr/>
        </p:nvCxnSpPr>
        <p:spPr>
          <a:xfrm flipV="1">
            <a:off x="-18827" y="847165"/>
            <a:ext cx="11663980" cy="5136776"/>
          </a:xfrm>
          <a:prstGeom prst="line">
            <a:avLst/>
          </a:prstGeom>
          <a:ln w="28575">
            <a:solidFill>
              <a:schemeClr val="accent2">
                <a:lumMod val="40000"/>
                <a:lumOff val="60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1F58837D-5826-9F52-3E65-56C9287C79DF}"/>
              </a:ext>
            </a:extLst>
          </p:cNvPr>
          <p:cNvCxnSpPr>
            <a:cxnSpLocks/>
          </p:cNvCxnSpPr>
          <p:nvPr/>
        </p:nvCxnSpPr>
        <p:spPr>
          <a:xfrm>
            <a:off x="0" y="3429000"/>
            <a:ext cx="12192000" cy="2918012"/>
          </a:xfrm>
          <a:prstGeom prst="line">
            <a:avLst/>
          </a:prstGeom>
          <a:ln w="28575">
            <a:solidFill>
              <a:schemeClr val="bg1">
                <a:lumMod val="85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pic>
        <p:nvPicPr>
          <p:cNvPr id="4" name="Picture 3">
            <a:extLst>
              <a:ext uri="{FF2B5EF4-FFF2-40B4-BE49-F238E27FC236}">
                <a16:creationId xmlns:a16="http://schemas.microsoft.com/office/drawing/2014/main" id="{C871A930-9E40-FA4B-4F5A-568D45BECFB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tretch>
            <a:fillRect/>
          </a:stretch>
        </p:blipFill>
        <p:spPr>
          <a:xfrm>
            <a:off x="972613" y="927211"/>
            <a:ext cx="10049549" cy="5690267"/>
          </a:xfrm>
          <a:prstGeom prst="rect">
            <a:avLst/>
          </a:prstGeom>
        </p:spPr>
      </p:pic>
    </p:spTree>
    <p:extLst>
      <p:ext uri="{BB962C8B-B14F-4D97-AF65-F5344CB8AC3E}">
        <p14:creationId xmlns:p14="http://schemas.microsoft.com/office/powerpoint/2010/main" val="2769642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7DF2CCF-11AF-4E04-5C9F-62E8449DC726}"/>
              </a:ext>
            </a:extLst>
          </p:cNvPr>
          <p:cNvCxnSpPr>
            <a:cxnSpLocks/>
          </p:cNvCxnSpPr>
          <p:nvPr/>
        </p:nvCxnSpPr>
        <p:spPr>
          <a:xfrm>
            <a:off x="618565" y="820270"/>
            <a:ext cx="11026588" cy="0"/>
          </a:xfrm>
          <a:prstGeom prst="line">
            <a:avLst/>
          </a:prstGeom>
          <a:ln w="28575">
            <a:solidFill>
              <a:schemeClr val="bg2">
                <a:lumMod val="25000"/>
              </a:schemeClr>
            </a:solidFill>
          </a:ln>
        </p:spPr>
        <p:style>
          <a:lnRef idx="3">
            <a:schemeClr val="dk1"/>
          </a:lnRef>
          <a:fillRef idx="0">
            <a:schemeClr val="dk1"/>
          </a:fillRef>
          <a:effectRef idx="2">
            <a:schemeClr val="dk1"/>
          </a:effectRef>
          <a:fontRef idx="minor">
            <a:schemeClr val="tx1"/>
          </a:fontRef>
        </p:style>
      </p:cxnSp>
      <p:sp>
        <p:nvSpPr>
          <p:cNvPr id="7" name="Title 1">
            <a:extLst>
              <a:ext uri="{FF2B5EF4-FFF2-40B4-BE49-F238E27FC236}">
                <a16:creationId xmlns:a16="http://schemas.microsoft.com/office/drawing/2014/main" id="{2561964A-7FCE-C7B4-B679-C25844763B8C}"/>
              </a:ext>
            </a:extLst>
          </p:cNvPr>
          <p:cNvSpPr txBox="1">
            <a:spLocks/>
          </p:cNvSpPr>
          <p:nvPr/>
        </p:nvSpPr>
        <p:spPr>
          <a:xfrm>
            <a:off x="774550" y="273156"/>
            <a:ext cx="10058400" cy="52022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50" normalizeH="0" baseline="0" noProof="0" dirty="0">
                <a:ln>
                  <a:noFill/>
                </a:ln>
                <a:solidFill>
                  <a:sysClr val="windowText" lastClr="000000">
                    <a:lumMod val="75000"/>
                    <a:lumOff val="25000"/>
                  </a:sysClr>
                </a:solidFill>
                <a:effectLst/>
                <a:uLnTx/>
                <a:uFillTx/>
                <a:latin typeface="Bookman Old Style" panose="020F0302020204030204"/>
                <a:ea typeface="+mj-ea"/>
                <a:cs typeface="+mj-cs"/>
              </a:rPr>
              <a:t>The scalp: </a:t>
            </a:r>
            <a:r>
              <a:rPr kumimoji="0" lang="en-US" sz="2800" b="0" i="0" u="none" strike="noStrike" kern="1200" cap="none" spc="-50" normalizeH="0" baseline="0" noProof="0" dirty="0">
                <a:ln>
                  <a:noFill/>
                </a:ln>
                <a:solidFill>
                  <a:schemeClr val="accent2">
                    <a:lumMod val="75000"/>
                  </a:schemeClr>
                </a:solidFill>
                <a:effectLst/>
                <a:uLnTx/>
                <a:uFillTx/>
                <a:latin typeface="Bookman Old Style" panose="020F0302020204030204"/>
                <a:ea typeface="+mj-ea"/>
                <a:cs typeface="+mj-cs"/>
              </a:rPr>
              <a:t>Lymphatic drainage</a:t>
            </a:r>
          </a:p>
        </p:txBody>
      </p:sp>
      <p:cxnSp>
        <p:nvCxnSpPr>
          <p:cNvPr id="8" name="Straight Connector 7">
            <a:extLst>
              <a:ext uri="{FF2B5EF4-FFF2-40B4-BE49-F238E27FC236}">
                <a16:creationId xmlns:a16="http://schemas.microsoft.com/office/drawing/2014/main" id="{F3F5AFDF-3D53-F9EE-5CAB-ABC91F8858B6}"/>
              </a:ext>
            </a:extLst>
          </p:cNvPr>
          <p:cNvCxnSpPr>
            <a:cxnSpLocks/>
          </p:cNvCxnSpPr>
          <p:nvPr/>
        </p:nvCxnSpPr>
        <p:spPr>
          <a:xfrm>
            <a:off x="618565" y="847165"/>
            <a:ext cx="9480176" cy="6010835"/>
          </a:xfrm>
          <a:prstGeom prst="line">
            <a:avLst/>
          </a:prstGeom>
          <a:ln w="28575">
            <a:solidFill>
              <a:schemeClr val="bg1">
                <a:lumMod val="85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0F689EEE-24C1-0B74-E45A-57DB332A496D}"/>
              </a:ext>
            </a:extLst>
          </p:cNvPr>
          <p:cNvCxnSpPr>
            <a:cxnSpLocks/>
          </p:cNvCxnSpPr>
          <p:nvPr/>
        </p:nvCxnSpPr>
        <p:spPr>
          <a:xfrm>
            <a:off x="5997388" y="847165"/>
            <a:ext cx="2918012" cy="6010835"/>
          </a:xfrm>
          <a:prstGeom prst="line">
            <a:avLst/>
          </a:prstGeom>
          <a:ln w="28575">
            <a:solidFill>
              <a:schemeClr val="accent2">
                <a:lumMod val="40000"/>
                <a:lumOff val="60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5CBC9730-2602-9C4F-1E8C-27072AE3C9E4}"/>
              </a:ext>
            </a:extLst>
          </p:cNvPr>
          <p:cNvCxnSpPr>
            <a:cxnSpLocks/>
          </p:cNvCxnSpPr>
          <p:nvPr/>
        </p:nvCxnSpPr>
        <p:spPr>
          <a:xfrm flipV="1">
            <a:off x="-18827" y="847165"/>
            <a:ext cx="11663980" cy="5136776"/>
          </a:xfrm>
          <a:prstGeom prst="line">
            <a:avLst/>
          </a:prstGeom>
          <a:ln w="28575">
            <a:solidFill>
              <a:schemeClr val="accent2">
                <a:lumMod val="40000"/>
                <a:lumOff val="60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1F58837D-5826-9F52-3E65-56C9287C79DF}"/>
              </a:ext>
            </a:extLst>
          </p:cNvPr>
          <p:cNvCxnSpPr>
            <a:cxnSpLocks/>
          </p:cNvCxnSpPr>
          <p:nvPr/>
        </p:nvCxnSpPr>
        <p:spPr>
          <a:xfrm>
            <a:off x="0" y="3429000"/>
            <a:ext cx="12192000" cy="2918012"/>
          </a:xfrm>
          <a:prstGeom prst="line">
            <a:avLst/>
          </a:prstGeom>
          <a:ln w="28575">
            <a:solidFill>
              <a:schemeClr val="bg1">
                <a:lumMod val="85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pic>
        <p:nvPicPr>
          <p:cNvPr id="4" name="Picture 3">
            <a:extLst>
              <a:ext uri="{FF2B5EF4-FFF2-40B4-BE49-F238E27FC236}">
                <a16:creationId xmlns:a16="http://schemas.microsoft.com/office/drawing/2014/main" id="{C871A930-9E40-FA4B-4F5A-568D45BECFBF}"/>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7375161" y="188853"/>
            <a:ext cx="4813993" cy="6552032"/>
          </a:xfrm>
          <a:prstGeom prst="rect">
            <a:avLst/>
          </a:prstGeom>
        </p:spPr>
      </p:pic>
      <p:sp>
        <p:nvSpPr>
          <p:cNvPr id="5" name="TextBox 4">
            <a:extLst>
              <a:ext uri="{FF2B5EF4-FFF2-40B4-BE49-F238E27FC236}">
                <a16:creationId xmlns:a16="http://schemas.microsoft.com/office/drawing/2014/main" id="{BFAD3D16-1003-7020-3F71-EDF168A433B9}"/>
              </a:ext>
            </a:extLst>
          </p:cNvPr>
          <p:cNvSpPr txBox="1"/>
          <p:nvPr/>
        </p:nvSpPr>
        <p:spPr>
          <a:xfrm>
            <a:off x="74563" y="1070263"/>
            <a:ext cx="7297751" cy="3477875"/>
          </a:xfrm>
          <a:prstGeom prst="rect">
            <a:avLst/>
          </a:prstGeom>
          <a:solidFill>
            <a:schemeClr val="bg1"/>
          </a:solidFill>
        </p:spPr>
        <p:txBody>
          <a:bodyPr wrap="square">
            <a:spAutoFit/>
          </a:bodyPr>
          <a:lstStyle/>
          <a:p>
            <a:pPr algn="just"/>
            <a:r>
              <a:rPr lang="en-US" sz="2000" dirty="0"/>
              <a:t>1. The lymphatics in the occipital region </a:t>
            </a:r>
            <a:r>
              <a:rPr lang="en-US" sz="2000" dirty="0">
                <a:solidFill>
                  <a:srgbClr val="FF0000"/>
                </a:solidFill>
                <a:sym typeface="Wingdings" panose="05000000000000000000" pitchFamily="2" charset="2"/>
              </a:rPr>
              <a:t></a:t>
            </a:r>
            <a:r>
              <a:rPr lang="en-US" sz="2000" dirty="0">
                <a:sym typeface="Wingdings" panose="05000000000000000000" pitchFamily="2" charset="2"/>
              </a:rPr>
              <a:t> </a:t>
            </a:r>
            <a:r>
              <a:rPr lang="en-US" sz="2000" b="1" u="sng" dirty="0">
                <a:solidFill>
                  <a:schemeClr val="accent6">
                    <a:lumMod val="50000"/>
                  </a:schemeClr>
                </a:solidFill>
              </a:rPr>
              <a:t>occipital nodes </a:t>
            </a:r>
            <a:r>
              <a:rPr lang="en-US" sz="2000" dirty="0"/>
              <a:t>near the attachment of the trapezius muscle at the base of the skull </a:t>
            </a:r>
            <a:r>
              <a:rPr lang="en-US" sz="2000" dirty="0">
                <a:solidFill>
                  <a:srgbClr val="FF0000"/>
                </a:solidFill>
                <a:sym typeface="Wingdings" panose="05000000000000000000" pitchFamily="2" charset="2"/>
              </a:rPr>
              <a:t></a:t>
            </a:r>
            <a:r>
              <a:rPr lang="en-US" sz="2000" dirty="0">
                <a:sym typeface="Wingdings" panose="05000000000000000000" pitchFamily="2" charset="2"/>
              </a:rPr>
              <a:t> </a:t>
            </a:r>
            <a:r>
              <a:rPr lang="en-US" sz="2000" b="1" u="sng" dirty="0">
                <a:solidFill>
                  <a:schemeClr val="accent6">
                    <a:lumMod val="50000"/>
                  </a:schemeClr>
                </a:solidFill>
                <a:sym typeface="Wingdings" panose="05000000000000000000" pitchFamily="2" charset="2"/>
              </a:rPr>
              <a:t>Upper deep cervical nodes</a:t>
            </a:r>
            <a:r>
              <a:rPr lang="en-US" sz="2000" dirty="0">
                <a:sym typeface="Wingdings" panose="05000000000000000000" pitchFamily="2" charset="2"/>
              </a:rPr>
              <a:t>.</a:t>
            </a:r>
            <a:endParaRPr lang="en-US" sz="2000" dirty="0"/>
          </a:p>
          <a:p>
            <a:pPr algn="just"/>
            <a:r>
              <a:rPr lang="en-US" sz="2000" dirty="0"/>
              <a:t>2. Lymph from the posterior quadrant </a:t>
            </a:r>
            <a:r>
              <a:rPr lang="en-US" sz="2000" dirty="0">
                <a:solidFill>
                  <a:srgbClr val="FF0000"/>
                </a:solidFill>
                <a:sym typeface="Wingdings" panose="05000000000000000000" pitchFamily="2" charset="2"/>
              </a:rPr>
              <a:t></a:t>
            </a:r>
            <a:r>
              <a:rPr lang="en-US" sz="2000" dirty="0">
                <a:sym typeface="Wingdings" panose="05000000000000000000" pitchFamily="2" charset="2"/>
              </a:rPr>
              <a:t> </a:t>
            </a:r>
            <a:r>
              <a:rPr lang="en-US" sz="2000" b="1" u="sng" dirty="0">
                <a:solidFill>
                  <a:schemeClr val="accent6">
                    <a:lumMod val="50000"/>
                  </a:schemeClr>
                </a:solidFill>
              </a:rPr>
              <a:t>mastoid nodes (= retro-auricular/posterior auricular nodes)</a:t>
            </a:r>
            <a:r>
              <a:rPr lang="en-US" sz="2000" b="1" dirty="0">
                <a:solidFill>
                  <a:schemeClr val="accent6">
                    <a:lumMod val="50000"/>
                  </a:schemeClr>
                </a:solidFill>
              </a:rPr>
              <a:t>, </a:t>
            </a:r>
            <a:r>
              <a:rPr lang="en-US" sz="2000" dirty="0"/>
              <a:t>behind the ear near the mastoid process  </a:t>
            </a:r>
            <a:r>
              <a:rPr lang="en-US" sz="2000" dirty="0">
                <a:solidFill>
                  <a:srgbClr val="FF0000"/>
                </a:solidFill>
                <a:sym typeface="Wingdings" panose="05000000000000000000" pitchFamily="2" charset="2"/>
              </a:rPr>
              <a:t></a:t>
            </a:r>
            <a:r>
              <a:rPr lang="en-US" sz="2000" dirty="0">
                <a:sym typeface="Wingdings" panose="05000000000000000000" pitchFamily="2" charset="2"/>
              </a:rPr>
              <a:t> </a:t>
            </a:r>
            <a:r>
              <a:rPr lang="en-US" sz="2000" b="1" u="sng" dirty="0">
                <a:solidFill>
                  <a:schemeClr val="accent6">
                    <a:lumMod val="50000"/>
                  </a:schemeClr>
                </a:solidFill>
              </a:rPr>
              <a:t>Upper deep cervical nodes.</a:t>
            </a:r>
          </a:p>
          <a:p>
            <a:pPr algn="just"/>
            <a:r>
              <a:rPr lang="en-US" sz="2000" dirty="0"/>
              <a:t>3. Lymph from the anterior quadrant </a:t>
            </a:r>
            <a:r>
              <a:rPr lang="en-US" sz="2000" dirty="0">
                <a:solidFill>
                  <a:srgbClr val="FF0000"/>
                </a:solidFill>
                <a:sym typeface="Wingdings" panose="05000000000000000000" pitchFamily="2" charset="2"/>
              </a:rPr>
              <a:t></a:t>
            </a:r>
            <a:r>
              <a:rPr lang="en-US" sz="2000" dirty="0">
                <a:sym typeface="Wingdings" panose="05000000000000000000" pitchFamily="2" charset="2"/>
              </a:rPr>
              <a:t> </a:t>
            </a:r>
            <a:r>
              <a:rPr lang="en-US" sz="2000" b="1" u="sng" dirty="0">
                <a:solidFill>
                  <a:schemeClr val="accent6">
                    <a:lumMod val="50000"/>
                  </a:schemeClr>
                </a:solidFill>
              </a:rPr>
              <a:t>preauricular &amp; parotid nodes </a:t>
            </a:r>
            <a:r>
              <a:rPr lang="en-US" sz="2000" dirty="0"/>
              <a:t>anterior to the ear on the surface of the parotid gland.</a:t>
            </a:r>
          </a:p>
          <a:p>
            <a:pPr algn="just"/>
            <a:r>
              <a:rPr lang="en-US" sz="2000" dirty="0"/>
              <a:t>4. Some lymph from the forehead </a:t>
            </a:r>
            <a:r>
              <a:rPr lang="en-US" sz="2000" dirty="0">
                <a:solidFill>
                  <a:srgbClr val="FF0000"/>
                </a:solidFill>
                <a:sym typeface="Wingdings" panose="05000000000000000000" pitchFamily="2" charset="2"/>
              </a:rPr>
              <a:t></a:t>
            </a:r>
            <a:r>
              <a:rPr lang="en-US" sz="2000" dirty="0">
                <a:sym typeface="Wingdings" panose="05000000000000000000" pitchFamily="2" charset="2"/>
              </a:rPr>
              <a:t> </a:t>
            </a:r>
            <a:r>
              <a:rPr lang="en-US" sz="2000" b="1" u="sng" dirty="0">
                <a:solidFill>
                  <a:schemeClr val="accent6">
                    <a:lumMod val="50000"/>
                  </a:schemeClr>
                </a:solidFill>
              </a:rPr>
              <a:t>submandibular nodes</a:t>
            </a:r>
            <a:r>
              <a:rPr lang="en-US" sz="2000" b="1" u="sng" dirty="0"/>
              <a:t> </a:t>
            </a:r>
            <a:r>
              <a:rPr lang="en-US" sz="2000" dirty="0"/>
              <a:t>through efferent vessels that follow the facial artery.</a:t>
            </a:r>
          </a:p>
          <a:p>
            <a:pPr algn="just"/>
            <a:endParaRPr lang="en-US" sz="2000" dirty="0"/>
          </a:p>
        </p:txBody>
      </p:sp>
    </p:spTree>
    <p:extLst>
      <p:ext uri="{BB962C8B-B14F-4D97-AF65-F5344CB8AC3E}">
        <p14:creationId xmlns:p14="http://schemas.microsoft.com/office/powerpoint/2010/main" val="2284408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7DF2CCF-11AF-4E04-5C9F-62E8449DC726}"/>
              </a:ext>
            </a:extLst>
          </p:cNvPr>
          <p:cNvCxnSpPr>
            <a:cxnSpLocks/>
          </p:cNvCxnSpPr>
          <p:nvPr/>
        </p:nvCxnSpPr>
        <p:spPr>
          <a:xfrm>
            <a:off x="618565" y="1180034"/>
            <a:ext cx="11026588" cy="0"/>
          </a:xfrm>
          <a:prstGeom prst="line">
            <a:avLst/>
          </a:prstGeom>
          <a:ln w="28575">
            <a:solidFill>
              <a:schemeClr val="bg2">
                <a:lumMod val="25000"/>
              </a:schemeClr>
            </a:solidFill>
          </a:ln>
        </p:spPr>
        <p:style>
          <a:lnRef idx="3">
            <a:schemeClr val="dk1"/>
          </a:lnRef>
          <a:fillRef idx="0">
            <a:schemeClr val="dk1"/>
          </a:fillRef>
          <a:effectRef idx="2">
            <a:schemeClr val="dk1"/>
          </a:effectRef>
          <a:fontRef idx="minor">
            <a:schemeClr val="tx1"/>
          </a:fontRef>
        </p:style>
      </p:cxnSp>
      <p:sp>
        <p:nvSpPr>
          <p:cNvPr id="7" name="Title 1">
            <a:extLst>
              <a:ext uri="{FF2B5EF4-FFF2-40B4-BE49-F238E27FC236}">
                <a16:creationId xmlns:a16="http://schemas.microsoft.com/office/drawing/2014/main" id="{2561964A-7FCE-C7B4-B679-C25844763B8C}"/>
              </a:ext>
            </a:extLst>
          </p:cNvPr>
          <p:cNvSpPr txBox="1">
            <a:spLocks/>
          </p:cNvSpPr>
          <p:nvPr/>
        </p:nvSpPr>
        <p:spPr>
          <a:xfrm>
            <a:off x="774550" y="273155"/>
            <a:ext cx="5611260" cy="873135"/>
          </a:xfrm>
          <a:prstGeom prst="rect">
            <a:avLst/>
          </a:prstGeom>
          <a:solidFill>
            <a:schemeClr val="bg1"/>
          </a:solidFill>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50" normalizeH="0" baseline="0" noProof="0" dirty="0">
                <a:ln>
                  <a:noFill/>
                </a:ln>
                <a:solidFill>
                  <a:sysClr val="windowText" lastClr="000000">
                    <a:lumMod val="75000"/>
                    <a:lumOff val="25000"/>
                  </a:sysClr>
                </a:solidFill>
                <a:effectLst/>
                <a:uLnTx/>
                <a:uFillTx/>
                <a:latin typeface="Bookman Old Style" panose="020F0302020204030204"/>
                <a:ea typeface="+mj-ea"/>
                <a:cs typeface="+mj-cs"/>
              </a:rPr>
              <a:t>The temporal fossa: </a:t>
            </a:r>
            <a:r>
              <a:rPr kumimoji="0" lang="en-US" sz="2800" b="0" i="0" u="none" strike="noStrike" kern="1200" cap="none" spc="-50" normalizeH="0" baseline="0" noProof="0" dirty="0">
                <a:ln>
                  <a:noFill/>
                </a:ln>
                <a:solidFill>
                  <a:schemeClr val="accent2">
                    <a:lumMod val="75000"/>
                  </a:schemeClr>
                </a:solidFill>
                <a:effectLst/>
                <a:uLnTx/>
                <a:uFillTx/>
                <a:latin typeface="Bookman Old Style" panose="020F0302020204030204"/>
                <a:ea typeface="+mj-ea"/>
                <a:cs typeface="+mj-cs"/>
              </a:rPr>
              <a:t>Boundaries</a:t>
            </a:r>
          </a:p>
          <a:p>
            <a:pPr marL="0" marR="0" lvl="0" indent="0" algn="l" defTabSz="914400" rtl="0" eaLnBrk="1" fontAlgn="auto" latinLnBrk="0" hangingPunct="1">
              <a:lnSpc>
                <a:spcPct val="90000"/>
              </a:lnSpc>
              <a:spcBef>
                <a:spcPct val="0"/>
              </a:spcBef>
              <a:spcAft>
                <a:spcPts val="0"/>
              </a:spcAft>
              <a:buClrTx/>
              <a:buSzTx/>
              <a:buFontTx/>
              <a:buNone/>
              <a:tabLst/>
              <a:defRPr/>
            </a:pPr>
            <a:r>
              <a:rPr lang="en-US" sz="2800" dirty="0">
                <a:solidFill>
                  <a:schemeClr val="accent2">
                    <a:lumMod val="75000"/>
                  </a:schemeClr>
                </a:solidFill>
                <a:latin typeface="Bookman Old Style" panose="020F0302020204030204"/>
              </a:rPr>
              <a:t>&amp; Communications</a:t>
            </a:r>
            <a:endParaRPr kumimoji="0" lang="en-US" sz="2800" b="0" i="0" u="none" strike="noStrike" kern="1200" cap="none" spc="-50" normalizeH="0" baseline="0" noProof="0" dirty="0">
              <a:ln>
                <a:noFill/>
              </a:ln>
              <a:solidFill>
                <a:schemeClr val="accent2">
                  <a:lumMod val="75000"/>
                </a:schemeClr>
              </a:solidFill>
              <a:effectLst/>
              <a:uLnTx/>
              <a:uFillTx/>
              <a:latin typeface="Bookman Old Style" panose="020F0302020204030204"/>
              <a:ea typeface="+mj-ea"/>
              <a:cs typeface="+mj-cs"/>
            </a:endParaRPr>
          </a:p>
        </p:txBody>
      </p:sp>
      <p:cxnSp>
        <p:nvCxnSpPr>
          <p:cNvPr id="8" name="Straight Connector 7">
            <a:extLst>
              <a:ext uri="{FF2B5EF4-FFF2-40B4-BE49-F238E27FC236}">
                <a16:creationId xmlns:a16="http://schemas.microsoft.com/office/drawing/2014/main" id="{F3F5AFDF-3D53-F9EE-5CAB-ABC91F8858B6}"/>
              </a:ext>
            </a:extLst>
          </p:cNvPr>
          <p:cNvCxnSpPr>
            <a:cxnSpLocks/>
          </p:cNvCxnSpPr>
          <p:nvPr/>
        </p:nvCxnSpPr>
        <p:spPr>
          <a:xfrm>
            <a:off x="618565" y="847165"/>
            <a:ext cx="9480176" cy="6010835"/>
          </a:xfrm>
          <a:prstGeom prst="line">
            <a:avLst/>
          </a:prstGeom>
          <a:ln w="28575">
            <a:solidFill>
              <a:schemeClr val="bg1">
                <a:lumMod val="85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0F689EEE-24C1-0B74-E45A-57DB332A496D}"/>
              </a:ext>
            </a:extLst>
          </p:cNvPr>
          <p:cNvCxnSpPr>
            <a:cxnSpLocks/>
          </p:cNvCxnSpPr>
          <p:nvPr/>
        </p:nvCxnSpPr>
        <p:spPr>
          <a:xfrm>
            <a:off x="5997388" y="847165"/>
            <a:ext cx="2918012" cy="6010835"/>
          </a:xfrm>
          <a:prstGeom prst="line">
            <a:avLst/>
          </a:prstGeom>
          <a:ln w="28575">
            <a:solidFill>
              <a:schemeClr val="accent2">
                <a:lumMod val="40000"/>
                <a:lumOff val="60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5CBC9730-2602-9C4F-1E8C-27072AE3C9E4}"/>
              </a:ext>
            </a:extLst>
          </p:cNvPr>
          <p:cNvCxnSpPr>
            <a:cxnSpLocks/>
          </p:cNvCxnSpPr>
          <p:nvPr/>
        </p:nvCxnSpPr>
        <p:spPr>
          <a:xfrm flipV="1">
            <a:off x="-18827" y="847165"/>
            <a:ext cx="11663980" cy="5136776"/>
          </a:xfrm>
          <a:prstGeom prst="line">
            <a:avLst/>
          </a:prstGeom>
          <a:ln w="28575">
            <a:solidFill>
              <a:schemeClr val="accent2">
                <a:lumMod val="40000"/>
                <a:lumOff val="60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1F58837D-5826-9F52-3E65-56C9287C79DF}"/>
              </a:ext>
            </a:extLst>
          </p:cNvPr>
          <p:cNvCxnSpPr>
            <a:cxnSpLocks/>
          </p:cNvCxnSpPr>
          <p:nvPr/>
        </p:nvCxnSpPr>
        <p:spPr>
          <a:xfrm>
            <a:off x="0" y="3429000"/>
            <a:ext cx="12192000" cy="2918012"/>
          </a:xfrm>
          <a:prstGeom prst="line">
            <a:avLst/>
          </a:prstGeom>
          <a:ln w="28575">
            <a:solidFill>
              <a:schemeClr val="bg1">
                <a:lumMod val="85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pic>
        <p:nvPicPr>
          <p:cNvPr id="4" name="Picture 3">
            <a:extLst>
              <a:ext uri="{FF2B5EF4-FFF2-40B4-BE49-F238E27FC236}">
                <a16:creationId xmlns:a16="http://schemas.microsoft.com/office/drawing/2014/main" id="{C8FE4A5F-E998-3350-0D47-6B85F926C1E1}"/>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p:blipFill>
        <p:spPr>
          <a:xfrm>
            <a:off x="6715593" y="14194"/>
            <a:ext cx="5477693" cy="6877543"/>
          </a:xfrm>
          <a:prstGeom prst="rect">
            <a:avLst/>
          </a:prstGeom>
        </p:spPr>
      </p:pic>
      <p:sp>
        <p:nvSpPr>
          <p:cNvPr id="6" name="TextBox 5">
            <a:extLst>
              <a:ext uri="{FF2B5EF4-FFF2-40B4-BE49-F238E27FC236}">
                <a16:creationId xmlns:a16="http://schemas.microsoft.com/office/drawing/2014/main" id="{733DFD1B-45A3-0359-CD31-3EC7F1F021FB}"/>
              </a:ext>
            </a:extLst>
          </p:cNvPr>
          <p:cNvSpPr txBox="1"/>
          <p:nvPr/>
        </p:nvSpPr>
        <p:spPr>
          <a:xfrm>
            <a:off x="225029" y="1353145"/>
            <a:ext cx="6123482" cy="5262979"/>
          </a:xfrm>
          <a:prstGeom prst="rect">
            <a:avLst/>
          </a:prstGeom>
          <a:noFill/>
        </p:spPr>
        <p:txBody>
          <a:bodyPr wrap="square">
            <a:spAutoFit/>
          </a:bodyPr>
          <a:lstStyle/>
          <a:p>
            <a:pPr marL="285750" indent="-285750">
              <a:buFont typeface="Arial" panose="020B0604020202020204" pitchFamily="34" charset="0"/>
              <a:buChar char="•"/>
            </a:pPr>
            <a:r>
              <a:rPr lang="en-US" sz="2400" b="1" i="1" dirty="0"/>
              <a:t>Anterior </a:t>
            </a:r>
            <a:r>
              <a:rPr lang="en-US" sz="2400" dirty="0"/>
              <a:t>: Zygomatic (Z) and frontal (F) bones </a:t>
            </a:r>
          </a:p>
          <a:p>
            <a:pPr marL="285750" indent="-285750">
              <a:buFont typeface="Arial" panose="020B0604020202020204" pitchFamily="34" charset="0"/>
              <a:buChar char="•"/>
            </a:pPr>
            <a:r>
              <a:rPr lang="en-US" sz="2400" b="1" i="1" dirty="0"/>
              <a:t>Posterior </a:t>
            </a:r>
            <a:r>
              <a:rPr lang="en-US" sz="2400" dirty="0"/>
              <a:t>: </a:t>
            </a:r>
            <a:r>
              <a:rPr lang="en-US" sz="2400" dirty="0">
                <a:solidFill>
                  <a:srgbClr val="FF0000"/>
                </a:solidFill>
                <a:effectLst>
                  <a:outerShdw blurRad="38100" dist="38100" dir="2700000" algn="tl">
                    <a:srgbClr val="000000">
                      <a:alpha val="43137"/>
                    </a:srgbClr>
                  </a:outerShdw>
                </a:effectLst>
              </a:rPr>
              <a:t>Inferior temporal line </a:t>
            </a:r>
            <a:r>
              <a:rPr lang="en-US" sz="2400" dirty="0"/>
              <a:t>(</a:t>
            </a:r>
            <a:r>
              <a:rPr lang="en-US" sz="2400" dirty="0">
                <a:solidFill>
                  <a:srgbClr val="FF0000"/>
                </a:solidFill>
              </a:rPr>
              <a:t>…..</a:t>
            </a:r>
            <a:r>
              <a:rPr lang="en-US" sz="2400" dirty="0"/>
              <a:t>) and </a:t>
            </a:r>
            <a:r>
              <a:rPr lang="en-US" sz="2400" u="sng" dirty="0" err="1">
                <a:solidFill>
                  <a:srgbClr val="002060"/>
                </a:solidFill>
              </a:rPr>
              <a:t>supramastoid</a:t>
            </a:r>
            <a:r>
              <a:rPr lang="en-US" sz="2400" u="sng" dirty="0">
                <a:solidFill>
                  <a:srgbClr val="002060"/>
                </a:solidFill>
              </a:rPr>
              <a:t> crest</a:t>
            </a:r>
          </a:p>
          <a:p>
            <a:pPr marL="285750" indent="-285750">
              <a:buFont typeface="Arial" panose="020B0604020202020204" pitchFamily="34" charset="0"/>
              <a:buChar char="•"/>
            </a:pPr>
            <a:r>
              <a:rPr lang="en-US" sz="2400" b="1" i="1" dirty="0"/>
              <a:t>Superior </a:t>
            </a:r>
            <a:r>
              <a:rPr lang="en-US" sz="2400" dirty="0"/>
              <a:t>: </a:t>
            </a:r>
            <a:r>
              <a:rPr lang="en-US" sz="2400" dirty="0">
                <a:solidFill>
                  <a:srgbClr val="FFFF00"/>
                </a:solidFill>
                <a:effectLst>
                  <a:outerShdw blurRad="38100" dist="38100" dir="2700000" algn="tl">
                    <a:srgbClr val="000000">
                      <a:alpha val="43137"/>
                    </a:srgbClr>
                  </a:outerShdw>
                </a:effectLst>
              </a:rPr>
              <a:t>Superior temporal line </a:t>
            </a:r>
            <a:r>
              <a:rPr lang="en-US" sz="2400" dirty="0"/>
              <a:t>(</a:t>
            </a:r>
            <a:r>
              <a:rPr lang="en-US" sz="2400" dirty="0">
                <a:solidFill>
                  <a:srgbClr val="FFFF00"/>
                </a:solidFill>
              </a:rPr>
              <a:t>……</a:t>
            </a:r>
            <a:r>
              <a:rPr lang="en-US" sz="2400" dirty="0"/>
              <a:t>)</a:t>
            </a:r>
          </a:p>
          <a:p>
            <a:pPr marL="285750" indent="-285750">
              <a:buFont typeface="Arial" panose="020B0604020202020204" pitchFamily="34" charset="0"/>
              <a:buChar char="•"/>
            </a:pPr>
            <a:r>
              <a:rPr lang="en-US" sz="2400" b="1" i="1" dirty="0"/>
              <a:t>Inferior </a:t>
            </a:r>
            <a:r>
              <a:rPr lang="en-US" sz="2400" dirty="0"/>
              <a:t>: </a:t>
            </a:r>
            <a:r>
              <a:rPr lang="en-US" sz="2400" u="sng" dirty="0">
                <a:solidFill>
                  <a:schemeClr val="accent6">
                    <a:lumMod val="75000"/>
                  </a:schemeClr>
                </a:solidFill>
              </a:rPr>
              <a:t>Zygomatic arch</a:t>
            </a:r>
          </a:p>
          <a:p>
            <a:pPr marL="285750" indent="-285750">
              <a:buFont typeface="Arial" panose="020B0604020202020204" pitchFamily="34" charset="0"/>
              <a:buChar char="•"/>
            </a:pPr>
            <a:r>
              <a:rPr lang="en-US" sz="2400" b="1" i="1" dirty="0"/>
              <a:t>Floor </a:t>
            </a:r>
            <a:r>
              <a:rPr lang="en-US" sz="2400" dirty="0"/>
              <a:t>: Parts of frontal (F), parietal (P), temporal (T) and greater wing of sphenoid (S) meeting at an H-shaped suture called the </a:t>
            </a:r>
            <a:r>
              <a:rPr lang="en-US" sz="2400" b="1" dirty="0">
                <a:solidFill>
                  <a:srgbClr val="FF0000"/>
                </a:solidFill>
              </a:rPr>
              <a:t>pterion (</a:t>
            </a:r>
            <a:r>
              <a:rPr lang="en-US" sz="2400" b="1" dirty="0">
                <a:solidFill>
                  <a:srgbClr val="FF0000"/>
                </a:solidFill>
                <a:latin typeface="Times New Roman" panose="02020603050405020304" pitchFamily="18" charset="0"/>
                <a:cs typeface="Times New Roman" panose="02020603050405020304" pitchFamily="18" charset="0"/>
              </a:rPr>
              <a:t>O)</a:t>
            </a:r>
            <a:r>
              <a:rPr lang="en-US" sz="2400" b="1" dirty="0">
                <a:solidFill>
                  <a:srgbClr val="FF0000"/>
                </a:solidFill>
              </a:rPr>
              <a:t>.</a:t>
            </a:r>
          </a:p>
          <a:p>
            <a:pPr marL="285750" indent="-285750">
              <a:buFont typeface="Arial" panose="020B0604020202020204" pitchFamily="34" charset="0"/>
              <a:buChar char="•"/>
            </a:pPr>
            <a:r>
              <a:rPr lang="en-US" sz="2400" b="1" i="1" dirty="0"/>
              <a:t>Roof </a:t>
            </a:r>
            <a:r>
              <a:rPr lang="en-US" sz="2400" i="1" dirty="0"/>
              <a:t>:</a:t>
            </a:r>
            <a:r>
              <a:rPr lang="en-US" sz="2400" dirty="0"/>
              <a:t> temporal fascia.</a:t>
            </a:r>
            <a:endParaRPr lang="en-US" sz="2400" i="1" dirty="0"/>
          </a:p>
          <a:p>
            <a:endParaRPr lang="en-US" sz="2400" b="1" dirty="0"/>
          </a:p>
          <a:p>
            <a:pPr algn="ctr"/>
            <a:r>
              <a:rPr lang="en-US" sz="2400" b="1" dirty="0"/>
              <a:t>Communicates inferiorly with the infratemporal fossa via a gap between the zygomatic arch &amp; side of the skull</a:t>
            </a:r>
          </a:p>
        </p:txBody>
      </p:sp>
      <p:sp>
        <p:nvSpPr>
          <p:cNvPr id="9" name="TextBox 8">
            <a:extLst>
              <a:ext uri="{FF2B5EF4-FFF2-40B4-BE49-F238E27FC236}">
                <a16:creationId xmlns:a16="http://schemas.microsoft.com/office/drawing/2014/main" id="{6440258D-12BD-DCBF-1356-B4706AFC226A}"/>
              </a:ext>
            </a:extLst>
          </p:cNvPr>
          <p:cNvSpPr txBox="1"/>
          <p:nvPr/>
        </p:nvSpPr>
        <p:spPr>
          <a:xfrm>
            <a:off x="7974951" y="3531037"/>
            <a:ext cx="427366" cy="461665"/>
          </a:xfrm>
          <a:prstGeom prst="rect">
            <a:avLst/>
          </a:prstGeom>
          <a:noFill/>
        </p:spPr>
        <p:txBody>
          <a:bodyPr wrap="square">
            <a:spAutoFit/>
          </a:bodyPr>
          <a:lstStyle/>
          <a:p>
            <a:r>
              <a:rPr lang="en-US" sz="2400" b="1" dirty="0"/>
              <a:t>Z</a:t>
            </a:r>
          </a:p>
        </p:txBody>
      </p:sp>
      <p:sp>
        <p:nvSpPr>
          <p:cNvPr id="10" name="TextBox 9">
            <a:extLst>
              <a:ext uri="{FF2B5EF4-FFF2-40B4-BE49-F238E27FC236}">
                <a16:creationId xmlns:a16="http://schemas.microsoft.com/office/drawing/2014/main" id="{24196A8F-C880-4CDA-82E3-7016F9C85E3A}"/>
              </a:ext>
            </a:extLst>
          </p:cNvPr>
          <p:cNvSpPr txBox="1"/>
          <p:nvPr/>
        </p:nvSpPr>
        <p:spPr>
          <a:xfrm>
            <a:off x="7974951" y="2422054"/>
            <a:ext cx="427366" cy="461665"/>
          </a:xfrm>
          <a:prstGeom prst="rect">
            <a:avLst/>
          </a:prstGeom>
          <a:noFill/>
        </p:spPr>
        <p:txBody>
          <a:bodyPr wrap="square">
            <a:spAutoFit/>
          </a:bodyPr>
          <a:lstStyle/>
          <a:p>
            <a:r>
              <a:rPr lang="en-US" sz="2400" b="1" dirty="0"/>
              <a:t>F</a:t>
            </a:r>
          </a:p>
        </p:txBody>
      </p:sp>
      <p:sp>
        <p:nvSpPr>
          <p:cNvPr id="13" name="TextBox 12">
            <a:extLst>
              <a:ext uri="{FF2B5EF4-FFF2-40B4-BE49-F238E27FC236}">
                <a16:creationId xmlns:a16="http://schemas.microsoft.com/office/drawing/2014/main" id="{9A62E44A-2F51-45BB-1B99-EDD44AB81190}"/>
              </a:ext>
            </a:extLst>
          </p:cNvPr>
          <p:cNvSpPr txBox="1"/>
          <p:nvPr/>
        </p:nvSpPr>
        <p:spPr>
          <a:xfrm>
            <a:off x="9144256" y="1960389"/>
            <a:ext cx="427366" cy="461665"/>
          </a:xfrm>
          <a:prstGeom prst="rect">
            <a:avLst/>
          </a:prstGeom>
          <a:noFill/>
        </p:spPr>
        <p:txBody>
          <a:bodyPr wrap="square">
            <a:spAutoFit/>
          </a:bodyPr>
          <a:lstStyle/>
          <a:p>
            <a:r>
              <a:rPr lang="en-US" sz="2400" b="1" dirty="0"/>
              <a:t>P</a:t>
            </a:r>
          </a:p>
        </p:txBody>
      </p:sp>
      <p:sp>
        <p:nvSpPr>
          <p:cNvPr id="14" name="TextBox 13">
            <a:extLst>
              <a:ext uri="{FF2B5EF4-FFF2-40B4-BE49-F238E27FC236}">
                <a16:creationId xmlns:a16="http://schemas.microsoft.com/office/drawing/2014/main" id="{2D810BEA-3E27-8F80-C921-D2375D95151E}"/>
              </a:ext>
            </a:extLst>
          </p:cNvPr>
          <p:cNvSpPr txBox="1"/>
          <p:nvPr/>
        </p:nvSpPr>
        <p:spPr>
          <a:xfrm>
            <a:off x="9245183" y="2918012"/>
            <a:ext cx="427366" cy="461665"/>
          </a:xfrm>
          <a:prstGeom prst="rect">
            <a:avLst/>
          </a:prstGeom>
          <a:noFill/>
        </p:spPr>
        <p:txBody>
          <a:bodyPr wrap="square">
            <a:spAutoFit/>
          </a:bodyPr>
          <a:lstStyle/>
          <a:p>
            <a:r>
              <a:rPr lang="en-US" sz="2400" b="1" dirty="0"/>
              <a:t>T</a:t>
            </a:r>
          </a:p>
        </p:txBody>
      </p:sp>
      <p:sp>
        <p:nvSpPr>
          <p:cNvPr id="16" name="TextBox 15">
            <a:extLst>
              <a:ext uri="{FF2B5EF4-FFF2-40B4-BE49-F238E27FC236}">
                <a16:creationId xmlns:a16="http://schemas.microsoft.com/office/drawing/2014/main" id="{B183B0A4-8363-BE68-E46A-61B4FB9F06D4}"/>
              </a:ext>
            </a:extLst>
          </p:cNvPr>
          <p:cNvSpPr txBox="1"/>
          <p:nvPr/>
        </p:nvSpPr>
        <p:spPr>
          <a:xfrm>
            <a:off x="8285438" y="3096130"/>
            <a:ext cx="427366" cy="461665"/>
          </a:xfrm>
          <a:prstGeom prst="rect">
            <a:avLst/>
          </a:prstGeom>
          <a:noFill/>
        </p:spPr>
        <p:txBody>
          <a:bodyPr wrap="square">
            <a:spAutoFit/>
          </a:bodyPr>
          <a:lstStyle/>
          <a:p>
            <a:r>
              <a:rPr lang="en-US" sz="2400" b="1" dirty="0"/>
              <a:t>S</a:t>
            </a:r>
          </a:p>
        </p:txBody>
      </p:sp>
      <p:sp>
        <p:nvSpPr>
          <p:cNvPr id="17" name="Oval 16">
            <a:extLst>
              <a:ext uri="{FF2B5EF4-FFF2-40B4-BE49-F238E27FC236}">
                <a16:creationId xmlns:a16="http://schemas.microsoft.com/office/drawing/2014/main" id="{B644783B-43A7-C1E3-9A0F-B6B4343023BC}"/>
              </a:ext>
            </a:extLst>
          </p:cNvPr>
          <p:cNvSpPr/>
          <p:nvPr/>
        </p:nvSpPr>
        <p:spPr>
          <a:xfrm>
            <a:off x="8269435" y="2595113"/>
            <a:ext cx="534839" cy="53483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513E676F-3B5B-32A0-58E8-7E023CC160AC}"/>
              </a:ext>
            </a:extLst>
          </p:cNvPr>
          <p:cNvCxnSpPr/>
          <p:nvPr/>
        </p:nvCxnSpPr>
        <p:spPr>
          <a:xfrm flipH="1">
            <a:off x="10583057" y="5621312"/>
            <a:ext cx="98714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FA4E15D-7BFB-2A34-4705-B7C0668B27A7}"/>
              </a:ext>
            </a:extLst>
          </p:cNvPr>
          <p:cNvCxnSpPr>
            <a:cxnSpLocks/>
          </p:cNvCxnSpPr>
          <p:nvPr/>
        </p:nvCxnSpPr>
        <p:spPr>
          <a:xfrm flipH="1">
            <a:off x="8232060" y="802195"/>
            <a:ext cx="758290"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4">
            <p14:nvContentPartPr>
              <p14:cNvPr id="23" name="Ink 22">
                <a:extLst>
                  <a:ext uri="{FF2B5EF4-FFF2-40B4-BE49-F238E27FC236}">
                    <a16:creationId xmlns:a16="http://schemas.microsoft.com/office/drawing/2014/main" id="{C3E3B757-E03E-D889-3727-CA6BC72179D7}"/>
                  </a:ext>
                </a:extLst>
              </p14:cNvPr>
              <p14:cNvContentPartPr/>
              <p14:nvPr/>
            </p14:nvContentPartPr>
            <p14:xfrm>
              <a:off x="10882723" y="3088039"/>
              <a:ext cx="360" cy="360"/>
            </p14:xfrm>
          </p:contentPart>
        </mc:Choice>
        <mc:Fallback>
          <p:pic>
            <p:nvPicPr>
              <p:cNvPr id="23" name="Ink 22">
                <a:extLst>
                  <a:ext uri="{FF2B5EF4-FFF2-40B4-BE49-F238E27FC236}">
                    <a16:creationId xmlns:a16="http://schemas.microsoft.com/office/drawing/2014/main" id="{C3E3B757-E03E-D889-3727-CA6BC72179D7}"/>
                  </a:ext>
                </a:extLst>
              </p:cNvPr>
              <p:cNvPicPr/>
              <p:nvPr/>
            </p:nvPicPr>
            <p:blipFill>
              <a:blip r:embed="rId5"/>
              <a:stretch>
                <a:fillRect/>
              </a:stretch>
            </p:blipFill>
            <p:spPr>
              <a:xfrm>
                <a:off x="10865083" y="3052039"/>
                <a:ext cx="36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4" name="Ink 23">
                <a:extLst>
                  <a:ext uri="{FF2B5EF4-FFF2-40B4-BE49-F238E27FC236}">
                    <a16:creationId xmlns:a16="http://schemas.microsoft.com/office/drawing/2014/main" id="{3D83D9D2-B86F-8908-0AFA-D5E67B99DCB8}"/>
                  </a:ext>
                </a:extLst>
              </p14:cNvPr>
              <p14:cNvContentPartPr/>
              <p14:nvPr/>
            </p14:nvContentPartPr>
            <p14:xfrm>
              <a:off x="10822963" y="3147799"/>
              <a:ext cx="360" cy="360"/>
            </p14:xfrm>
          </p:contentPart>
        </mc:Choice>
        <mc:Fallback>
          <p:pic>
            <p:nvPicPr>
              <p:cNvPr id="24" name="Ink 23">
                <a:extLst>
                  <a:ext uri="{FF2B5EF4-FFF2-40B4-BE49-F238E27FC236}">
                    <a16:creationId xmlns:a16="http://schemas.microsoft.com/office/drawing/2014/main" id="{3D83D9D2-B86F-8908-0AFA-D5E67B99DCB8}"/>
                  </a:ext>
                </a:extLst>
              </p:cNvPr>
              <p:cNvPicPr/>
              <p:nvPr/>
            </p:nvPicPr>
            <p:blipFill>
              <a:blip r:embed="rId5"/>
              <a:stretch>
                <a:fillRect/>
              </a:stretch>
            </p:blipFill>
            <p:spPr>
              <a:xfrm>
                <a:off x="10804963" y="3112159"/>
                <a:ext cx="36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5" name="Ink 24">
                <a:extLst>
                  <a:ext uri="{FF2B5EF4-FFF2-40B4-BE49-F238E27FC236}">
                    <a16:creationId xmlns:a16="http://schemas.microsoft.com/office/drawing/2014/main" id="{2580A759-7221-CB18-663F-2BA47A9E6EAD}"/>
                  </a:ext>
                </a:extLst>
              </p14:cNvPr>
              <p14:cNvContentPartPr/>
              <p14:nvPr/>
            </p14:nvContentPartPr>
            <p14:xfrm>
              <a:off x="10792723" y="3222679"/>
              <a:ext cx="360" cy="360"/>
            </p14:xfrm>
          </p:contentPart>
        </mc:Choice>
        <mc:Fallback>
          <p:pic>
            <p:nvPicPr>
              <p:cNvPr id="25" name="Ink 24">
                <a:extLst>
                  <a:ext uri="{FF2B5EF4-FFF2-40B4-BE49-F238E27FC236}">
                    <a16:creationId xmlns:a16="http://schemas.microsoft.com/office/drawing/2014/main" id="{2580A759-7221-CB18-663F-2BA47A9E6EAD}"/>
                  </a:ext>
                </a:extLst>
              </p:cNvPr>
              <p:cNvPicPr/>
              <p:nvPr/>
            </p:nvPicPr>
            <p:blipFill>
              <a:blip r:embed="rId5"/>
              <a:stretch>
                <a:fillRect/>
              </a:stretch>
            </p:blipFill>
            <p:spPr>
              <a:xfrm>
                <a:off x="10775083" y="3187039"/>
                <a:ext cx="36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6" name="Ink 25">
                <a:extLst>
                  <a:ext uri="{FF2B5EF4-FFF2-40B4-BE49-F238E27FC236}">
                    <a16:creationId xmlns:a16="http://schemas.microsoft.com/office/drawing/2014/main" id="{45826001-962A-77F7-9FC8-A70341E1C137}"/>
                  </a:ext>
                </a:extLst>
              </p14:cNvPr>
              <p14:cNvContentPartPr/>
              <p14:nvPr/>
            </p14:nvContentPartPr>
            <p14:xfrm>
              <a:off x="10732603" y="3282799"/>
              <a:ext cx="360" cy="360"/>
            </p14:xfrm>
          </p:contentPart>
        </mc:Choice>
        <mc:Fallback>
          <p:pic>
            <p:nvPicPr>
              <p:cNvPr id="26" name="Ink 25">
                <a:extLst>
                  <a:ext uri="{FF2B5EF4-FFF2-40B4-BE49-F238E27FC236}">
                    <a16:creationId xmlns:a16="http://schemas.microsoft.com/office/drawing/2014/main" id="{45826001-962A-77F7-9FC8-A70341E1C137}"/>
                  </a:ext>
                </a:extLst>
              </p:cNvPr>
              <p:cNvPicPr/>
              <p:nvPr/>
            </p:nvPicPr>
            <p:blipFill>
              <a:blip r:embed="rId5"/>
              <a:stretch>
                <a:fillRect/>
              </a:stretch>
            </p:blipFill>
            <p:spPr>
              <a:xfrm>
                <a:off x="10714963" y="3246799"/>
                <a:ext cx="36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7" name="Ink 26">
                <a:extLst>
                  <a:ext uri="{FF2B5EF4-FFF2-40B4-BE49-F238E27FC236}">
                    <a16:creationId xmlns:a16="http://schemas.microsoft.com/office/drawing/2014/main" id="{699EE271-CB03-EAF7-B74A-7930E1ED5098}"/>
                  </a:ext>
                </a:extLst>
              </p14:cNvPr>
              <p14:cNvContentPartPr/>
              <p14:nvPr/>
            </p14:nvContentPartPr>
            <p14:xfrm>
              <a:off x="10672843" y="3342919"/>
              <a:ext cx="360" cy="360"/>
            </p14:xfrm>
          </p:contentPart>
        </mc:Choice>
        <mc:Fallback>
          <p:pic>
            <p:nvPicPr>
              <p:cNvPr id="27" name="Ink 26">
                <a:extLst>
                  <a:ext uri="{FF2B5EF4-FFF2-40B4-BE49-F238E27FC236}">
                    <a16:creationId xmlns:a16="http://schemas.microsoft.com/office/drawing/2014/main" id="{699EE271-CB03-EAF7-B74A-7930E1ED5098}"/>
                  </a:ext>
                </a:extLst>
              </p:cNvPr>
              <p:cNvPicPr/>
              <p:nvPr/>
            </p:nvPicPr>
            <p:blipFill>
              <a:blip r:embed="rId5"/>
              <a:stretch>
                <a:fillRect/>
              </a:stretch>
            </p:blipFill>
            <p:spPr>
              <a:xfrm>
                <a:off x="10654843" y="3306919"/>
                <a:ext cx="36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8" name="Ink 27">
                <a:extLst>
                  <a:ext uri="{FF2B5EF4-FFF2-40B4-BE49-F238E27FC236}">
                    <a16:creationId xmlns:a16="http://schemas.microsoft.com/office/drawing/2014/main" id="{4FEE028C-FFD8-D1B5-C763-78F86A6ED2BB}"/>
                  </a:ext>
                </a:extLst>
              </p14:cNvPr>
              <p14:cNvContentPartPr/>
              <p14:nvPr/>
            </p14:nvContentPartPr>
            <p14:xfrm>
              <a:off x="10612723" y="3403039"/>
              <a:ext cx="360" cy="360"/>
            </p14:xfrm>
          </p:contentPart>
        </mc:Choice>
        <mc:Fallback>
          <p:pic>
            <p:nvPicPr>
              <p:cNvPr id="28" name="Ink 27">
                <a:extLst>
                  <a:ext uri="{FF2B5EF4-FFF2-40B4-BE49-F238E27FC236}">
                    <a16:creationId xmlns:a16="http://schemas.microsoft.com/office/drawing/2014/main" id="{4FEE028C-FFD8-D1B5-C763-78F86A6ED2BB}"/>
                  </a:ext>
                </a:extLst>
              </p:cNvPr>
              <p:cNvPicPr/>
              <p:nvPr/>
            </p:nvPicPr>
            <p:blipFill>
              <a:blip r:embed="rId5"/>
              <a:stretch>
                <a:fillRect/>
              </a:stretch>
            </p:blipFill>
            <p:spPr>
              <a:xfrm>
                <a:off x="10594723" y="3367039"/>
                <a:ext cx="36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9" name="Ink 28">
                <a:extLst>
                  <a:ext uri="{FF2B5EF4-FFF2-40B4-BE49-F238E27FC236}">
                    <a16:creationId xmlns:a16="http://schemas.microsoft.com/office/drawing/2014/main" id="{9F27689C-CCB8-F884-A8C1-1C8674E9017F}"/>
                  </a:ext>
                </a:extLst>
              </p14:cNvPr>
              <p14:cNvContentPartPr/>
              <p14:nvPr/>
            </p14:nvContentPartPr>
            <p14:xfrm>
              <a:off x="10553323" y="3462439"/>
              <a:ext cx="360" cy="360"/>
            </p14:xfrm>
          </p:contentPart>
        </mc:Choice>
        <mc:Fallback>
          <p:pic>
            <p:nvPicPr>
              <p:cNvPr id="29" name="Ink 28">
                <a:extLst>
                  <a:ext uri="{FF2B5EF4-FFF2-40B4-BE49-F238E27FC236}">
                    <a16:creationId xmlns:a16="http://schemas.microsoft.com/office/drawing/2014/main" id="{9F27689C-CCB8-F884-A8C1-1C8674E9017F}"/>
                  </a:ext>
                </a:extLst>
              </p:cNvPr>
              <p:cNvPicPr/>
              <p:nvPr/>
            </p:nvPicPr>
            <p:blipFill>
              <a:blip r:embed="rId5"/>
              <a:stretch>
                <a:fillRect/>
              </a:stretch>
            </p:blipFill>
            <p:spPr>
              <a:xfrm>
                <a:off x="10535323" y="3426439"/>
                <a:ext cx="36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0" name="Ink 29">
                <a:extLst>
                  <a:ext uri="{FF2B5EF4-FFF2-40B4-BE49-F238E27FC236}">
                    <a16:creationId xmlns:a16="http://schemas.microsoft.com/office/drawing/2014/main" id="{94E3D348-54F5-6E66-FFE1-438D7F443170}"/>
                  </a:ext>
                </a:extLst>
              </p14:cNvPr>
              <p14:cNvContentPartPr/>
              <p14:nvPr/>
            </p14:nvContentPartPr>
            <p14:xfrm>
              <a:off x="10477723" y="3492319"/>
              <a:ext cx="360" cy="360"/>
            </p14:xfrm>
          </p:contentPart>
        </mc:Choice>
        <mc:Fallback>
          <p:pic>
            <p:nvPicPr>
              <p:cNvPr id="30" name="Ink 29">
                <a:extLst>
                  <a:ext uri="{FF2B5EF4-FFF2-40B4-BE49-F238E27FC236}">
                    <a16:creationId xmlns:a16="http://schemas.microsoft.com/office/drawing/2014/main" id="{94E3D348-54F5-6E66-FFE1-438D7F443170}"/>
                  </a:ext>
                </a:extLst>
              </p:cNvPr>
              <p:cNvPicPr/>
              <p:nvPr/>
            </p:nvPicPr>
            <p:blipFill>
              <a:blip r:embed="rId5"/>
              <a:stretch>
                <a:fillRect/>
              </a:stretch>
            </p:blipFill>
            <p:spPr>
              <a:xfrm>
                <a:off x="10460083" y="3456679"/>
                <a:ext cx="36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1" name="Ink 30">
                <a:extLst>
                  <a:ext uri="{FF2B5EF4-FFF2-40B4-BE49-F238E27FC236}">
                    <a16:creationId xmlns:a16="http://schemas.microsoft.com/office/drawing/2014/main" id="{5EBD8423-0088-37D3-07DC-18951DF6D7C9}"/>
                  </a:ext>
                </a:extLst>
              </p14:cNvPr>
              <p14:cNvContentPartPr/>
              <p14:nvPr/>
            </p14:nvContentPartPr>
            <p14:xfrm>
              <a:off x="10792723" y="2173279"/>
              <a:ext cx="360" cy="360"/>
            </p14:xfrm>
          </p:contentPart>
        </mc:Choice>
        <mc:Fallback>
          <p:pic>
            <p:nvPicPr>
              <p:cNvPr id="31" name="Ink 30">
                <a:extLst>
                  <a:ext uri="{FF2B5EF4-FFF2-40B4-BE49-F238E27FC236}">
                    <a16:creationId xmlns:a16="http://schemas.microsoft.com/office/drawing/2014/main" id="{5EBD8423-0088-37D3-07DC-18951DF6D7C9}"/>
                  </a:ext>
                </a:extLst>
              </p:cNvPr>
              <p:cNvPicPr/>
              <p:nvPr/>
            </p:nvPicPr>
            <p:blipFill>
              <a:blip r:embed="rId14"/>
              <a:stretch>
                <a:fillRect/>
              </a:stretch>
            </p:blipFill>
            <p:spPr>
              <a:xfrm>
                <a:off x="10775083" y="2137639"/>
                <a:ext cx="36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2" name="Ink 31">
                <a:extLst>
                  <a:ext uri="{FF2B5EF4-FFF2-40B4-BE49-F238E27FC236}">
                    <a16:creationId xmlns:a16="http://schemas.microsoft.com/office/drawing/2014/main" id="{CF43106E-1911-AAAD-8E51-68AA7F83DA30}"/>
                  </a:ext>
                </a:extLst>
              </p14:cNvPr>
              <p14:cNvContentPartPr/>
              <p14:nvPr/>
            </p14:nvContentPartPr>
            <p14:xfrm>
              <a:off x="10702723" y="2053399"/>
              <a:ext cx="360" cy="360"/>
            </p14:xfrm>
          </p:contentPart>
        </mc:Choice>
        <mc:Fallback>
          <p:pic>
            <p:nvPicPr>
              <p:cNvPr id="32" name="Ink 31">
                <a:extLst>
                  <a:ext uri="{FF2B5EF4-FFF2-40B4-BE49-F238E27FC236}">
                    <a16:creationId xmlns:a16="http://schemas.microsoft.com/office/drawing/2014/main" id="{CF43106E-1911-AAAD-8E51-68AA7F83DA30}"/>
                  </a:ext>
                </a:extLst>
              </p:cNvPr>
              <p:cNvPicPr/>
              <p:nvPr/>
            </p:nvPicPr>
            <p:blipFill>
              <a:blip r:embed="rId14"/>
              <a:stretch>
                <a:fillRect/>
              </a:stretch>
            </p:blipFill>
            <p:spPr>
              <a:xfrm>
                <a:off x="10684723" y="2017399"/>
                <a:ext cx="36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3" name="Ink 32">
                <a:extLst>
                  <a:ext uri="{FF2B5EF4-FFF2-40B4-BE49-F238E27FC236}">
                    <a16:creationId xmlns:a16="http://schemas.microsoft.com/office/drawing/2014/main" id="{7B430C64-FBDB-0DFF-5196-2F0CC1CCD1F1}"/>
                  </a:ext>
                </a:extLst>
              </p14:cNvPr>
              <p14:cNvContentPartPr/>
              <p14:nvPr/>
            </p14:nvContentPartPr>
            <p14:xfrm>
              <a:off x="10702723" y="2053399"/>
              <a:ext cx="360" cy="360"/>
            </p14:xfrm>
          </p:contentPart>
        </mc:Choice>
        <mc:Fallback>
          <p:pic>
            <p:nvPicPr>
              <p:cNvPr id="33" name="Ink 32">
                <a:extLst>
                  <a:ext uri="{FF2B5EF4-FFF2-40B4-BE49-F238E27FC236}">
                    <a16:creationId xmlns:a16="http://schemas.microsoft.com/office/drawing/2014/main" id="{7B430C64-FBDB-0DFF-5196-2F0CC1CCD1F1}"/>
                  </a:ext>
                </a:extLst>
              </p:cNvPr>
              <p:cNvPicPr/>
              <p:nvPr/>
            </p:nvPicPr>
            <p:blipFill>
              <a:blip r:embed="rId14"/>
              <a:stretch>
                <a:fillRect/>
              </a:stretch>
            </p:blipFill>
            <p:spPr>
              <a:xfrm>
                <a:off x="10684723" y="2017399"/>
                <a:ext cx="36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4" name="Ink 33">
                <a:extLst>
                  <a:ext uri="{FF2B5EF4-FFF2-40B4-BE49-F238E27FC236}">
                    <a16:creationId xmlns:a16="http://schemas.microsoft.com/office/drawing/2014/main" id="{D8B4A94E-CC8C-BCDA-7135-A4F8222297FD}"/>
                  </a:ext>
                </a:extLst>
              </p14:cNvPr>
              <p14:cNvContentPartPr/>
              <p14:nvPr/>
            </p14:nvContentPartPr>
            <p14:xfrm>
              <a:off x="10658083" y="1993279"/>
              <a:ext cx="360" cy="360"/>
            </p14:xfrm>
          </p:contentPart>
        </mc:Choice>
        <mc:Fallback>
          <p:pic>
            <p:nvPicPr>
              <p:cNvPr id="34" name="Ink 33">
                <a:extLst>
                  <a:ext uri="{FF2B5EF4-FFF2-40B4-BE49-F238E27FC236}">
                    <a16:creationId xmlns:a16="http://schemas.microsoft.com/office/drawing/2014/main" id="{D8B4A94E-CC8C-BCDA-7135-A4F8222297FD}"/>
                  </a:ext>
                </a:extLst>
              </p:cNvPr>
              <p:cNvPicPr/>
              <p:nvPr/>
            </p:nvPicPr>
            <p:blipFill>
              <a:blip r:embed="rId14"/>
              <a:stretch>
                <a:fillRect/>
              </a:stretch>
            </p:blipFill>
            <p:spPr>
              <a:xfrm>
                <a:off x="10640083" y="1957279"/>
                <a:ext cx="36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5" name="Ink 34">
                <a:extLst>
                  <a:ext uri="{FF2B5EF4-FFF2-40B4-BE49-F238E27FC236}">
                    <a16:creationId xmlns:a16="http://schemas.microsoft.com/office/drawing/2014/main" id="{87100BEF-1ED0-8E90-753A-7EEDB8E1D914}"/>
                  </a:ext>
                </a:extLst>
              </p14:cNvPr>
              <p14:cNvContentPartPr/>
              <p14:nvPr/>
            </p14:nvContentPartPr>
            <p14:xfrm>
              <a:off x="10658083" y="1993279"/>
              <a:ext cx="360" cy="360"/>
            </p14:xfrm>
          </p:contentPart>
        </mc:Choice>
        <mc:Fallback>
          <p:pic>
            <p:nvPicPr>
              <p:cNvPr id="35" name="Ink 34">
                <a:extLst>
                  <a:ext uri="{FF2B5EF4-FFF2-40B4-BE49-F238E27FC236}">
                    <a16:creationId xmlns:a16="http://schemas.microsoft.com/office/drawing/2014/main" id="{87100BEF-1ED0-8E90-753A-7EEDB8E1D914}"/>
                  </a:ext>
                </a:extLst>
              </p:cNvPr>
              <p:cNvPicPr/>
              <p:nvPr/>
            </p:nvPicPr>
            <p:blipFill>
              <a:blip r:embed="rId14"/>
              <a:stretch>
                <a:fillRect/>
              </a:stretch>
            </p:blipFill>
            <p:spPr>
              <a:xfrm>
                <a:off x="10640083" y="1957279"/>
                <a:ext cx="36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6" name="Ink 35">
                <a:extLst>
                  <a:ext uri="{FF2B5EF4-FFF2-40B4-BE49-F238E27FC236}">
                    <a16:creationId xmlns:a16="http://schemas.microsoft.com/office/drawing/2014/main" id="{D39871E1-FE40-1C25-3331-B34601BFDC52}"/>
                  </a:ext>
                </a:extLst>
              </p14:cNvPr>
              <p14:cNvContentPartPr/>
              <p14:nvPr/>
            </p14:nvContentPartPr>
            <p14:xfrm>
              <a:off x="10503643" y="1829479"/>
              <a:ext cx="79200" cy="89280"/>
            </p14:xfrm>
          </p:contentPart>
        </mc:Choice>
        <mc:Fallback>
          <p:pic>
            <p:nvPicPr>
              <p:cNvPr id="36" name="Ink 35">
                <a:extLst>
                  <a:ext uri="{FF2B5EF4-FFF2-40B4-BE49-F238E27FC236}">
                    <a16:creationId xmlns:a16="http://schemas.microsoft.com/office/drawing/2014/main" id="{D39871E1-FE40-1C25-3331-B34601BFDC52}"/>
                  </a:ext>
                </a:extLst>
              </p:cNvPr>
              <p:cNvPicPr/>
              <p:nvPr/>
            </p:nvPicPr>
            <p:blipFill>
              <a:blip r:embed="rId20"/>
              <a:stretch>
                <a:fillRect/>
              </a:stretch>
            </p:blipFill>
            <p:spPr>
              <a:xfrm>
                <a:off x="10486003" y="1793839"/>
                <a:ext cx="1148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7" name="Ink 36">
                <a:extLst>
                  <a:ext uri="{FF2B5EF4-FFF2-40B4-BE49-F238E27FC236}">
                    <a16:creationId xmlns:a16="http://schemas.microsoft.com/office/drawing/2014/main" id="{7A729E3A-8F55-A515-D816-6A6A2E5D407C}"/>
                  </a:ext>
                </a:extLst>
              </p14:cNvPr>
              <p14:cNvContentPartPr/>
              <p14:nvPr/>
            </p14:nvContentPartPr>
            <p14:xfrm>
              <a:off x="10269643" y="1738039"/>
              <a:ext cx="148320" cy="31320"/>
            </p14:xfrm>
          </p:contentPart>
        </mc:Choice>
        <mc:Fallback>
          <p:pic>
            <p:nvPicPr>
              <p:cNvPr id="37" name="Ink 36">
                <a:extLst>
                  <a:ext uri="{FF2B5EF4-FFF2-40B4-BE49-F238E27FC236}">
                    <a16:creationId xmlns:a16="http://schemas.microsoft.com/office/drawing/2014/main" id="{7A729E3A-8F55-A515-D816-6A6A2E5D407C}"/>
                  </a:ext>
                </a:extLst>
              </p:cNvPr>
              <p:cNvPicPr/>
              <p:nvPr/>
            </p:nvPicPr>
            <p:blipFill>
              <a:blip r:embed="rId22"/>
              <a:stretch>
                <a:fillRect/>
              </a:stretch>
            </p:blipFill>
            <p:spPr>
              <a:xfrm>
                <a:off x="10251643" y="1702039"/>
                <a:ext cx="1839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8" name="Ink 37">
                <a:extLst>
                  <a:ext uri="{FF2B5EF4-FFF2-40B4-BE49-F238E27FC236}">
                    <a16:creationId xmlns:a16="http://schemas.microsoft.com/office/drawing/2014/main" id="{48061AAA-ABD5-71A9-9118-2FA1AD53EAE0}"/>
                  </a:ext>
                </a:extLst>
              </p14:cNvPr>
              <p14:cNvContentPartPr/>
              <p14:nvPr/>
            </p14:nvContentPartPr>
            <p14:xfrm>
              <a:off x="9847363" y="1632559"/>
              <a:ext cx="286560" cy="46800"/>
            </p14:xfrm>
          </p:contentPart>
        </mc:Choice>
        <mc:Fallback>
          <p:pic>
            <p:nvPicPr>
              <p:cNvPr id="38" name="Ink 37">
                <a:extLst>
                  <a:ext uri="{FF2B5EF4-FFF2-40B4-BE49-F238E27FC236}">
                    <a16:creationId xmlns:a16="http://schemas.microsoft.com/office/drawing/2014/main" id="{48061AAA-ABD5-71A9-9118-2FA1AD53EAE0}"/>
                  </a:ext>
                </a:extLst>
              </p:cNvPr>
              <p:cNvPicPr/>
              <p:nvPr/>
            </p:nvPicPr>
            <p:blipFill>
              <a:blip r:embed="rId24"/>
              <a:stretch>
                <a:fillRect/>
              </a:stretch>
            </p:blipFill>
            <p:spPr>
              <a:xfrm>
                <a:off x="9829363" y="1596559"/>
                <a:ext cx="3222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9" name="Ink 38">
                <a:extLst>
                  <a:ext uri="{FF2B5EF4-FFF2-40B4-BE49-F238E27FC236}">
                    <a16:creationId xmlns:a16="http://schemas.microsoft.com/office/drawing/2014/main" id="{1CB59EE5-9444-DB25-D0E0-B99316B81CC7}"/>
                  </a:ext>
                </a:extLst>
              </p14:cNvPr>
              <p14:cNvContentPartPr/>
              <p14:nvPr/>
            </p14:nvContentPartPr>
            <p14:xfrm>
              <a:off x="9551443" y="1604119"/>
              <a:ext cx="102240" cy="23760"/>
            </p14:xfrm>
          </p:contentPart>
        </mc:Choice>
        <mc:Fallback>
          <p:pic>
            <p:nvPicPr>
              <p:cNvPr id="39" name="Ink 38">
                <a:extLst>
                  <a:ext uri="{FF2B5EF4-FFF2-40B4-BE49-F238E27FC236}">
                    <a16:creationId xmlns:a16="http://schemas.microsoft.com/office/drawing/2014/main" id="{1CB59EE5-9444-DB25-D0E0-B99316B81CC7}"/>
                  </a:ext>
                </a:extLst>
              </p:cNvPr>
              <p:cNvPicPr/>
              <p:nvPr/>
            </p:nvPicPr>
            <p:blipFill>
              <a:blip r:embed="rId26"/>
              <a:stretch>
                <a:fillRect/>
              </a:stretch>
            </p:blipFill>
            <p:spPr>
              <a:xfrm>
                <a:off x="9533443" y="1568119"/>
                <a:ext cx="1378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0" name="Ink 39">
                <a:extLst>
                  <a:ext uri="{FF2B5EF4-FFF2-40B4-BE49-F238E27FC236}">
                    <a16:creationId xmlns:a16="http://schemas.microsoft.com/office/drawing/2014/main" id="{96264B01-3969-4518-8F8E-0B7F09538C23}"/>
                  </a:ext>
                </a:extLst>
              </p14:cNvPr>
              <p14:cNvContentPartPr/>
              <p14:nvPr/>
            </p14:nvContentPartPr>
            <p14:xfrm>
              <a:off x="9220243" y="1663519"/>
              <a:ext cx="163800" cy="16200"/>
            </p14:xfrm>
          </p:contentPart>
        </mc:Choice>
        <mc:Fallback>
          <p:pic>
            <p:nvPicPr>
              <p:cNvPr id="40" name="Ink 39">
                <a:extLst>
                  <a:ext uri="{FF2B5EF4-FFF2-40B4-BE49-F238E27FC236}">
                    <a16:creationId xmlns:a16="http://schemas.microsoft.com/office/drawing/2014/main" id="{96264B01-3969-4518-8F8E-0B7F09538C23}"/>
                  </a:ext>
                </a:extLst>
              </p:cNvPr>
              <p:cNvPicPr/>
              <p:nvPr/>
            </p:nvPicPr>
            <p:blipFill>
              <a:blip r:embed="rId28"/>
              <a:stretch>
                <a:fillRect/>
              </a:stretch>
            </p:blipFill>
            <p:spPr>
              <a:xfrm>
                <a:off x="9202603" y="1627879"/>
                <a:ext cx="1994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41" name="Ink 40">
                <a:extLst>
                  <a:ext uri="{FF2B5EF4-FFF2-40B4-BE49-F238E27FC236}">
                    <a16:creationId xmlns:a16="http://schemas.microsoft.com/office/drawing/2014/main" id="{0422B33C-F436-535F-1465-547AB7938B3C}"/>
                  </a:ext>
                </a:extLst>
              </p14:cNvPr>
              <p14:cNvContentPartPr/>
              <p14:nvPr/>
            </p14:nvContentPartPr>
            <p14:xfrm>
              <a:off x="8997403" y="1693399"/>
              <a:ext cx="87120" cy="360"/>
            </p14:xfrm>
          </p:contentPart>
        </mc:Choice>
        <mc:Fallback>
          <p:pic>
            <p:nvPicPr>
              <p:cNvPr id="41" name="Ink 40">
                <a:extLst>
                  <a:ext uri="{FF2B5EF4-FFF2-40B4-BE49-F238E27FC236}">
                    <a16:creationId xmlns:a16="http://schemas.microsoft.com/office/drawing/2014/main" id="{0422B33C-F436-535F-1465-547AB7938B3C}"/>
                  </a:ext>
                </a:extLst>
              </p:cNvPr>
              <p:cNvPicPr/>
              <p:nvPr/>
            </p:nvPicPr>
            <p:blipFill>
              <a:blip r:embed="rId30"/>
              <a:stretch>
                <a:fillRect/>
              </a:stretch>
            </p:blipFill>
            <p:spPr>
              <a:xfrm>
                <a:off x="8979763" y="1657759"/>
                <a:ext cx="1227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2" name="Ink 41">
                <a:extLst>
                  <a:ext uri="{FF2B5EF4-FFF2-40B4-BE49-F238E27FC236}">
                    <a16:creationId xmlns:a16="http://schemas.microsoft.com/office/drawing/2014/main" id="{A157F00D-CC23-F89F-EE26-90C33CA83B48}"/>
                  </a:ext>
                </a:extLst>
              </p14:cNvPr>
              <p14:cNvContentPartPr/>
              <p14:nvPr/>
            </p14:nvContentPartPr>
            <p14:xfrm>
              <a:off x="8578723" y="1738759"/>
              <a:ext cx="250560" cy="78120"/>
            </p14:xfrm>
          </p:contentPart>
        </mc:Choice>
        <mc:Fallback>
          <p:pic>
            <p:nvPicPr>
              <p:cNvPr id="42" name="Ink 41">
                <a:extLst>
                  <a:ext uri="{FF2B5EF4-FFF2-40B4-BE49-F238E27FC236}">
                    <a16:creationId xmlns:a16="http://schemas.microsoft.com/office/drawing/2014/main" id="{A157F00D-CC23-F89F-EE26-90C33CA83B48}"/>
                  </a:ext>
                </a:extLst>
              </p:cNvPr>
              <p:cNvPicPr/>
              <p:nvPr/>
            </p:nvPicPr>
            <p:blipFill>
              <a:blip r:embed="rId32"/>
              <a:stretch>
                <a:fillRect/>
              </a:stretch>
            </p:blipFill>
            <p:spPr>
              <a:xfrm>
                <a:off x="8561083" y="1703119"/>
                <a:ext cx="2862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3" name="Ink 42">
                <a:extLst>
                  <a:ext uri="{FF2B5EF4-FFF2-40B4-BE49-F238E27FC236}">
                    <a16:creationId xmlns:a16="http://schemas.microsoft.com/office/drawing/2014/main" id="{E9048F5E-A4FC-33DB-3A1F-C2BE80A2ADA3}"/>
                  </a:ext>
                </a:extLst>
              </p14:cNvPr>
              <p14:cNvContentPartPr/>
              <p14:nvPr/>
            </p14:nvContentPartPr>
            <p14:xfrm>
              <a:off x="8397643" y="1963759"/>
              <a:ext cx="86760" cy="79920"/>
            </p14:xfrm>
          </p:contentPart>
        </mc:Choice>
        <mc:Fallback>
          <p:pic>
            <p:nvPicPr>
              <p:cNvPr id="43" name="Ink 42">
                <a:extLst>
                  <a:ext uri="{FF2B5EF4-FFF2-40B4-BE49-F238E27FC236}">
                    <a16:creationId xmlns:a16="http://schemas.microsoft.com/office/drawing/2014/main" id="{E9048F5E-A4FC-33DB-3A1F-C2BE80A2ADA3}"/>
                  </a:ext>
                </a:extLst>
              </p:cNvPr>
              <p:cNvPicPr/>
              <p:nvPr/>
            </p:nvPicPr>
            <p:blipFill>
              <a:blip r:embed="rId34"/>
              <a:stretch>
                <a:fillRect/>
              </a:stretch>
            </p:blipFill>
            <p:spPr>
              <a:xfrm>
                <a:off x="8380003" y="1928119"/>
                <a:ext cx="1224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4" name="Ink 43">
                <a:extLst>
                  <a:ext uri="{FF2B5EF4-FFF2-40B4-BE49-F238E27FC236}">
                    <a16:creationId xmlns:a16="http://schemas.microsoft.com/office/drawing/2014/main" id="{A02FF3AE-FCF7-AAB0-81A1-1B8174BB1081}"/>
                  </a:ext>
                </a:extLst>
              </p14:cNvPr>
              <p14:cNvContentPartPr/>
              <p14:nvPr/>
            </p14:nvContentPartPr>
            <p14:xfrm>
              <a:off x="8373883" y="1918399"/>
              <a:ext cx="50400" cy="88560"/>
            </p14:xfrm>
          </p:contentPart>
        </mc:Choice>
        <mc:Fallback>
          <p:pic>
            <p:nvPicPr>
              <p:cNvPr id="44" name="Ink 43">
                <a:extLst>
                  <a:ext uri="{FF2B5EF4-FFF2-40B4-BE49-F238E27FC236}">
                    <a16:creationId xmlns:a16="http://schemas.microsoft.com/office/drawing/2014/main" id="{A02FF3AE-FCF7-AAB0-81A1-1B8174BB1081}"/>
                  </a:ext>
                </a:extLst>
              </p:cNvPr>
              <p:cNvPicPr/>
              <p:nvPr/>
            </p:nvPicPr>
            <p:blipFill>
              <a:blip r:embed="rId36"/>
              <a:stretch>
                <a:fillRect/>
              </a:stretch>
            </p:blipFill>
            <p:spPr>
              <a:xfrm>
                <a:off x="8355883" y="1882759"/>
                <a:ext cx="860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5" name="Ink 44">
                <a:extLst>
                  <a:ext uri="{FF2B5EF4-FFF2-40B4-BE49-F238E27FC236}">
                    <a16:creationId xmlns:a16="http://schemas.microsoft.com/office/drawing/2014/main" id="{5A104430-D9A9-EEB8-F90B-E619A45B29FA}"/>
                  </a:ext>
                </a:extLst>
              </p14:cNvPr>
              <p14:cNvContentPartPr/>
              <p14:nvPr/>
            </p14:nvContentPartPr>
            <p14:xfrm>
              <a:off x="8170843" y="2143399"/>
              <a:ext cx="13680" cy="76680"/>
            </p14:xfrm>
          </p:contentPart>
        </mc:Choice>
        <mc:Fallback>
          <p:pic>
            <p:nvPicPr>
              <p:cNvPr id="45" name="Ink 44">
                <a:extLst>
                  <a:ext uri="{FF2B5EF4-FFF2-40B4-BE49-F238E27FC236}">
                    <a16:creationId xmlns:a16="http://schemas.microsoft.com/office/drawing/2014/main" id="{5A104430-D9A9-EEB8-F90B-E619A45B29FA}"/>
                  </a:ext>
                </a:extLst>
              </p:cNvPr>
              <p:cNvPicPr/>
              <p:nvPr/>
            </p:nvPicPr>
            <p:blipFill>
              <a:blip r:embed="rId38"/>
              <a:stretch>
                <a:fillRect/>
              </a:stretch>
            </p:blipFill>
            <p:spPr>
              <a:xfrm>
                <a:off x="8153203" y="2107759"/>
                <a:ext cx="493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6" name="Ink 45">
                <a:extLst>
                  <a:ext uri="{FF2B5EF4-FFF2-40B4-BE49-F238E27FC236}">
                    <a16:creationId xmlns:a16="http://schemas.microsoft.com/office/drawing/2014/main" id="{EB5D0A14-5AE1-5745-3451-BA80FEAC1985}"/>
                  </a:ext>
                </a:extLst>
              </p14:cNvPr>
              <p14:cNvContentPartPr/>
              <p14:nvPr/>
            </p14:nvContentPartPr>
            <p14:xfrm>
              <a:off x="8181643" y="2113519"/>
              <a:ext cx="92880" cy="44640"/>
            </p14:xfrm>
          </p:contentPart>
        </mc:Choice>
        <mc:Fallback>
          <p:pic>
            <p:nvPicPr>
              <p:cNvPr id="46" name="Ink 45">
                <a:extLst>
                  <a:ext uri="{FF2B5EF4-FFF2-40B4-BE49-F238E27FC236}">
                    <a16:creationId xmlns:a16="http://schemas.microsoft.com/office/drawing/2014/main" id="{EB5D0A14-5AE1-5745-3451-BA80FEAC1985}"/>
                  </a:ext>
                </a:extLst>
              </p:cNvPr>
              <p:cNvPicPr/>
              <p:nvPr/>
            </p:nvPicPr>
            <p:blipFill>
              <a:blip r:embed="rId40"/>
              <a:stretch>
                <a:fillRect/>
              </a:stretch>
            </p:blipFill>
            <p:spPr>
              <a:xfrm>
                <a:off x="8164003" y="2077519"/>
                <a:ext cx="128520" cy="116280"/>
              </a:xfrm>
              <a:prstGeom prst="rect">
                <a:avLst/>
              </a:prstGeom>
            </p:spPr>
          </p:pic>
        </mc:Fallback>
      </mc:AlternateContent>
    </p:spTree>
    <p:extLst>
      <p:ext uri="{BB962C8B-B14F-4D97-AF65-F5344CB8AC3E}">
        <p14:creationId xmlns:p14="http://schemas.microsoft.com/office/powerpoint/2010/main" val="2572780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7DF2CCF-11AF-4E04-5C9F-62E8449DC726}"/>
              </a:ext>
            </a:extLst>
          </p:cNvPr>
          <p:cNvCxnSpPr>
            <a:cxnSpLocks/>
          </p:cNvCxnSpPr>
          <p:nvPr/>
        </p:nvCxnSpPr>
        <p:spPr>
          <a:xfrm>
            <a:off x="618565" y="820270"/>
            <a:ext cx="11026588" cy="0"/>
          </a:xfrm>
          <a:prstGeom prst="line">
            <a:avLst/>
          </a:prstGeom>
          <a:ln w="28575">
            <a:solidFill>
              <a:schemeClr val="bg2">
                <a:lumMod val="25000"/>
              </a:schemeClr>
            </a:solidFill>
          </a:ln>
        </p:spPr>
        <p:style>
          <a:lnRef idx="3">
            <a:schemeClr val="dk1"/>
          </a:lnRef>
          <a:fillRef idx="0">
            <a:schemeClr val="dk1"/>
          </a:fillRef>
          <a:effectRef idx="2">
            <a:schemeClr val="dk1"/>
          </a:effectRef>
          <a:fontRef idx="minor">
            <a:schemeClr val="tx1"/>
          </a:fontRef>
        </p:style>
      </p:cxnSp>
      <p:sp>
        <p:nvSpPr>
          <p:cNvPr id="7" name="Title 1">
            <a:extLst>
              <a:ext uri="{FF2B5EF4-FFF2-40B4-BE49-F238E27FC236}">
                <a16:creationId xmlns:a16="http://schemas.microsoft.com/office/drawing/2014/main" id="{2561964A-7FCE-C7B4-B679-C25844763B8C}"/>
              </a:ext>
            </a:extLst>
          </p:cNvPr>
          <p:cNvSpPr txBox="1">
            <a:spLocks/>
          </p:cNvSpPr>
          <p:nvPr/>
        </p:nvSpPr>
        <p:spPr>
          <a:xfrm>
            <a:off x="774550" y="273156"/>
            <a:ext cx="10058400" cy="52022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50" normalizeH="0" baseline="0" noProof="0" dirty="0">
                <a:ln>
                  <a:noFill/>
                </a:ln>
                <a:solidFill>
                  <a:sysClr val="windowText" lastClr="000000">
                    <a:lumMod val="75000"/>
                    <a:lumOff val="25000"/>
                  </a:sysClr>
                </a:solidFill>
                <a:effectLst/>
                <a:uLnTx/>
                <a:uFillTx/>
                <a:latin typeface="Bookman Old Style" panose="020F0302020204030204"/>
                <a:ea typeface="+mj-ea"/>
                <a:cs typeface="+mj-cs"/>
              </a:rPr>
              <a:t>The temporal fossa: </a:t>
            </a:r>
            <a:r>
              <a:rPr kumimoji="0" lang="en-US" sz="2800" b="0" i="0" u="none" strike="noStrike" kern="1200" cap="none" spc="-50" normalizeH="0" baseline="0" noProof="0" dirty="0">
                <a:ln>
                  <a:noFill/>
                </a:ln>
                <a:solidFill>
                  <a:schemeClr val="accent2">
                    <a:lumMod val="50000"/>
                  </a:schemeClr>
                </a:solidFill>
                <a:effectLst/>
                <a:uLnTx/>
                <a:uFillTx/>
                <a:latin typeface="Bookman Old Style" panose="020F0302020204030204"/>
                <a:ea typeface="+mj-ea"/>
                <a:cs typeface="+mj-cs"/>
              </a:rPr>
              <a:t>Contents</a:t>
            </a:r>
            <a:endParaRPr kumimoji="0" lang="en-US" sz="2800" b="0" i="0" u="none" strike="noStrike" kern="1200" cap="none" spc="-50" normalizeH="0" baseline="0" noProof="0" dirty="0">
              <a:ln>
                <a:noFill/>
              </a:ln>
              <a:solidFill>
                <a:sysClr val="windowText" lastClr="000000">
                  <a:lumMod val="75000"/>
                  <a:lumOff val="25000"/>
                </a:sysClr>
              </a:solidFill>
              <a:effectLst/>
              <a:uLnTx/>
              <a:uFillTx/>
              <a:latin typeface="Bookman Old Style" panose="020F0302020204030204"/>
              <a:ea typeface="+mj-ea"/>
              <a:cs typeface="+mj-cs"/>
            </a:endParaRPr>
          </a:p>
        </p:txBody>
      </p:sp>
      <p:cxnSp>
        <p:nvCxnSpPr>
          <p:cNvPr id="8" name="Straight Connector 7">
            <a:extLst>
              <a:ext uri="{FF2B5EF4-FFF2-40B4-BE49-F238E27FC236}">
                <a16:creationId xmlns:a16="http://schemas.microsoft.com/office/drawing/2014/main" id="{F3F5AFDF-3D53-F9EE-5CAB-ABC91F8858B6}"/>
              </a:ext>
            </a:extLst>
          </p:cNvPr>
          <p:cNvCxnSpPr>
            <a:cxnSpLocks/>
          </p:cNvCxnSpPr>
          <p:nvPr/>
        </p:nvCxnSpPr>
        <p:spPr>
          <a:xfrm>
            <a:off x="618565" y="847165"/>
            <a:ext cx="9480176" cy="6010835"/>
          </a:xfrm>
          <a:prstGeom prst="line">
            <a:avLst/>
          </a:prstGeom>
          <a:ln w="28575">
            <a:solidFill>
              <a:schemeClr val="bg1">
                <a:lumMod val="85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0F689EEE-24C1-0B74-E45A-57DB332A496D}"/>
              </a:ext>
            </a:extLst>
          </p:cNvPr>
          <p:cNvCxnSpPr>
            <a:cxnSpLocks/>
          </p:cNvCxnSpPr>
          <p:nvPr/>
        </p:nvCxnSpPr>
        <p:spPr>
          <a:xfrm>
            <a:off x="5997388" y="847165"/>
            <a:ext cx="2918012" cy="6010835"/>
          </a:xfrm>
          <a:prstGeom prst="line">
            <a:avLst/>
          </a:prstGeom>
          <a:ln w="28575">
            <a:solidFill>
              <a:schemeClr val="accent2">
                <a:lumMod val="40000"/>
                <a:lumOff val="60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5CBC9730-2602-9C4F-1E8C-27072AE3C9E4}"/>
              </a:ext>
            </a:extLst>
          </p:cNvPr>
          <p:cNvCxnSpPr>
            <a:cxnSpLocks/>
          </p:cNvCxnSpPr>
          <p:nvPr/>
        </p:nvCxnSpPr>
        <p:spPr>
          <a:xfrm flipV="1">
            <a:off x="-18827" y="847165"/>
            <a:ext cx="11663980" cy="5136776"/>
          </a:xfrm>
          <a:prstGeom prst="line">
            <a:avLst/>
          </a:prstGeom>
          <a:ln w="28575">
            <a:solidFill>
              <a:schemeClr val="accent2">
                <a:lumMod val="40000"/>
                <a:lumOff val="60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1F58837D-5826-9F52-3E65-56C9287C79DF}"/>
              </a:ext>
            </a:extLst>
          </p:cNvPr>
          <p:cNvCxnSpPr>
            <a:cxnSpLocks/>
          </p:cNvCxnSpPr>
          <p:nvPr/>
        </p:nvCxnSpPr>
        <p:spPr>
          <a:xfrm>
            <a:off x="0" y="3429000"/>
            <a:ext cx="12192000" cy="2918012"/>
          </a:xfrm>
          <a:prstGeom prst="line">
            <a:avLst/>
          </a:prstGeom>
          <a:ln w="28575">
            <a:solidFill>
              <a:schemeClr val="bg1">
                <a:lumMod val="85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sp>
        <p:nvSpPr>
          <p:cNvPr id="4" name="TextBox 3">
            <a:extLst>
              <a:ext uri="{FF2B5EF4-FFF2-40B4-BE49-F238E27FC236}">
                <a16:creationId xmlns:a16="http://schemas.microsoft.com/office/drawing/2014/main" id="{A0B18CCD-D1BC-495E-1859-3926BA12A5A9}"/>
              </a:ext>
            </a:extLst>
          </p:cNvPr>
          <p:cNvSpPr txBox="1"/>
          <p:nvPr/>
        </p:nvSpPr>
        <p:spPr>
          <a:xfrm>
            <a:off x="-1" y="1295674"/>
            <a:ext cx="5561351" cy="2123658"/>
          </a:xfrm>
          <a:prstGeom prst="rect">
            <a:avLst/>
          </a:prstGeom>
          <a:noFill/>
        </p:spPr>
        <p:txBody>
          <a:bodyPr wrap="square">
            <a:spAutoFit/>
          </a:bodyPr>
          <a:lstStyle/>
          <a:p>
            <a:pPr marL="342900" indent="-342900">
              <a:buFont typeface="+mj-lt"/>
              <a:buAutoNum type="arabicPeriod"/>
            </a:pPr>
            <a:r>
              <a:rPr lang="en-US" sz="2200" dirty="0"/>
              <a:t>Temporalis muscle &amp; Fascia</a:t>
            </a:r>
          </a:p>
          <a:p>
            <a:pPr marL="342900" indent="-342900">
              <a:buFont typeface="+mj-lt"/>
              <a:buAutoNum type="arabicPeriod"/>
            </a:pPr>
            <a:r>
              <a:rPr lang="en-US" sz="2200" dirty="0"/>
              <a:t>Deep temporal nerves</a:t>
            </a:r>
          </a:p>
          <a:p>
            <a:pPr marL="342900" indent="-342900">
              <a:buFont typeface="+mj-lt"/>
              <a:buAutoNum type="arabicPeriod"/>
            </a:pPr>
            <a:r>
              <a:rPr lang="en-US" sz="2200" dirty="0"/>
              <a:t>Deep temporal artery </a:t>
            </a:r>
            <a:r>
              <a:rPr lang="en-US" sz="2200" i="1" dirty="0"/>
              <a:t>(from maxillary a.)</a:t>
            </a:r>
          </a:p>
          <a:p>
            <a:pPr marL="342900" indent="-342900">
              <a:buFont typeface="+mj-lt"/>
              <a:buAutoNum type="arabicPeriod"/>
            </a:pPr>
            <a:r>
              <a:rPr lang="en-US" sz="2200" dirty="0"/>
              <a:t>Middle temporal artery </a:t>
            </a:r>
            <a:r>
              <a:rPr lang="en-US" sz="2200" i="1" dirty="0"/>
              <a:t>(From superficial temporal a.)</a:t>
            </a:r>
          </a:p>
          <a:p>
            <a:pPr marL="342900" indent="-342900">
              <a:buFont typeface="+mj-lt"/>
              <a:buAutoNum type="arabicPeriod"/>
            </a:pPr>
            <a:r>
              <a:rPr lang="en-US" sz="2200" dirty="0"/>
              <a:t>Zygomaticotemporal nerve and artery</a:t>
            </a:r>
          </a:p>
        </p:txBody>
      </p:sp>
      <p:pic>
        <p:nvPicPr>
          <p:cNvPr id="9" name="Picture 8">
            <a:extLst>
              <a:ext uri="{FF2B5EF4-FFF2-40B4-BE49-F238E27FC236}">
                <a16:creationId xmlns:a16="http://schemas.microsoft.com/office/drawing/2014/main" id="{20355281-C45B-CA84-4BA5-914C48890890}"/>
              </a:ext>
            </a:extLst>
          </p:cNvPr>
          <p:cNvPicPr>
            <a:picLocks noChangeAspect="1"/>
          </p:cNvPicPr>
          <p:nvPr/>
        </p:nvPicPr>
        <p:blipFill>
          <a:blip r:embed="rId2"/>
          <a:stretch>
            <a:fillRect/>
          </a:stretch>
        </p:blipFill>
        <p:spPr>
          <a:xfrm>
            <a:off x="5321509" y="969172"/>
            <a:ext cx="6870492" cy="5343717"/>
          </a:xfrm>
          <a:prstGeom prst="rect">
            <a:avLst/>
          </a:prstGeom>
        </p:spPr>
      </p:pic>
    </p:spTree>
    <p:extLst>
      <p:ext uri="{BB962C8B-B14F-4D97-AF65-F5344CB8AC3E}">
        <p14:creationId xmlns:p14="http://schemas.microsoft.com/office/powerpoint/2010/main" val="1375729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7DF2CCF-11AF-4E04-5C9F-62E8449DC726}"/>
              </a:ext>
            </a:extLst>
          </p:cNvPr>
          <p:cNvCxnSpPr>
            <a:cxnSpLocks/>
          </p:cNvCxnSpPr>
          <p:nvPr/>
        </p:nvCxnSpPr>
        <p:spPr>
          <a:xfrm>
            <a:off x="618565" y="820270"/>
            <a:ext cx="11026588" cy="0"/>
          </a:xfrm>
          <a:prstGeom prst="line">
            <a:avLst/>
          </a:prstGeom>
          <a:ln w="28575">
            <a:solidFill>
              <a:schemeClr val="bg2">
                <a:lumMod val="25000"/>
              </a:schemeClr>
            </a:solidFill>
          </a:ln>
        </p:spPr>
        <p:style>
          <a:lnRef idx="3">
            <a:schemeClr val="dk1"/>
          </a:lnRef>
          <a:fillRef idx="0">
            <a:schemeClr val="dk1"/>
          </a:fillRef>
          <a:effectRef idx="2">
            <a:schemeClr val="dk1"/>
          </a:effectRef>
          <a:fontRef idx="minor">
            <a:schemeClr val="tx1"/>
          </a:fontRef>
        </p:style>
      </p:cxnSp>
      <p:sp>
        <p:nvSpPr>
          <p:cNvPr id="7" name="Title 1">
            <a:extLst>
              <a:ext uri="{FF2B5EF4-FFF2-40B4-BE49-F238E27FC236}">
                <a16:creationId xmlns:a16="http://schemas.microsoft.com/office/drawing/2014/main" id="{2561964A-7FCE-C7B4-B679-C25844763B8C}"/>
              </a:ext>
            </a:extLst>
          </p:cNvPr>
          <p:cNvSpPr txBox="1">
            <a:spLocks/>
          </p:cNvSpPr>
          <p:nvPr/>
        </p:nvSpPr>
        <p:spPr>
          <a:xfrm>
            <a:off x="774550" y="273156"/>
            <a:ext cx="10058400" cy="52022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50" normalizeH="0" baseline="0" noProof="0" dirty="0">
                <a:ln>
                  <a:noFill/>
                </a:ln>
                <a:solidFill>
                  <a:sysClr val="windowText" lastClr="000000">
                    <a:lumMod val="75000"/>
                    <a:lumOff val="25000"/>
                  </a:sysClr>
                </a:solidFill>
                <a:effectLst/>
                <a:uLnTx/>
                <a:uFillTx/>
                <a:latin typeface="Bookman Old Style" panose="020F0302020204030204"/>
                <a:ea typeface="+mj-ea"/>
                <a:cs typeface="+mj-cs"/>
              </a:rPr>
              <a:t>Temporalis muscle &amp; Fascia </a:t>
            </a:r>
          </a:p>
        </p:txBody>
      </p:sp>
      <p:cxnSp>
        <p:nvCxnSpPr>
          <p:cNvPr id="8" name="Straight Connector 7">
            <a:extLst>
              <a:ext uri="{FF2B5EF4-FFF2-40B4-BE49-F238E27FC236}">
                <a16:creationId xmlns:a16="http://schemas.microsoft.com/office/drawing/2014/main" id="{F3F5AFDF-3D53-F9EE-5CAB-ABC91F8858B6}"/>
              </a:ext>
            </a:extLst>
          </p:cNvPr>
          <p:cNvCxnSpPr>
            <a:cxnSpLocks/>
          </p:cNvCxnSpPr>
          <p:nvPr/>
        </p:nvCxnSpPr>
        <p:spPr>
          <a:xfrm>
            <a:off x="618565" y="847165"/>
            <a:ext cx="9480176" cy="6010835"/>
          </a:xfrm>
          <a:prstGeom prst="line">
            <a:avLst/>
          </a:prstGeom>
          <a:ln w="28575">
            <a:solidFill>
              <a:schemeClr val="bg1">
                <a:lumMod val="85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0F689EEE-24C1-0B74-E45A-57DB332A496D}"/>
              </a:ext>
            </a:extLst>
          </p:cNvPr>
          <p:cNvCxnSpPr>
            <a:cxnSpLocks/>
          </p:cNvCxnSpPr>
          <p:nvPr/>
        </p:nvCxnSpPr>
        <p:spPr>
          <a:xfrm>
            <a:off x="5997388" y="847165"/>
            <a:ext cx="2918012" cy="6010835"/>
          </a:xfrm>
          <a:prstGeom prst="line">
            <a:avLst/>
          </a:prstGeom>
          <a:ln w="28575">
            <a:solidFill>
              <a:schemeClr val="accent2">
                <a:lumMod val="40000"/>
                <a:lumOff val="60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5CBC9730-2602-9C4F-1E8C-27072AE3C9E4}"/>
              </a:ext>
            </a:extLst>
          </p:cNvPr>
          <p:cNvCxnSpPr>
            <a:cxnSpLocks/>
          </p:cNvCxnSpPr>
          <p:nvPr/>
        </p:nvCxnSpPr>
        <p:spPr>
          <a:xfrm flipV="1">
            <a:off x="-18827" y="847165"/>
            <a:ext cx="11663980" cy="5136776"/>
          </a:xfrm>
          <a:prstGeom prst="line">
            <a:avLst/>
          </a:prstGeom>
          <a:ln w="28575">
            <a:solidFill>
              <a:schemeClr val="accent2">
                <a:lumMod val="40000"/>
                <a:lumOff val="60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1F58837D-5826-9F52-3E65-56C9287C79DF}"/>
              </a:ext>
            </a:extLst>
          </p:cNvPr>
          <p:cNvCxnSpPr>
            <a:cxnSpLocks/>
          </p:cNvCxnSpPr>
          <p:nvPr/>
        </p:nvCxnSpPr>
        <p:spPr>
          <a:xfrm>
            <a:off x="0" y="3429000"/>
            <a:ext cx="12192000" cy="2918012"/>
          </a:xfrm>
          <a:prstGeom prst="line">
            <a:avLst/>
          </a:prstGeom>
          <a:ln w="28575">
            <a:solidFill>
              <a:schemeClr val="bg1">
                <a:lumMod val="85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graphicFrame>
        <p:nvGraphicFramePr>
          <p:cNvPr id="9" name="Table 8">
            <a:extLst>
              <a:ext uri="{FF2B5EF4-FFF2-40B4-BE49-F238E27FC236}">
                <a16:creationId xmlns:a16="http://schemas.microsoft.com/office/drawing/2014/main" id="{1D915338-1DAE-E553-8C3D-DAC5AB4D717C}"/>
              </a:ext>
            </a:extLst>
          </p:cNvPr>
          <p:cNvGraphicFramePr>
            <a:graphicFrameLocks noGrp="1"/>
          </p:cNvGraphicFramePr>
          <p:nvPr>
            <p:extLst>
              <p:ext uri="{D42A27DB-BD31-4B8C-83A1-F6EECF244321}">
                <p14:modId xmlns:p14="http://schemas.microsoft.com/office/powerpoint/2010/main" val="321926799"/>
              </p:ext>
            </p:extLst>
          </p:nvPr>
        </p:nvGraphicFramePr>
        <p:xfrm>
          <a:off x="148382" y="5550419"/>
          <a:ext cx="11698012" cy="1160885"/>
        </p:xfrm>
        <a:graphic>
          <a:graphicData uri="http://schemas.openxmlformats.org/drawingml/2006/table">
            <a:tbl>
              <a:tblPr firstRow="1" bandRow="1">
                <a:tableStyleId>{21E4AEA4-8DFA-4A89-87EB-49C32662AFE0}</a:tableStyleId>
              </a:tblPr>
              <a:tblGrid>
                <a:gridCol w="2176474">
                  <a:extLst>
                    <a:ext uri="{9D8B030D-6E8A-4147-A177-3AD203B41FA5}">
                      <a16:colId xmlns:a16="http://schemas.microsoft.com/office/drawing/2014/main" val="2047107757"/>
                    </a:ext>
                  </a:extLst>
                </a:gridCol>
                <a:gridCol w="2708930">
                  <a:extLst>
                    <a:ext uri="{9D8B030D-6E8A-4147-A177-3AD203B41FA5}">
                      <a16:colId xmlns:a16="http://schemas.microsoft.com/office/drawing/2014/main" val="1573498111"/>
                    </a:ext>
                  </a:extLst>
                </a:gridCol>
                <a:gridCol w="3025302">
                  <a:extLst>
                    <a:ext uri="{9D8B030D-6E8A-4147-A177-3AD203B41FA5}">
                      <a16:colId xmlns:a16="http://schemas.microsoft.com/office/drawing/2014/main" val="340762106"/>
                    </a:ext>
                  </a:extLst>
                </a:gridCol>
                <a:gridCol w="3787306">
                  <a:extLst>
                    <a:ext uri="{9D8B030D-6E8A-4147-A177-3AD203B41FA5}">
                      <a16:colId xmlns:a16="http://schemas.microsoft.com/office/drawing/2014/main" val="3839919123"/>
                    </a:ext>
                  </a:extLst>
                </a:gridCol>
              </a:tblGrid>
              <a:tr h="337925">
                <a:tc>
                  <a:txBody>
                    <a:bodyPr/>
                    <a:lstStyle/>
                    <a:p>
                      <a:pPr algn="ctr"/>
                      <a:r>
                        <a:rPr lang="en-US" sz="1600" dirty="0">
                          <a:solidFill>
                            <a:schemeClr val="tx1"/>
                          </a:solidFill>
                        </a:rPr>
                        <a:t>Origin</a:t>
                      </a:r>
                    </a:p>
                  </a:txBody>
                  <a:tcPr anchor="ctr"/>
                </a:tc>
                <a:tc>
                  <a:txBody>
                    <a:bodyPr/>
                    <a:lstStyle/>
                    <a:p>
                      <a:pPr algn="ctr"/>
                      <a:r>
                        <a:rPr lang="en-US" sz="1600" dirty="0">
                          <a:solidFill>
                            <a:schemeClr val="tx1"/>
                          </a:solidFill>
                        </a:rPr>
                        <a:t>Insertion</a:t>
                      </a:r>
                    </a:p>
                  </a:txBody>
                  <a:tcPr anchor="ctr"/>
                </a:tc>
                <a:tc>
                  <a:txBody>
                    <a:bodyPr/>
                    <a:lstStyle/>
                    <a:p>
                      <a:pPr algn="ctr"/>
                      <a:r>
                        <a:rPr lang="en-US" sz="1600">
                          <a:solidFill>
                            <a:schemeClr val="tx1"/>
                          </a:solidFill>
                        </a:rPr>
                        <a:t>Nerve supply</a:t>
                      </a:r>
                      <a:endParaRPr lang="en-US" sz="1600" dirty="0">
                        <a:solidFill>
                          <a:schemeClr val="tx1"/>
                        </a:solidFill>
                      </a:endParaRPr>
                    </a:p>
                  </a:txBody>
                  <a:tcPr anchor="ctr"/>
                </a:tc>
                <a:tc>
                  <a:txBody>
                    <a:bodyPr/>
                    <a:lstStyle/>
                    <a:p>
                      <a:pPr algn="ctr"/>
                      <a:r>
                        <a:rPr lang="en-US" sz="1600">
                          <a:solidFill>
                            <a:schemeClr val="tx1"/>
                          </a:solidFill>
                        </a:rPr>
                        <a:t>Action</a:t>
                      </a:r>
                      <a:endParaRPr lang="en-US" sz="1600" dirty="0">
                        <a:solidFill>
                          <a:schemeClr val="tx1"/>
                        </a:solidFill>
                      </a:endParaRPr>
                    </a:p>
                  </a:txBody>
                  <a:tcPr anchor="ctr"/>
                </a:tc>
                <a:extLst>
                  <a:ext uri="{0D108BD9-81ED-4DB2-BD59-A6C34878D82A}">
                    <a16:rowId xmlns:a16="http://schemas.microsoft.com/office/drawing/2014/main" val="3749556032"/>
                  </a:ext>
                </a:extLst>
              </a:tr>
              <a:tr h="804217">
                <a:tc>
                  <a:txBody>
                    <a:bodyPr/>
                    <a:lstStyle/>
                    <a:p>
                      <a:pPr algn="ctr"/>
                      <a:r>
                        <a:rPr lang="en-US" sz="1600" b="0" i="0" u="none" strike="noStrike" baseline="0" dirty="0">
                          <a:solidFill>
                            <a:schemeClr val="tx1"/>
                          </a:solidFill>
                          <a:latin typeface="Sense"/>
                        </a:rPr>
                        <a:t>Floor of temporal fossa &amp; temporal fascia </a:t>
                      </a:r>
                      <a:endParaRPr lang="en-US" sz="1600" dirty="0">
                        <a:solidFill>
                          <a:schemeClr val="tx1"/>
                        </a:solidFill>
                      </a:endParaRPr>
                    </a:p>
                  </a:txBody>
                  <a:tcPr anchor="ctr"/>
                </a:tc>
                <a:tc>
                  <a:txBody>
                    <a:bodyPr/>
                    <a:lstStyle/>
                    <a:p>
                      <a:pPr algn="ctr"/>
                      <a:r>
                        <a:rPr lang="en-US" sz="1600" b="0" i="0" u="none" strike="noStrike" baseline="0" dirty="0">
                          <a:solidFill>
                            <a:schemeClr val="tx1"/>
                          </a:solidFill>
                          <a:latin typeface="Sense"/>
                        </a:rPr>
                        <a:t>Coronoid process &amp; anterior border of mandibular ramus</a:t>
                      </a:r>
                      <a:endParaRPr lang="en-US" sz="1600" dirty="0">
                        <a:solidFill>
                          <a:schemeClr val="tx1"/>
                        </a:solidFill>
                      </a:endParaRPr>
                    </a:p>
                  </a:txBody>
                  <a:tcPr anchor="ctr"/>
                </a:tc>
                <a:tc>
                  <a:txBody>
                    <a:bodyPr/>
                    <a:lstStyle/>
                    <a:p>
                      <a:pPr algn="ctr"/>
                      <a:r>
                        <a:rPr lang="en-US" sz="1600" b="0" i="0" u="none" strike="noStrike" baseline="0" dirty="0">
                          <a:solidFill>
                            <a:schemeClr val="tx1"/>
                          </a:solidFill>
                          <a:latin typeface="Sense"/>
                        </a:rPr>
                        <a:t>Deep temporal nerves  [from V3]</a:t>
                      </a:r>
                      <a:endParaRPr lang="en-US" sz="16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u="none" strike="noStrike" kern="1200" baseline="0" dirty="0">
                          <a:solidFill>
                            <a:schemeClr val="tx1"/>
                          </a:solidFill>
                        </a:rPr>
                        <a:t>Anterior fibers elevate while posterior fibers retract the mandible	</a:t>
                      </a:r>
                    </a:p>
                    <a:p>
                      <a:pPr algn="ctr"/>
                      <a:endParaRPr lang="en-US" sz="1600" dirty="0">
                        <a:solidFill>
                          <a:schemeClr val="tx1"/>
                        </a:solidFill>
                      </a:endParaRPr>
                    </a:p>
                  </a:txBody>
                  <a:tcPr anchor="ctr"/>
                </a:tc>
                <a:extLst>
                  <a:ext uri="{0D108BD9-81ED-4DB2-BD59-A6C34878D82A}">
                    <a16:rowId xmlns:a16="http://schemas.microsoft.com/office/drawing/2014/main" val="1409673010"/>
                  </a:ext>
                </a:extLst>
              </a:tr>
            </a:tbl>
          </a:graphicData>
        </a:graphic>
      </p:graphicFrame>
      <p:pic>
        <p:nvPicPr>
          <p:cNvPr id="13" name="Picture 12">
            <a:extLst>
              <a:ext uri="{FF2B5EF4-FFF2-40B4-BE49-F238E27FC236}">
                <a16:creationId xmlns:a16="http://schemas.microsoft.com/office/drawing/2014/main" id="{2D541C29-E824-50D9-0EBD-9312EEB91F5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4814047" y="874059"/>
            <a:ext cx="3466569" cy="4473677"/>
          </a:xfrm>
          <a:prstGeom prst="rect">
            <a:avLst/>
          </a:prstGeom>
        </p:spPr>
      </p:pic>
      <p:pic>
        <p:nvPicPr>
          <p:cNvPr id="15" name="Picture 14">
            <a:extLst>
              <a:ext uri="{FF2B5EF4-FFF2-40B4-BE49-F238E27FC236}">
                <a16:creationId xmlns:a16="http://schemas.microsoft.com/office/drawing/2014/main" id="{194E311C-4D6C-23BC-620B-F843336FBAA8}"/>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a:stretch/>
        </p:blipFill>
        <p:spPr>
          <a:xfrm>
            <a:off x="181129" y="874059"/>
            <a:ext cx="4580060" cy="4598894"/>
          </a:xfrm>
          <a:prstGeom prst="rect">
            <a:avLst/>
          </a:prstGeom>
        </p:spPr>
      </p:pic>
      <p:sp>
        <p:nvSpPr>
          <p:cNvPr id="16" name="TextBox 15">
            <a:extLst>
              <a:ext uri="{FF2B5EF4-FFF2-40B4-BE49-F238E27FC236}">
                <a16:creationId xmlns:a16="http://schemas.microsoft.com/office/drawing/2014/main" id="{198DD544-D533-0A03-9A49-C863D624CE2A}"/>
              </a:ext>
            </a:extLst>
          </p:cNvPr>
          <p:cNvSpPr txBox="1"/>
          <p:nvPr/>
        </p:nvSpPr>
        <p:spPr>
          <a:xfrm>
            <a:off x="8280616" y="1049848"/>
            <a:ext cx="3417395" cy="3139321"/>
          </a:xfrm>
          <a:prstGeom prst="rect">
            <a:avLst/>
          </a:prstGeom>
          <a:noFill/>
        </p:spPr>
        <p:txBody>
          <a:bodyPr wrap="square">
            <a:spAutoFit/>
          </a:bodyPr>
          <a:lstStyle/>
          <a:p>
            <a:r>
              <a:rPr lang="en-US" dirty="0"/>
              <a:t>The temporal fascia is a thick aponeurotic sheet that covers the outer surface of temporalis muscle. Superiorly, the fascia is single layered and is attached to the superior temporal line.</a:t>
            </a:r>
          </a:p>
          <a:p>
            <a:r>
              <a:rPr lang="en-US" dirty="0"/>
              <a:t>Inferiorly, it splits into two layers (superficial &amp; deep) which are attached to the inner and outer lips of the upper border of the</a:t>
            </a:r>
          </a:p>
          <a:p>
            <a:r>
              <a:rPr lang="en-US" dirty="0"/>
              <a:t>zygomatic arch.</a:t>
            </a:r>
            <a:endParaRPr lang="en-US" i="1" dirty="0"/>
          </a:p>
        </p:txBody>
      </p:sp>
    </p:spTree>
    <p:extLst>
      <p:ext uri="{BB962C8B-B14F-4D97-AF65-F5344CB8AC3E}">
        <p14:creationId xmlns:p14="http://schemas.microsoft.com/office/powerpoint/2010/main" val="1531018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6CB32-901A-4DA0-AA8A-9A7B5A88BFCD}"/>
              </a:ext>
            </a:extLst>
          </p:cNvPr>
          <p:cNvSpPr>
            <a:spLocks noGrp="1"/>
          </p:cNvSpPr>
          <p:nvPr>
            <p:ph type="title"/>
          </p:nvPr>
        </p:nvSpPr>
        <p:spPr>
          <a:xfrm>
            <a:off x="1097280" y="286603"/>
            <a:ext cx="10058400" cy="1450757"/>
          </a:xfrm>
        </p:spPr>
        <p:txBody>
          <a:bodyPr>
            <a:normAutofit/>
          </a:bodyPr>
          <a:lstStyle/>
          <a:p>
            <a:r>
              <a:rPr lang="en-US" dirty="0"/>
              <a:t>Objectives/References</a:t>
            </a:r>
          </a:p>
        </p:txBody>
      </p:sp>
      <p:graphicFrame>
        <p:nvGraphicFramePr>
          <p:cNvPr id="14" name="Content Placeholder 2" descr="SmartArt timeline">
            <a:extLst>
              <a:ext uri="{FF2B5EF4-FFF2-40B4-BE49-F238E27FC236}">
                <a16:creationId xmlns:a16="http://schemas.microsoft.com/office/drawing/2014/main" id="{62612D72-5A4E-430E-8505-B2C209DA7C74}"/>
              </a:ext>
            </a:extLst>
          </p:cNvPr>
          <p:cNvGraphicFramePr>
            <a:graphicFrameLocks noGrp="1"/>
          </p:cNvGraphicFramePr>
          <p:nvPr>
            <p:ph idx="1"/>
            <p:extLst>
              <p:ext uri="{D42A27DB-BD31-4B8C-83A1-F6EECF244321}">
                <p14:modId xmlns:p14="http://schemas.microsoft.com/office/powerpoint/2010/main" val="375587350"/>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Rounded Corners 5">
            <a:extLst>
              <a:ext uri="{FF2B5EF4-FFF2-40B4-BE49-F238E27FC236}">
                <a16:creationId xmlns:a16="http://schemas.microsoft.com/office/drawing/2014/main" id="{219C08F7-0EF1-1568-0249-1EDED6EBCCB8}"/>
              </a:ext>
            </a:extLst>
          </p:cNvPr>
          <p:cNvSpPr/>
          <p:nvPr/>
        </p:nvSpPr>
        <p:spPr>
          <a:xfrm>
            <a:off x="309282" y="6427694"/>
            <a:ext cx="11685494" cy="4168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Gray’s Anatomy for Students: pp. 825, 911, 961</a:t>
            </a:r>
          </a:p>
        </p:txBody>
      </p:sp>
    </p:spTree>
    <p:extLst>
      <p:ext uri="{BB962C8B-B14F-4D97-AF65-F5344CB8AC3E}">
        <p14:creationId xmlns:p14="http://schemas.microsoft.com/office/powerpoint/2010/main" val="2482546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7DF2CCF-11AF-4E04-5C9F-62E8449DC726}"/>
              </a:ext>
            </a:extLst>
          </p:cNvPr>
          <p:cNvCxnSpPr>
            <a:cxnSpLocks/>
          </p:cNvCxnSpPr>
          <p:nvPr/>
        </p:nvCxnSpPr>
        <p:spPr>
          <a:xfrm>
            <a:off x="618565" y="820270"/>
            <a:ext cx="11026588" cy="0"/>
          </a:xfrm>
          <a:prstGeom prst="line">
            <a:avLst/>
          </a:prstGeom>
          <a:ln w="28575">
            <a:solidFill>
              <a:schemeClr val="bg2">
                <a:lumMod val="25000"/>
              </a:schemeClr>
            </a:solidFill>
          </a:ln>
        </p:spPr>
        <p:style>
          <a:lnRef idx="3">
            <a:schemeClr val="dk1"/>
          </a:lnRef>
          <a:fillRef idx="0">
            <a:schemeClr val="dk1"/>
          </a:fillRef>
          <a:effectRef idx="2">
            <a:schemeClr val="dk1"/>
          </a:effectRef>
          <a:fontRef idx="minor">
            <a:schemeClr val="tx1"/>
          </a:fontRef>
        </p:style>
      </p:cxnSp>
      <p:sp>
        <p:nvSpPr>
          <p:cNvPr id="7" name="Title 1">
            <a:extLst>
              <a:ext uri="{FF2B5EF4-FFF2-40B4-BE49-F238E27FC236}">
                <a16:creationId xmlns:a16="http://schemas.microsoft.com/office/drawing/2014/main" id="{2561964A-7FCE-C7B4-B679-C25844763B8C}"/>
              </a:ext>
            </a:extLst>
          </p:cNvPr>
          <p:cNvSpPr txBox="1">
            <a:spLocks/>
          </p:cNvSpPr>
          <p:nvPr/>
        </p:nvSpPr>
        <p:spPr>
          <a:xfrm>
            <a:off x="774550" y="273156"/>
            <a:ext cx="10058400" cy="52022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50" normalizeH="0" baseline="0" noProof="0" dirty="0">
                <a:ln>
                  <a:noFill/>
                </a:ln>
                <a:solidFill>
                  <a:sysClr val="windowText" lastClr="000000">
                    <a:lumMod val="75000"/>
                    <a:lumOff val="25000"/>
                  </a:sysClr>
                </a:solidFill>
                <a:effectLst/>
                <a:uLnTx/>
                <a:uFillTx/>
                <a:latin typeface="Bookman Old Style" panose="020F0302020204030204"/>
                <a:ea typeface="+mj-ea"/>
                <a:cs typeface="+mj-cs"/>
              </a:rPr>
              <a:t>Conceptual overview of the head: Major Compartments</a:t>
            </a:r>
          </a:p>
        </p:txBody>
      </p:sp>
      <p:cxnSp>
        <p:nvCxnSpPr>
          <p:cNvPr id="8" name="Straight Connector 7">
            <a:extLst>
              <a:ext uri="{FF2B5EF4-FFF2-40B4-BE49-F238E27FC236}">
                <a16:creationId xmlns:a16="http://schemas.microsoft.com/office/drawing/2014/main" id="{F3F5AFDF-3D53-F9EE-5CAB-ABC91F8858B6}"/>
              </a:ext>
            </a:extLst>
          </p:cNvPr>
          <p:cNvCxnSpPr>
            <a:cxnSpLocks/>
          </p:cNvCxnSpPr>
          <p:nvPr/>
        </p:nvCxnSpPr>
        <p:spPr>
          <a:xfrm>
            <a:off x="618565" y="847165"/>
            <a:ext cx="9480176" cy="6010835"/>
          </a:xfrm>
          <a:prstGeom prst="line">
            <a:avLst/>
          </a:prstGeom>
          <a:ln w="28575">
            <a:solidFill>
              <a:schemeClr val="bg1">
                <a:lumMod val="85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0F689EEE-24C1-0B74-E45A-57DB332A496D}"/>
              </a:ext>
            </a:extLst>
          </p:cNvPr>
          <p:cNvCxnSpPr>
            <a:cxnSpLocks/>
          </p:cNvCxnSpPr>
          <p:nvPr/>
        </p:nvCxnSpPr>
        <p:spPr>
          <a:xfrm>
            <a:off x="5997388" y="847165"/>
            <a:ext cx="2918012" cy="6010835"/>
          </a:xfrm>
          <a:prstGeom prst="line">
            <a:avLst/>
          </a:prstGeom>
          <a:ln w="28575">
            <a:solidFill>
              <a:schemeClr val="accent2">
                <a:lumMod val="40000"/>
                <a:lumOff val="60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5CBC9730-2602-9C4F-1E8C-27072AE3C9E4}"/>
              </a:ext>
            </a:extLst>
          </p:cNvPr>
          <p:cNvCxnSpPr>
            <a:cxnSpLocks/>
          </p:cNvCxnSpPr>
          <p:nvPr/>
        </p:nvCxnSpPr>
        <p:spPr>
          <a:xfrm flipV="1">
            <a:off x="-18827" y="847165"/>
            <a:ext cx="11663980" cy="5136776"/>
          </a:xfrm>
          <a:prstGeom prst="line">
            <a:avLst/>
          </a:prstGeom>
          <a:ln w="28575">
            <a:solidFill>
              <a:schemeClr val="accent2">
                <a:lumMod val="40000"/>
                <a:lumOff val="60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1F58837D-5826-9F52-3E65-56C9287C79DF}"/>
              </a:ext>
            </a:extLst>
          </p:cNvPr>
          <p:cNvCxnSpPr>
            <a:cxnSpLocks/>
          </p:cNvCxnSpPr>
          <p:nvPr/>
        </p:nvCxnSpPr>
        <p:spPr>
          <a:xfrm>
            <a:off x="0" y="3429000"/>
            <a:ext cx="12192000" cy="2918012"/>
          </a:xfrm>
          <a:prstGeom prst="line">
            <a:avLst/>
          </a:prstGeom>
          <a:ln w="28575">
            <a:solidFill>
              <a:schemeClr val="bg1">
                <a:lumMod val="85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pic>
        <p:nvPicPr>
          <p:cNvPr id="26" name="Picture 25">
            <a:extLst>
              <a:ext uri="{FF2B5EF4-FFF2-40B4-BE49-F238E27FC236}">
                <a16:creationId xmlns:a16="http://schemas.microsoft.com/office/drawing/2014/main" id="{200E2D7E-970D-5A25-EBBC-64E82427AFBE}"/>
              </a:ext>
            </a:extLst>
          </p:cNvPr>
          <p:cNvPicPr>
            <a:picLocks noChangeAspect="1"/>
          </p:cNvPicPr>
          <p:nvPr/>
        </p:nvPicPr>
        <p:blipFill rotWithShape="1">
          <a:blip r:embed="rId2" cstate="email">
            <a:alphaModFix amt="70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p:blipFill>
        <p:spPr>
          <a:xfrm>
            <a:off x="4632879" y="3923526"/>
            <a:ext cx="3426712" cy="2918012"/>
          </a:xfrm>
          <a:prstGeom prst="rect">
            <a:avLst/>
          </a:prstGeom>
        </p:spPr>
      </p:pic>
      <p:pic>
        <p:nvPicPr>
          <p:cNvPr id="25" name="Picture 24">
            <a:extLst>
              <a:ext uri="{FF2B5EF4-FFF2-40B4-BE49-F238E27FC236}">
                <a16:creationId xmlns:a16="http://schemas.microsoft.com/office/drawing/2014/main" id="{8BE34C53-028E-E318-3C95-91C3FA3D94F9}"/>
              </a:ext>
            </a:extLst>
          </p:cNvPr>
          <p:cNvPicPr>
            <a:picLocks noChangeAspect="1"/>
          </p:cNvPicPr>
          <p:nvPr/>
        </p:nvPicPr>
        <p:blipFill rotWithShape="1">
          <a:blip r:embed="rId4" cstate="email">
            <a:alphaModFix amt="85000"/>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a:stretch/>
        </p:blipFill>
        <p:spPr>
          <a:xfrm>
            <a:off x="7888941" y="905957"/>
            <a:ext cx="4213412" cy="5495238"/>
          </a:xfrm>
          <a:prstGeom prst="rect">
            <a:avLst/>
          </a:prstGeom>
        </p:spPr>
      </p:pic>
      <p:sp>
        <p:nvSpPr>
          <p:cNvPr id="28" name="Title 1">
            <a:extLst>
              <a:ext uri="{FF2B5EF4-FFF2-40B4-BE49-F238E27FC236}">
                <a16:creationId xmlns:a16="http://schemas.microsoft.com/office/drawing/2014/main" id="{D2DF0321-2B4F-B48C-14FB-E5FB9A4DD616}"/>
              </a:ext>
            </a:extLst>
          </p:cNvPr>
          <p:cNvSpPr txBox="1">
            <a:spLocks/>
          </p:cNvSpPr>
          <p:nvPr/>
        </p:nvSpPr>
        <p:spPr>
          <a:xfrm>
            <a:off x="196326" y="1314797"/>
            <a:ext cx="4765639" cy="410436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en-US" sz="2400" dirty="0">
                <a:solidFill>
                  <a:srgbClr val="FF0000"/>
                </a:solidFill>
                <a:latin typeface="Bookman Old Style" panose="020F0302020204030204"/>
              </a:rPr>
              <a:t>Cranial cavity</a:t>
            </a:r>
            <a:r>
              <a:rPr lang="en-US" sz="2400" dirty="0">
                <a:solidFill>
                  <a:sysClr val="windowText" lastClr="000000">
                    <a:lumMod val="75000"/>
                    <a:lumOff val="25000"/>
                  </a:sysClr>
                </a:solidFill>
                <a:latin typeface="Bookman Old Style" panose="020F0302020204030204"/>
              </a:rPr>
              <a:t>: contains the brain &amp; meninges</a:t>
            </a:r>
          </a:p>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400" b="0" i="0" u="none" strike="noStrike" kern="1200" cap="none" spc="-50" normalizeH="0" baseline="0" noProof="0" dirty="0">
                <a:ln>
                  <a:noFill/>
                </a:ln>
                <a:solidFill>
                  <a:sysClr val="windowText" lastClr="000000">
                    <a:lumMod val="75000"/>
                    <a:lumOff val="25000"/>
                  </a:sysClr>
                </a:solidFill>
                <a:effectLst/>
                <a:highlight>
                  <a:srgbClr val="FFFF00"/>
                </a:highlight>
                <a:uLnTx/>
                <a:uFillTx/>
                <a:latin typeface="Bookman Old Style" panose="020F0302020204030204"/>
                <a:ea typeface="+mj-ea"/>
                <a:cs typeface="+mj-cs"/>
              </a:rPr>
              <a:t>Orbits</a:t>
            </a:r>
            <a:r>
              <a:rPr kumimoji="0" lang="en-US" sz="2400" b="0" i="0" u="none" strike="noStrike" kern="1200" cap="none" spc="-50" normalizeH="0" baseline="0" noProof="0" dirty="0">
                <a:ln>
                  <a:noFill/>
                </a:ln>
                <a:solidFill>
                  <a:sysClr val="windowText" lastClr="000000">
                    <a:lumMod val="75000"/>
                    <a:lumOff val="25000"/>
                  </a:sysClr>
                </a:solidFill>
                <a:effectLst/>
                <a:uLnTx/>
                <a:uFillTx/>
                <a:latin typeface="Bookman Old Style" panose="020F0302020204030204"/>
                <a:ea typeface="+mj-ea"/>
                <a:cs typeface="+mj-cs"/>
              </a:rPr>
              <a:t>: contain the eyeballs &amp; extra-ocular muscles</a:t>
            </a:r>
          </a:p>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en-US" sz="2400" dirty="0">
                <a:solidFill>
                  <a:srgbClr val="002060"/>
                </a:solidFill>
                <a:latin typeface="Bookman Old Style" panose="020F0302020204030204"/>
              </a:rPr>
              <a:t>Nose </a:t>
            </a:r>
            <a:r>
              <a:rPr lang="en-US" sz="2400" dirty="0">
                <a:solidFill>
                  <a:sysClr val="windowText" lastClr="000000">
                    <a:lumMod val="75000"/>
                    <a:lumOff val="25000"/>
                  </a:sysClr>
                </a:solidFill>
                <a:latin typeface="Bookman Old Style" panose="020F0302020204030204"/>
              </a:rPr>
              <a:t>&amp; </a:t>
            </a:r>
            <a:r>
              <a:rPr lang="en-US" sz="2400" dirty="0">
                <a:solidFill>
                  <a:schemeClr val="accent1">
                    <a:lumMod val="75000"/>
                  </a:schemeClr>
                </a:solidFill>
                <a:latin typeface="Bookman Old Style" panose="020F0302020204030204"/>
              </a:rPr>
              <a:t>paranasal sinuses</a:t>
            </a:r>
            <a:r>
              <a:rPr lang="en-US" sz="2400" dirty="0">
                <a:solidFill>
                  <a:sysClr val="windowText" lastClr="000000">
                    <a:lumMod val="75000"/>
                    <a:lumOff val="25000"/>
                  </a:sysClr>
                </a:solidFill>
                <a:latin typeface="Bookman Old Style" panose="020F0302020204030204"/>
              </a:rPr>
              <a:t>: for breathing, olfaction &amp; speech</a:t>
            </a:r>
          </a:p>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400" b="0" i="0" u="none" strike="noStrike" kern="1200" cap="none" spc="-50" normalizeH="0" baseline="0" noProof="0" dirty="0">
                <a:ln>
                  <a:noFill/>
                </a:ln>
                <a:solidFill>
                  <a:srgbClr val="00B050"/>
                </a:solidFill>
                <a:effectLst/>
                <a:uLnTx/>
                <a:uFillTx/>
                <a:latin typeface="Bookman Old Style" panose="020F0302020204030204"/>
                <a:ea typeface="+mj-ea"/>
                <a:cs typeface="+mj-cs"/>
              </a:rPr>
              <a:t>Ears</a:t>
            </a:r>
            <a:r>
              <a:rPr kumimoji="0" lang="en-US" sz="2400" b="0" i="0" u="none" strike="noStrike" kern="1200" cap="none" spc="-50" normalizeH="0" baseline="0" noProof="0" dirty="0">
                <a:ln>
                  <a:noFill/>
                </a:ln>
                <a:solidFill>
                  <a:sysClr val="windowText" lastClr="000000">
                    <a:lumMod val="75000"/>
                    <a:lumOff val="25000"/>
                  </a:sysClr>
                </a:solidFill>
                <a:effectLst/>
                <a:uLnTx/>
                <a:uFillTx/>
                <a:latin typeface="Bookman Old Style" panose="020F0302020204030204"/>
                <a:ea typeface="+mj-ea"/>
                <a:cs typeface="+mj-cs"/>
              </a:rPr>
              <a:t>: 3 ear parts for hearing &amp; balance</a:t>
            </a:r>
          </a:p>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400" b="0" i="0" u="none" strike="noStrike" kern="1200" cap="none" spc="-50" normalizeH="0" baseline="0" noProof="0" dirty="0">
                <a:ln>
                  <a:noFill/>
                </a:ln>
                <a:solidFill>
                  <a:srgbClr val="7030A0"/>
                </a:solidFill>
                <a:effectLst/>
                <a:uLnTx/>
                <a:uFillTx/>
                <a:latin typeface="Bookman Old Style" panose="020F0302020204030204"/>
                <a:ea typeface="+mj-ea"/>
                <a:cs typeface="+mj-cs"/>
              </a:rPr>
              <a:t>Oral cavity</a:t>
            </a:r>
            <a:r>
              <a:rPr kumimoji="0" lang="en-US" sz="2400" b="0" i="0" u="none" strike="noStrike" kern="1200" cap="none" spc="-50" normalizeH="0" baseline="0" noProof="0" dirty="0">
                <a:ln>
                  <a:noFill/>
                </a:ln>
                <a:solidFill>
                  <a:sysClr val="windowText" lastClr="000000">
                    <a:lumMod val="75000"/>
                    <a:lumOff val="25000"/>
                  </a:sysClr>
                </a:solidFill>
                <a:effectLst/>
                <a:uLnTx/>
                <a:uFillTx/>
                <a:latin typeface="Bookman Old Style" panose="020F0302020204030204"/>
                <a:ea typeface="+mj-ea"/>
                <a:cs typeface="+mj-cs"/>
              </a:rPr>
              <a:t>: deglutition, taste &amp; articulation</a:t>
            </a:r>
          </a:p>
        </p:txBody>
      </p:sp>
    </p:spTree>
    <p:extLst>
      <p:ext uri="{BB962C8B-B14F-4D97-AF65-F5344CB8AC3E}">
        <p14:creationId xmlns:p14="http://schemas.microsoft.com/office/powerpoint/2010/main" val="2916608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7DF2CCF-11AF-4E04-5C9F-62E8449DC726}"/>
              </a:ext>
            </a:extLst>
          </p:cNvPr>
          <p:cNvCxnSpPr>
            <a:cxnSpLocks/>
          </p:cNvCxnSpPr>
          <p:nvPr/>
        </p:nvCxnSpPr>
        <p:spPr>
          <a:xfrm>
            <a:off x="618565" y="820270"/>
            <a:ext cx="11026588" cy="0"/>
          </a:xfrm>
          <a:prstGeom prst="line">
            <a:avLst/>
          </a:prstGeom>
          <a:ln w="28575">
            <a:solidFill>
              <a:schemeClr val="bg2">
                <a:lumMod val="25000"/>
              </a:schemeClr>
            </a:solidFill>
          </a:ln>
        </p:spPr>
        <p:style>
          <a:lnRef idx="3">
            <a:schemeClr val="dk1"/>
          </a:lnRef>
          <a:fillRef idx="0">
            <a:schemeClr val="dk1"/>
          </a:fillRef>
          <a:effectRef idx="2">
            <a:schemeClr val="dk1"/>
          </a:effectRef>
          <a:fontRef idx="minor">
            <a:schemeClr val="tx1"/>
          </a:fontRef>
        </p:style>
      </p:cxnSp>
      <p:sp>
        <p:nvSpPr>
          <p:cNvPr id="7" name="Title 1">
            <a:extLst>
              <a:ext uri="{FF2B5EF4-FFF2-40B4-BE49-F238E27FC236}">
                <a16:creationId xmlns:a16="http://schemas.microsoft.com/office/drawing/2014/main" id="{2561964A-7FCE-C7B4-B679-C25844763B8C}"/>
              </a:ext>
            </a:extLst>
          </p:cNvPr>
          <p:cNvSpPr txBox="1">
            <a:spLocks/>
          </p:cNvSpPr>
          <p:nvPr/>
        </p:nvSpPr>
        <p:spPr>
          <a:xfrm>
            <a:off x="774550" y="273156"/>
            <a:ext cx="10058400" cy="52022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50" normalizeH="0" baseline="0" noProof="0" dirty="0">
                <a:ln>
                  <a:noFill/>
                </a:ln>
                <a:solidFill>
                  <a:sysClr val="windowText" lastClr="000000">
                    <a:lumMod val="75000"/>
                    <a:lumOff val="25000"/>
                  </a:sysClr>
                </a:solidFill>
                <a:effectLst/>
                <a:uLnTx/>
                <a:uFillTx/>
                <a:latin typeface="Bookman Old Style" panose="020F0302020204030204"/>
                <a:ea typeface="+mj-ea"/>
                <a:cs typeface="+mj-cs"/>
              </a:rPr>
              <a:t>Conceptual overview of the head: Major Regions</a:t>
            </a:r>
          </a:p>
        </p:txBody>
      </p:sp>
      <p:cxnSp>
        <p:nvCxnSpPr>
          <p:cNvPr id="8" name="Straight Connector 7">
            <a:extLst>
              <a:ext uri="{FF2B5EF4-FFF2-40B4-BE49-F238E27FC236}">
                <a16:creationId xmlns:a16="http://schemas.microsoft.com/office/drawing/2014/main" id="{F3F5AFDF-3D53-F9EE-5CAB-ABC91F8858B6}"/>
              </a:ext>
            </a:extLst>
          </p:cNvPr>
          <p:cNvCxnSpPr>
            <a:cxnSpLocks/>
          </p:cNvCxnSpPr>
          <p:nvPr/>
        </p:nvCxnSpPr>
        <p:spPr>
          <a:xfrm>
            <a:off x="618565" y="847165"/>
            <a:ext cx="9480176" cy="6010835"/>
          </a:xfrm>
          <a:prstGeom prst="line">
            <a:avLst/>
          </a:prstGeom>
          <a:ln w="28575">
            <a:solidFill>
              <a:schemeClr val="bg1">
                <a:lumMod val="85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0F689EEE-24C1-0B74-E45A-57DB332A496D}"/>
              </a:ext>
            </a:extLst>
          </p:cNvPr>
          <p:cNvCxnSpPr>
            <a:cxnSpLocks/>
          </p:cNvCxnSpPr>
          <p:nvPr/>
        </p:nvCxnSpPr>
        <p:spPr>
          <a:xfrm>
            <a:off x="5997388" y="847165"/>
            <a:ext cx="2918012" cy="6010835"/>
          </a:xfrm>
          <a:prstGeom prst="line">
            <a:avLst/>
          </a:prstGeom>
          <a:ln w="28575">
            <a:solidFill>
              <a:schemeClr val="accent2">
                <a:lumMod val="40000"/>
                <a:lumOff val="60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5CBC9730-2602-9C4F-1E8C-27072AE3C9E4}"/>
              </a:ext>
            </a:extLst>
          </p:cNvPr>
          <p:cNvCxnSpPr>
            <a:cxnSpLocks/>
          </p:cNvCxnSpPr>
          <p:nvPr/>
        </p:nvCxnSpPr>
        <p:spPr>
          <a:xfrm flipV="1">
            <a:off x="-18827" y="847165"/>
            <a:ext cx="11663980" cy="5136776"/>
          </a:xfrm>
          <a:prstGeom prst="line">
            <a:avLst/>
          </a:prstGeom>
          <a:ln w="28575">
            <a:solidFill>
              <a:schemeClr val="accent2">
                <a:lumMod val="40000"/>
                <a:lumOff val="60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1F58837D-5826-9F52-3E65-56C9287C79DF}"/>
              </a:ext>
            </a:extLst>
          </p:cNvPr>
          <p:cNvCxnSpPr>
            <a:cxnSpLocks/>
          </p:cNvCxnSpPr>
          <p:nvPr/>
        </p:nvCxnSpPr>
        <p:spPr>
          <a:xfrm>
            <a:off x="0" y="3429000"/>
            <a:ext cx="12192000" cy="2918012"/>
          </a:xfrm>
          <a:prstGeom prst="line">
            <a:avLst/>
          </a:prstGeom>
          <a:ln w="28575">
            <a:solidFill>
              <a:schemeClr val="bg1">
                <a:lumMod val="85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pic>
        <p:nvPicPr>
          <p:cNvPr id="4" name="Picture 3">
            <a:extLst>
              <a:ext uri="{FF2B5EF4-FFF2-40B4-BE49-F238E27FC236}">
                <a16:creationId xmlns:a16="http://schemas.microsoft.com/office/drawing/2014/main" id="{D5B7181C-4A9A-654F-44C2-6473932B9A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6817" y="3644153"/>
            <a:ext cx="4473140" cy="3064929"/>
          </a:xfrm>
          <a:prstGeom prst="rect">
            <a:avLst/>
          </a:prstGeom>
        </p:spPr>
      </p:pic>
      <p:pic>
        <p:nvPicPr>
          <p:cNvPr id="10" name="Picture 9">
            <a:extLst>
              <a:ext uri="{FF2B5EF4-FFF2-40B4-BE49-F238E27FC236}">
                <a16:creationId xmlns:a16="http://schemas.microsoft.com/office/drawing/2014/main" id="{0406868E-0526-DD80-41F9-6E0A5DC7FC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40" y="874059"/>
            <a:ext cx="3738651" cy="3173506"/>
          </a:xfrm>
          <a:prstGeom prst="rect">
            <a:avLst/>
          </a:prstGeom>
        </p:spPr>
      </p:pic>
      <p:pic>
        <p:nvPicPr>
          <p:cNvPr id="14" name="Picture 13">
            <a:extLst>
              <a:ext uri="{FF2B5EF4-FFF2-40B4-BE49-F238E27FC236}">
                <a16:creationId xmlns:a16="http://schemas.microsoft.com/office/drawing/2014/main" id="{17B838CF-09E3-8A41-AC71-86AC2BC9C5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61546" y="767483"/>
            <a:ext cx="3061520" cy="3862563"/>
          </a:xfrm>
          <a:prstGeom prst="rect">
            <a:avLst/>
          </a:prstGeom>
        </p:spPr>
      </p:pic>
      <p:pic>
        <p:nvPicPr>
          <p:cNvPr id="6" name="Picture 5">
            <a:extLst>
              <a:ext uri="{FF2B5EF4-FFF2-40B4-BE49-F238E27FC236}">
                <a16:creationId xmlns:a16="http://schemas.microsoft.com/office/drawing/2014/main" id="{0AEC8E6D-B77F-F98F-BB2D-0BAED0E46EF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89780" y="3791071"/>
            <a:ext cx="2779588" cy="3066929"/>
          </a:xfrm>
          <a:prstGeom prst="rect">
            <a:avLst/>
          </a:prstGeom>
        </p:spPr>
      </p:pic>
      <p:sp>
        <p:nvSpPr>
          <p:cNvPr id="15" name="Title 1">
            <a:extLst>
              <a:ext uri="{FF2B5EF4-FFF2-40B4-BE49-F238E27FC236}">
                <a16:creationId xmlns:a16="http://schemas.microsoft.com/office/drawing/2014/main" id="{AF50DA69-6D0F-6030-2088-33B8FCCD83F4}"/>
              </a:ext>
            </a:extLst>
          </p:cNvPr>
          <p:cNvSpPr txBox="1">
            <a:spLocks/>
          </p:cNvSpPr>
          <p:nvPr/>
        </p:nvSpPr>
        <p:spPr>
          <a:xfrm>
            <a:off x="203612" y="4149526"/>
            <a:ext cx="2548218" cy="52022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50" normalizeH="0" baseline="0" noProof="0" dirty="0">
                <a:ln>
                  <a:noFill/>
                </a:ln>
                <a:solidFill>
                  <a:sysClr val="windowText" lastClr="000000">
                    <a:lumMod val="75000"/>
                    <a:lumOff val="25000"/>
                  </a:sysClr>
                </a:solidFill>
                <a:effectLst/>
                <a:uLnTx/>
                <a:uFillTx/>
                <a:latin typeface="Bookman Old Style" panose="020F0302020204030204"/>
                <a:ea typeface="+mj-ea"/>
                <a:cs typeface="+mj-cs"/>
              </a:rPr>
              <a:t>Scalp &amp; Face</a:t>
            </a:r>
          </a:p>
        </p:txBody>
      </p:sp>
      <p:sp>
        <p:nvSpPr>
          <p:cNvPr id="16" name="Title 1">
            <a:extLst>
              <a:ext uri="{FF2B5EF4-FFF2-40B4-BE49-F238E27FC236}">
                <a16:creationId xmlns:a16="http://schemas.microsoft.com/office/drawing/2014/main" id="{8BF3958B-37B7-1DFA-A7DF-DCDC409CEBAE}"/>
              </a:ext>
            </a:extLst>
          </p:cNvPr>
          <p:cNvSpPr txBox="1">
            <a:spLocks/>
          </p:cNvSpPr>
          <p:nvPr/>
        </p:nvSpPr>
        <p:spPr>
          <a:xfrm>
            <a:off x="3848758" y="1155447"/>
            <a:ext cx="1984673" cy="828101"/>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800" dirty="0">
                <a:solidFill>
                  <a:sysClr val="windowText" lastClr="000000">
                    <a:lumMod val="75000"/>
                    <a:lumOff val="25000"/>
                  </a:sysClr>
                </a:solidFill>
                <a:latin typeface="Bookman Old Style" panose="020F0302020204030204"/>
              </a:rPr>
              <a:t>Temporal </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2800" dirty="0">
                <a:solidFill>
                  <a:sysClr val="windowText" lastClr="000000">
                    <a:lumMod val="75000"/>
                    <a:lumOff val="25000"/>
                  </a:sysClr>
                </a:solidFill>
                <a:latin typeface="Bookman Old Style" panose="020F0302020204030204"/>
              </a:rPr>
              <a:t>fossa</a:t>
            </a:r>
            <a:endParaRPr kumimoji="0" lang="en-US" sz="2800" b="0" i="0" u="none" strike="noStrike" kern="1200" cap="none" spc="-50" normalizeH="0" baseline="0" noProof="0" dirty="0">
              <a:ln>
                <a:noFill/>
              </a:ln>
              <a:solidFill>
                <a:sysClr val="windowText" lastClr="000000">
                  <a:lumMod val="75000"/>
                  <a:lumOff val="25000"/>
                </a:sysClr>
              </a:solidFill>
              <a:effectLst/>
              <a:uLnTx/>
              <a:uFillTx/>
              <a:latin typeface="Bookman Old Style" panose="020F0302020204030204"/>
              <a:ea typeface="+mj-ea"/>
              <a:cs typeface="+mj-cs"/>
            </a:endParaRPr>
          </a:p>
        </p:txBody>
      </p:sp>
      <p:sp>
        <p:nvSpPr>
          <p:cNvPr id="17" name="Title 1">
            <a:extLst>
              <a:ext uri="{FF2B5EF4-FFF2-40B4-BE49-F238E27FC236}">
                <a16:creationId xmlns:a16="http://schemas.microsoft.com/office/drawing/2014/main" id="{ECAA0935-E99D-6C6A-542C-F4F008D3754C}"/>
              </a:ext>
            </a:extLst>
          </p:cNvPr>
          <p:cNvSpPr txBox="1">
            <a:spLocks/>
          </p:cNvSpPr>
          <p:nvPr/>
        </p:nvSpPr>
        <p:spPr>
          <a:xfrm>
            <a:off x="5115993" y="5699946"/>
            <a:ext cx="1984673" cy="828101"/>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800" dirty="0">
                <a:solidFill>
                  <a:sysClr val="windowText" lastClr="000000">
                    <a:lumMod val="75000"/>
                    <a:lumOff val="25000"/>
                  </a:sysClr>
                </a:solidFill>
                <a:latin typeface="Bookman Old Style" panose="020F0302020204030204"/>
              </a:rPr>
              <a:t>Parotid</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50" normalizeH="0" baseline="0" noProof="0" dirty="0">
                <a:ln>
                  <a:noFill/>
                </a:ln>
                <a:solidFill>
                  <a:sysClr val="windowText" lastClr="000000">
                    <a:lumMod val="75000"/>
                    <a:lumOff val="25000"/>
                  </a:sysClr>
                </a:solidFill>
                <a:effectLst/>
                <a:uLnTx/>
                <a:uFillTx/>
                <a:latin typeface="Bookman Old Style" panose="020F0302020204030204"/>
                <a:ea typeface="+mj-ea"/>
                <a:cs typeface="+mj-cs"/>
              </a:rPr>
              <a:t>region</a:t>
            </a:r>
          </a:p>
        </p:txBody>
      </p:sp>
      <p:sp>
        <p:nvSpPr>
          <p:cNvPr id="18" name="Title 1">
            <a:extLst>
              <a:ext uri="{FF2B5EF4-FFF2-40B4-BE49-F238E27FC236}">
                <a16:creationId xmlns:a16="http://schemas.microsoft.com/office/drawing/2014/main" id="{AD1D73A9-BEC0-B92D-F065-20DBC3781174}"/>
              </a:ext>
            </a:extLst>
          </p:cNvPr>
          <p:cNvSpPr txBox="1">
            <a:spLocks/>
          </p:cNvSpPr>
          <p:nvPr/>
        </p:nvSpPr>
        <p:spPr>
          <a:xfrm>
            <a:off x="8864664" y="1855694"/>
            <a:ext cx="3353414" cy="15287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800" dirty="0">
                <a:solidFill>
                  <a:sysClr val="windowText" lastClr="000000">
                    <a:lumMod val="75000"/>
                    <a:lumOff val="25000"/>
                  </a:sysClr>
                </a:solidFill>
                <a:latin typeface="Bookman Old Style" panose="020F0302020204030204"/>
              </a:rPr>
              <a:t>Infratemporal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50" normalizeH="0" baseline="0" noProof="0" dirty="0">
                <a:ln>
                  <a:noFill/>
                </a:ln>
                <a:solidFill>
                  <a:sysClr val="windowText" lastClr="000000">
                    <a:lumMod val="75000"/>
                    <a:lumOff val="25000"/>
                  </a:sysClr>
                </a:solidFill>
                <a:effectLst/>
                <a:uLnTx/>
                <a:uFillTx/>
                <a:latin typeface="Bookman Old Style" panose="020F0302020204030204"/>
                <a:ea typeface="+mj-ea"/>
                <a:cs typeface="+mj-cs"/>
              </a:rPr>
              <a:t>&amp; Pterygopalatine</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2800" dirty="0">
                <a:solidFill>
                  <a:sysClr val="windowText" lastClr="000000">
                    <a:lumMod val="75000"/>
                    <a:lumOff val="25000"/>
                  </a:sysClr>
                </a:solidFill>
                <a:latin typeface="Bookman Old Style" panose="020F0302020204030204"/>
              </a:rPr>
              <a:t>fossae</a:t>
            </a:r>
            <a:endParaRPr kumimoji="0" lang="en-US" sz="2800" b="0" i="0" u="none" strike="noStrike" kern="1200" cap="none" spc="-50" normalizeH="0" baseline="0" noProof="0" dirty="0">
              <a:ln>
                <a:noFill/>
              </a:ln>
              <a:solidFill>
                <a:sysClr val="windowText" lastClr="000000">
                  <a:lumMod val="75000"/>
                  <a:lumOff val="25000"/>
                </a:sysClr>
              </a:solidFill>
              <a:effectLst/>
              <a:uLnTx/>
              <a:uFillTx/>
              <a:latin typeface="Bookman Old Style" panose="020F0302020204030204"/>
              <a:ea typeface="+mj-ea"/>
              <a:cs typeface="+mj-cs"/>
            </a:endParaRPr>
          </a:p>
        </p:txBody>
      </p:sp>
    </p:spTree>
    <p:extLst>
      <p:ext uri="{BB962C8B-B14F-4D97-AF65-F5344CB8AC3E}">
        <p14:creationId xmlns:p14="http://schemas.microsoft.com/office/powerpoint/2010/main" val="2247305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7DF2CCF-11AF-4E04-5C9F-62E8449DC726}"/>
              </a:ext>
            </a:extLst>
          </p:cNvPr>
          <p:cNvCxnSpPr>
            <a:cxnSpLocks/>
          </p:cNvCxnSpPr>
          <p:nvPr/>
        </p:nvCxnSpPr>
        <p:spPr>
          <a:xfrm>
            <a:off x="618565" y="820270"/>
            <a:ext cx="11026588" cy="0"/>
          </a:xfrm>
          <a:prstGeom prst="line">
            <a:avLst/>
          </a:prstGeom>
          <a:ln w="28575">
            <a:solidFill>
              <a:schemeClr val="bg2">
                <a:lumMod val="25000"/>
              </a:schemeClr>
            </a:solidFill>
          </a:ln>
        </p:spPr>
        <p:style>
          <a:lnRef idx="3">
            <a:schemeClr val="dk1"/>
          </a:lnRef>
          <a:fillRef idx="0">
            <a:schemeClr val="dk1"/>
          </a:fillRef>
          <a:effectRef idx="2">
            <a:schemeClr val="dk1"/>
          </a:effectRef>
          <a:fontRef idx="minor">
            <a:schemeClr val="tx1"/>
          </a:fontRef>
        </p:style>
      </p:cxnSp>
      <p:sp>
        <p:nvSpPr>
          <p:cNvPr id="7" name="Title 1">
            <a:extLst>
              <a:ext uri="{FF2B5EF4-FFF2-40B4-BE49-F238E27FC236}">
                <a16:creationId xmlns:a16="http://schemas.microsoft.com/office/drawing/2014/main" id="{2561964A-7FCE-C7B4-B679-C25844763B8C}"/>
              </a:ext>
            </a:extLst>
          </p:cNvPr>
          <p:cNvSpPr txBox="1">
            <a:spLocks/>
          </p:cNvSpPr>
          <p:nvPr/>
        </p:nvSpPr>
        <p:spPr>
          <a:xfrm>
            <a:off x="774550" y="273156"/>
            <a:ext cx="10058400" cy="52022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50" normalizeH="0" baseline="0" noProof="0" dirty="0">
                <a:ln>
                  <a:noFill/>
                </a:ln>
                <a:solidFill>
                  <a:sysClr val="windowText" lastClr="000000">
                    <a:lumMod val="75000"/>
                    <a:lumOff val="25000"/>
                  </a:sysClr>
                </a:solidFill>
                <a:effectLst/>
                <a:uLnTx/>
                <a:uFillTx/>
                <a:latin typeface="Bookman Old Style" panose="020F0302020204030204"/>
                <a:ea typeface="+mj-ea"/>
                <a:cs typeface="+mj-cs"/>
              </a:rPr>
              <a:t>Conceptual overview of the head: Subregions</a:t>
            </a:r>
          </a:p>
        </p:txBody>
      </p:sp>
      <p:cxnSp>
        <p:nvCxnSpPr>
          <p:cNvPr id="8" name="Straight Connector 7">
            <a:extLst>
              <a:ext uri="{FF2B5EF4-FFF2-40B4-BE49-F238E27FC236}">
                <a16:creationId xmlns:a16="http://schemas.microsoft.com/office/drawing/2014/main" id="{F3F5AFDF-3D53-F9EE-5CAB-ABC91F8858B6}"/>
              </a:ext>
            </a:extLst>
          </p:cNvPr>
          <p:cNvCxnSpPr>
            <a:cxnSpLocks/>
          </p:cNvCxnSpPr>
          <p:nvPr/>
        </p:nvCxnSpPr>
        <p:spPr>
          <a:xfrm>
            <a:off x="618565" y="847165"/>
            <a:ext cx="9480176" cy="6010835"/>
          </a:xfrm>
          <a:prstGeom prst="line">
            <a:avLst/>
          </a:prstGeom>
          <a:ln w="28575">
            <a:solidFill>
              <a:schemeClr val="bg1">
                <a:lumMod val="85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0F689EEE-24C1-0B74-E45A-57DB332A496D}"/>
              </a:ext>
            </a:extLst>
          </p:cNvPr>
          <p:cNvCxnSpPr>
            <a:cxnSpLocks/>
          </p:cNvCxnSpPr>
          <p:nvPr/>
        </p:nvCxnSpPr>
        <p:spPr>
          <a:xfrm>
            <a:off x="5997388" y="847165"/>
            <a:ext cx="2918012" cy="6010835"/>
          </a:xfrm>
          <a:prstGeom prst="line">
            <a:avLst/>
          </a:prstGeom>
          <a:ln w="28575">
            <a:solidFill>
              <a:schemeClr val="accent2">
                <a:lumMod val="40000"/>
                <a:lumOff val="60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5CBC9730-2602-9C4F-1E8C-27072AE3C9E4}"/>
              </a:ext>
            </a:extLst>
          </p:cNvPr>
          <p:cNvCxnSpPr>
            <a:cxnSpLocks/>
          </p:cNvCxnSpPr>
          <p:nvPr/>
        </p:nvCxnSpPr>
        <p:spPr>
          <a:xfrm flipV="1">
            <a:off x="-18827" y="847165"/>
            <a:ext cx="11663980" cy="5136776"/>
          </a:xfrm>
          <a:prstGeom prst="line">
            <a:avLst/>
          </a:prstGeom>
          <a:ln w="28575">
            <a:solidFill>
              <a:schemeClr val="accent2">
                <a:lumMod val="40000"/>
                <a:lumOff val="60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1F58837D-5826-9F52-3E65-56C9287C79DF}"/>
              </a:ext>
            </a:extLst>
          </p:cNvPr>
          <p:cNvCxnSpPr>
            <a:cxnSpLocks/>
          </p:cNvCxnSpPr>
          <p:nvPr/>
        </p:nvCxnSpPr>
        <p:spPr>
          <a:xfrm>
            <a:off x="0" y="3429000"/>
            <a:ext cx="12192000" cy="2918012"/>
          </a:xfrm>
          <a:prstGeom prst="line">
            <a:avLst/>
          </a:prstGeom>
          <a:ln w="28575">
            <a:solidFill>
              <a:schemeClr val="bg1">
                <a:lumMod val="85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pic>
        <p:nvPicPr>
          <p:cNvPr id="4" name="Picture 3">
            <a:extLst>
              <a:ext uri="{FF2B5EF4-FFF2-40B4-BE49-F238E27FC236}">
                <a16:creationId xmlns:a16="http://schemas.microsoft.com/office/drawing/2014/main" id="{71B353B6-5032-8FAB-792A-25F2B730B279}"/>
              </a:ext>
            </a:extLst>
          </p:cNvPr>
          <p:cNvPicPr>
            <a:picLocks noChangeAspect="1"/>
          </p:cNvPicPr>
          <p:nvPr/>
        </p:nvPicPr>
        <p:blipFill>
          <a:blip r:embed="rId2">
            <a:alphaModFix amt="85000"/>
            <a:extLst>
              <a:ext uri="{28A0092B-C50C-407E-A947-70E740481C1C}">
                <a14:useLocalDpi xmlns:a14="http://schemas.microsoft.com/office/drawing/2010/main"/>
              </a:ext>
            </a:extLst>
          </a:blip>
          <a:stretch>
            <a:fillRect/>
          </a:stretch>
        </p:blipFill>
        <p:spPr>
          <a:xfrm>
            <a:off x="2210287" y="874059"/>
            <a:ext cx="6882271" cy="5873915"/>
          </a:xfrm>
          <a:prstGeom prst="rect">
            <a:avLst/>
          </a:prstGeom>
        </p:spPr>
      </p:pic>
    </p:spTree>
    <p:extLst>
      <p:ext uri="{BB962C8B-B14F-4D97-AF65-F5344CB8AC3E}">
        <p14:creationId xmlns:p14="http://schemas.microsoft.com/office/powerpoint/2010/main" val="893520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7DF2CCF-11AF-4E04-5C9F-62E8449DC726}"/>
              </a:ext>
            </a:extLst>
          </p:cNvPr>
          <p:cNvCxnSpPr>
            <a:cxnSpLocks/>
          </p:cNvCxnSpPr>
          <p:nvPr/>
        </p:nvCxnSpPr>
        <p:spPr>
          <a:xfrm>
            <a:off x="618565" y="820270"/>
            <a:ext cx="11026588" cy="0"/>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7" name="Title 1">
            <a:extLst>
              <a:ext uri="{FF2B5EF4-FFF2-40B4-BE49-F238E27FC236}">
                <a16:creationId xmlns:a16="http://schemas.microsoft.com/office/drawing/2014/main" id="{2561964A-7FCE-C7B4-B679-C25844763B8C}"/>
              </a:ext>
            </a:extLst>
          </p:cNvPr>
          <p:cNvSpPr txBox="1">
            <a:spLocks/>
          </p:cNvSpPr>
          <p:nvPr/>
        </p:nvSpPr>
        <p:spPr>
          <a:xfrm>
            <a:off x="774550" y="273156"/>
            <a:ext cx="10058400" cy="52022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800" dirty="0">
                <a:solidFill>
                  <a:sysClr val="windowText" lastClr="000000">
                    <a:lumMod val="75000"/>
                    <a:lumOff val="25000"/>
                  </a:sysClr>
                </a:solidFill>
                <a:latin typeface="Bookman Old Style" panose="020F0302020204030204"/>
              </a:rPr>
              <a:t>The Scalp: </a:t>
            </a:r>
            <a:r>
              <a:rPr lang="en-US" sz="2800" dirty="0">
                <a:solidFill>
                  <a:schemeClr val="accent2">
                    <a:lumMod val="75000"/>
                  </a:schemeClr>
                </a:solidFill>
                <a:latin typeface="Bookman Old Style" panose="020F0302020204030204"/>
              </a:rPr>
              <a:t>Extent &amp; Quadrants</a:t>
            </a:r>
            <a:endParaRPr kumimoji="0" lang="en-US" sz="2800" b="0" i="0" u="none" strike="noStrike" kern="1200" cap="none" spc="-50" normalizeH="0" baseline="0" noProof="0" dirty="0">
              <a:ln>
                <a:noFill/>
              </a:ln>
              <a:solidFill>
                <a:schemeClr val="accent2">
                  <a:lumMod val="75000"/>
                </a:schemeClr>
              </a:solidFill>
              <a:effectLst/>
              <a:uLnTx/>
              <a:uFillTx/>
              <a:latin typeface="Bookman Old Style" panose="020F0302020204030204"/>
              <a:ea typeface="+mj-ea"/>
              <a:cs typeface="+mj-cs"/>
            </a:endParaRPr>
          </a:p>
        </p:txBody>
      </p:sp>
      <p:cxnSp>
        <p:nvCxnSpPr>
          <p:cNvPr id="8" name="Straight Connector 7">
            <a:extLst>
              <a:ext uri="{FF2B5EF4-FFF2-40B4-BE49-F238E27FC236}">
                <a16:creationId xmlns:a16="http://schemas.microsoft.com/office/drawing/2014/main" id="{F3F5AFDF-3D53-F9EE-5CAB-ABC91F8858B6}"/>
              </a:ext>
            </a:extLst>
          </p:cNvPr>
          <p:cNvCxnSpPr>
            <a:cxnSpLocks/>
          </p:cNvCxnSpPr>
          <p:nvPr/>
        </p:nvCxnSpPr>
        <p:spPr>
          <a:xfrm>
            <a:off x="618565" y="847165"/>
            <a:ext cx="9480176" cy="6010835"/>
          </a:xfrm>
          <a:prstGeom prst="line">
            <a:avLst/>
          </a:prstGeom>
          <a:ln w="28575">
            <a:solidFill>
              <a:schemeClr val="bg1">
                <a:lumMod val="85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0F689EEE-24C1-0B74-E45A-57DB332A496D}"/>
              </a:ext>
            </a:extLst>
          </p:cNvPr>
          <p:cNvCxnSpPr>
            <a:cxnSpLocks/>
          </p:cNvCxnSpPr>
          <p:nvPr/>
        </p:nvCxnSpPr>
        <p:spPr>
          <a:xfrm>
            <a:off x="5997388" y="847165"/>
            <a:ext cx="2918012" cy="6010835"/>
          </a:xfrm>
          <a:prstGeom prst="line">
            <a:avLst/>
          </a:prstGeom>
          <a:ln w="28575">
            <a:solidFill>
              <a:schemeClr val="accent2">
                <a:lumMod val="40000"/>
                <a:lumOff val="60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5CBC9730-2602-9C4F-1E8C-27072AE3C9E4}"/>
              </a:ext>
            </a:extLst>
          </p:cNvPr>
          <p:cNvCxnSpPr>
            <a:cxnSpLocks/>
          </p:cNvCxnSpPr>
          <p:nvPr/>
        </p:nvCxnSpPr>
        <p:spPr>
          <a:xfrm flipV="1">
            <a:off x="-18827" y="847165"/>
            <a:ext cx="11663980" cy="5136776"/>
          </a:xfrm>
          <a:prstGeom prst="line">
            <a:avLst/>
          </a:prstGeom>
          <a:ln w="28575">
            <a:solidFill>
              <a:schemeClr val="accent2">
                <a:lumMod val="40000"/>
                <a:lumOff val="60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1F58837D-5826-9F52-3E65-56C9287C79DF}"/>
              </a:ext>
            </a:extLst>
          </p:cNvPr>
          <p:cNvCxnSpPr>
            <a:cxnSpLocks/>
          </p:cNvCxnSpPr>
          <p:nvPr/>
        </p:nvCxnSpPr>
        <p:spPr>
          <a:xfrm>
            <a:off x="0" y="3429000"/>
            <a:ext cx="12192000" cy="2918012"/>
          </a:xfrm>
          <a:prstGeom prst="line">
            <a:avLst/>
          </a:prstGeom>
          <a:ln w="28575">
            <a:solidFill>
              <a:schemeClr val="bg1">
                <a:lumMod val="85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pic>
        <p:nvPicPr>
          <p:cNvPr id="25" name="Picture 24">
            <a:extLst>
              <a:ext uri="{FF2B5EF4-FFF2-40B4-BE49-F238E27FC236}">
                <a16:creationId xmlns:a16="http://schemas.microsoft.com/office/drawing/2014/main" id="{CDADCF15-CE26-87D7-F6E9-BFADCA0DDA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30670" y="2391650"/>
            <a:ext cx="5686677" cy="4395280"/>
          </a:xfrm>
          <a:prstGeom prst="rect">
            <a:avLst/>
          </a:prstGeom>
        </p:spPr>
      </p:pic>
      <p:sp>
        <p:nvSpPr>
          <p:cNvPr id="5" name="Title 1">
            <a:extLst>
              <a:ext uri="{FF2B5EF4-FFF2-40B4-BE49-F238E27FC236}">
                <a16:creationId xmlns:a16="http://schemas.microsoft.com/office/drawing/2014/main" id="{AF1FC7A4-16EC-72D1-77AF-CDC53E47073A}"/>
              </a:ext>
            </a:extLst>
          </p:cNvPr>
          <p:cNvSpPr txBox="1">
            <a:spLocks/>
          </p:cNvSpPr>
          <p:nvPr/>
        </p:nvSpPr>
        <p:spPr>
          <a:xfrm>
            <a:off x="254685" y="1056735"/>
            <a:ext cx="8568578" cy="1411941"/>
          </a:xfrm>
          <a:prstGeom prst="rect">
            <a:avLst/>
          </a:prstGeom>
          <a:solidFill>
            <a:schemeClr val="bg1"/>
          </a:solidFill>
        </p:spPr>
        <p:txBody>
          <a:bodyPr vert="horz" lIns="91440" tIns="45720" rIns="91440" bIns="45720" rtlCol="0" anchor="b">
            <a:no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en-US" sz="2400" dirty="0">
                <a:solidFill>
                  <a:srgbClr val="FF0000"/>
                </a:solidFill>
                <a:latin typeface="Bookman Old Style" panose="020F0302020204030204"/>
              </a:rPr>
              <a:t>Anteriorly</a:t>
            </a:r>
            <a:r>
              <a:rPr lang="en-US" sz="2400" dirty="0">
                <a:solidFill>
                  <a:sysClr val="windowText" lastClr="000000">
                    <a:lumMod val="75000"/>
                    <a:lumOff val="25000"/>
                  </a:sysClr>
                </a:solidFill>
                <a:latin typeface="Bookman Old Style" panose="020F0302020204030204"/>
              </a:rPr>
              <a:t>: EYEBROWS</a:t>
            </a:r>
          </a:p>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en-US" sz="2400" dirty="0">
                <a:solidFill>
                  <a:schemeClr val="accent1">
                    <a:lumMod val="75000"/>
                  </a:schemeClr>
                </a:solidFill>
                <a:latin typeface="Bookman Old Style" panose="020F0302020204030204"/>
              </a:rPr>
              <a:t>Laterally</a:t>
            </a:r>
            <a:r>
              <a:rPr lang="en-US" sz="2400" dirty="0">
                <a:solidFill>
                  <a:sysClr val="windowText" lastClr="000000">
                    <a:lumMod val="75000"/>
                    <a:lumOff val="25000"/>
                  </a:sysClr>
                </a:solidFill>
                <a:latin typeface="Bookman Old Style" panose="020F0302020204030204"/>
              </a:rPr>
              <a:t>: SUPERIOR TEMPORAL LINES (side hair line)</a:t>
            </a:r>
          </a:p>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400" b="0" i="0" u="none" strike="noStrike" kern="1200" cap="none" spc="-50" normalizeH="0" baseline="0" noProof="0" dirty="0">
                <a:ln>
                  <a:noFill/>
                </a:ln>
                <a:solidFill>
                  <a:srgbClr val="00B050"/>
                </a:solidFill>
                <a:effectLst/>
                <a:uLnTx/>
                <a:uFillTx/>
                <a:latin typeface="Bookman Old Style" panose="020F0302020204030204"/>
                <a:ea typeface="+mj-ea"/>
                <a:cs typeface="+mj-cs"/>
              </a:rPr>
              <a:t>Posteriorly</a:t>
            </a:r>
            <a:r>
              <a:rPr kumimoji="0" lang="en-US" sz="2400" b="0" i="0" u="none" strike="noStrike" kern="1200" cap="none" spc="-50" normalizeH="0" baseline="0" noProof="0" dirty="0">
                <a:ln>
                  <a:noFill/>
                </a:ln>
                <a:solidFill>
                  <a:sysClr val="windowText" lastClr="000000">
                    <a:lumMod val="75000"/>
                    <a:lumOff val="25000"/>
                  </a:sysClr>
                </a:solidFill>
                <a:effectLst/>
                <a:uLnTx/>
                <a:uFillTx/>
                <a:latin typeface="Bookman Old Style" panose="020F0302020204030204"/>
                <a:ea typeface="+mj-ea"/>
                <a:cs typeface="+mj-cs"/>
              </a:rPr>
              <a:t>: SUPERIOR NUCHAL LINES (Neck nape)</a:t>
            </a:r>
          </a:p>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US" sz="2400" b="0" i="0" u="none" strike="noStrike" kern="1200" cap="none" spc="-50" normalizeH="0" baseline="0" noProof="0" dirty="0">
              <a:ln>
                <a:noFill/>
              </a:ln>
              <a:solidFill>
                <a:sysClr val="windowText" lastClr="000000">
                  <a:lumMod val="75000"/>
                  <a:lumOff val="25000"/>
                </a:sysClr>
              </a:solidFill>
              <a:effectLst/>
              <a:uLnTx/>
              <a:uFillTx/>
              <a:latin typeface="Bookman Old Style" panose="020F0302020204030204"/>
              <a:ea typeface="+mj-ea"/>
              <a:cs typeface="+mj-cs"/>
            </a:endParaRPr>
          </a:p>
        </p:txBody>
      </p:sp>
      <p:grpSp>
        <p:nvGrpSpPr>
          <p:cNvPr id="39" name="Group 38">
            <a:extLst>
              <a:ext uri="{FF2B5EF4-FFF2-40B4-BE49-F238E27FC236}">
                <a16:creationId xmlns:a16="http://schemas.microsoft.com/office/drawing/2014/main" id="{3AF91311-7E86-ED92-062B-9D8CC50C1BDA}"/>
              </a:ext>
            </a:extLst>
          </p:cNvPr>
          <p:cNvGrpSpPr/>
          <p:nvPr/>
        </p:nvGrpSpPr>
        <p:grpSpPr>
          <a:xfrm>
            <a:off x="56318" y="2266558"/>
            <a:ext cx="4506221" cy="4488757"/>
            <a:chOff x="56318" y="2266558"/>
            <a:chExt cx="4506221" cy="4488757"/>
          </a:xfrm>
        </p:grpSpPr>
        <p:pic>
          <p:nvPicPr>
            <p:cNvPr id="27" name="Picture 26">
              <a:extLst>
                <a:ext uri="{FF2B5EF4-FFF2-40B4-BE49-F238E27FC236}">
                  <a16:creationId xmlns:a16="http://schemas.microsoft.com/office/drawing/2014/main" id="{BA2F070E-7504-BF69-BFC6-50A4CBD4664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120880" y="2266558"/>
              <a:ext cx="2441659" cy="2324884"/>
            </a:xfrm>
            <a:prstGeom prst="rect">
              <a:avLst/>
            </a:prstGeom>
          </p:spPr>
        </p:pic>
        <p:pic>
          <p:nvPicPr>
            <p:cNvPr id="28" name="Picture 27">
              <a:extLst>
                <a:ext uri="{FF2B5EF4-FFF2-40B4-BE49-F238E27FC236}">
                  <a16:creationId xmlns:a16="http://schemas.microsoft.com/office/drawing/2014/main" id="{E22E952E-D6D8-7A2A-A35F-D55DEE4E55A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flipH="1">
              <a:off x="56318" y="4430431"/>
              <a:ext cx="2441659" cy="2324884"/>
            </a:xfrm>
            <a:prstGeom prst="rect">
              <a:avLst/>
            </a:prstGeom>
          </p:spPr>
        </p:pic>
        <p:sp>
          <p:nvSpPr>
            <p:cNvPr id="29" name="Title 1">
              <a:extLst>
                <a:ext uri="{FF2B5EF4-FFF2-40B4-BE49-F238E27FC236}">
                  <a16:creationId xmlns:a16="http://schemas.microsoft.com/office/drawing/2014/main" id="{A25C5D76-2F98-F71C-CA5B-440FF8C4A40C}"/>
                </a:ext>
              </a:extLst>
            </p:cNvPr>
            <p:cNvSpPr txBox="1">
              <a:spLocks/>
            </p:cNvSpPr>
            <p:nvPr/>
          </p:nvSpPr>
          <p:spPr>
            <a:xfrm>
              <a:off x="3079720" y="2468676"/>
              <a:ext cx="720755" cy="597432"/>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R="0" lvl="0" algn="l" defTabSz="914400" rtl="0" eaLnBrk="1" fontAlgn="auto" latinLnBrk="0" hangingPunct="1">
                <a:lnSpc>
                  <a:spcPct val="90000"/>
                </a:lnSpc>
                <a:spcBef>
                  <a:spcPct val="0"/>
                </a:spcBef>
                <a:spcAft>
                  <a:spcPts val="0"/>
                </a:spcAft>
                <a:buClrTx/>
                <a:buSzTx/>
                <a:tabLst/>
                <a:defRPr/>
              </a:pPr>
              <a:r>
                <a:rPr lang="en-US" sz="2400" dirty="0">
                  <a:solidFill>
                    <a:srgbClr val="FF0000"/>
                  </a:solidFill>
                  <a:latin typeface="Bookman Old Style" panose="020F0302020204030204"/>
                </a:rPr>
                <a:t> AR</a:t>
              </a:r>
              <a:endParaRPr kumimoji="0" lang="en-US" sz="2400" b="0" i="0" u="none" strike="noStrike" kern="1200" cap="none" spc="-50" normalizeH="0" baseline="0" noProof="0" dirty="0">
                <a:ln>
                  <a:noFill/>
                </a:ln>
                <a:solidFill>
                  <a:sysClr val="windowText" lastClr="000000">
                    <a:lumMod val="75000"/>
                    <a:lumOff val="25000"/>
                  </a:sysClr>
                </a:solidFill>
                <a:effectLst/>
                <a:uLnTx/>
                <a:uFillTx/>
                <a:latin typeface="Bookman Old Style" panose="020F0302020204030204"/>
                <a:ea typeface="+mj-ea"/>
                <a:cs typeface="+mj-cs"/>
              </a:endParaRPr>
            </a:p>
          </p:txBody>
        </p:sp>
        <p:sp>
          <p:nvSpPr>
            <p:cNvPr id="30" name="Title 1">
              <a:extLst>
                <a:ext uri="{FF2B5EF4-FFF2-40B4-BE49-F238E27FC236}">
                  <a16:creationId xmlns:a16="http://schemas.microsoft.com/office/drawing/2014/main" id="{930F3042-9CAA-ED52-DB71-2B9BAA736375}"/>
                </a:ext>
              </a:extLst>
            </p:cNvPr>
            <p:cNvSpPr txBox="1">
              <a:spLocks/>
            </p:cNvSpPr>
            <p:nvPr/>
          </p:nvSpPr>
          <p:spPr>
            <a:xfrm>
              <a:off x="2379492" y="2666534"/>
              <a:ext cx="720755" cy="597432"/>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R="0" lvl="0" algn="l" defTabSz="914400" rtl="0" eaLnBrk="1" fontAlgn="auto" latinLnBrk="0" hangingPunct="1">
                <a:lnSpc>
                  <a:spcPct val="90000"/>
                </a:lnSpc>
                <a:spcBef>
                  <a:spcPct val="0"/>
                </a:spcBef>
                <a:spcAft>
                  <a:spcPts val="0"/>
                </a:spcAft>
                <a:buClrTx/>
                <a:buSzTx/>
                <a:tabLst/>
                <a:defRPr/>
              </a:pPr>
              <a:r>
                <a:rPr lang="en-US" sz="2400" dirty="0">
                  <a:solidFill>
                    <a:srgbClr val="FF0000"/>
                  </a:solidFill>
                  <a:latin typeface="Bookman Old Style" panose="020F0302020204030204"/>
                </a:rPr>
                <a:t> PR</a:t>
              </a:r>
              <a:endParaRPr kumimoji="0" lang="en-US" sz="2400" b="0" i="0" u="none" strike="noStrike" kern="1200" cap="none" spc="-50" normalizeH="0" baseline="0" noProof="0" dirty="0">
                <a:ln>
                  <a:noFill/>
                </a:ln>
                <a:solidFill>
                  <a:sysClr val="windowText" lastClr="000000">
                    <a:lumMod val="75000"/>
                    <a:lumOff val="25000"/>
                  </a:sysClr>
                </a:solidFill>
                <a:effectLst/>
                <a:uLnTx/>
                <a:uFillTx/>
                <a:latin typeface="Bookman Old Style" panose="020F0302020204030204"/>
                <a:ea typeface="+mj-ea"/>
                <a:cs typeface="+mj-cs"/>
              </a:endParaRPr>
            </a:p>
          </p:txBody>
        </p:sp>
        <p:sp>
          <p:nvSpPr>
            <p:cNvPr id="31" name="Title 1">
              <a:extLst>
                <a:ext uri="{FF2B5EF4-FFF2-40B4-BE49-F238E27FC236}">
                  <a16:creationId xmlns:a16="http://schemas.microsoft.com/office/drawing/2014/main" id="{3C4D8E74-5A36-CBAF-EC9F-AA9C5EAB4DD7}"/>
                </a:ext>
              </a:extLst>
            </p:cNvPr>
            <p:cNvSpPr txBox="1">
              <a:spLocks/>
            </p:cNvSpPr>
            <p:nvPr/>
          </p:nvSpPr>
          <p:spPr>
            <a:xfrm>
              <a:off x="1488680" y="4840306"/>
              <a:ext cx="720755" cy="597432"/>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R="0" lvl="0" algn="l" defTabSz="914400" rtl="0" eaLnBrk="1" fontAlgn="auto" latinLnBrk="0" hangingPunct="1">
                <a:lnSpc>
                  <a:spcPct val="90000"/>
                </a:lnSpc>
                <a:spcBef>
                  <a:spcPct val="0"/>
                </a:spcBef>
                <a:spcAft>
                  <a:spcPts val="0"/>
                </a:spcAft>
                <a:buClrTx/>
                <a:buSzTx/>
                <a:tabLst/>
                <a:defRPr/>
              </a:pPr>
              <a:r>
                <a:rPr lang="en-US" sz="2400" dirty="0">
                  <a:solidFill>
                    <a:srgbClr val="FF0000"/>
                  </a:solidFill>
                  <a:latin typeface="Bookman Old Style" panose="020F0302020204030204"/>
                </a:rPr>
                <a:t> PL</a:t>
              </a:r>
              <a:endParaRPr kumimoji="0" lang="en-US" sz="2400" b="0" i="0" u="none" strike="noStrike" kern="1200" cap="none" spc="-50" normalizeH="0" baseline="0" noProof="0" dirty="0">
                <a:ln>
                  <a:noFill/>
                </a:ln>
                <a:solidFill>
                  <a:sysClr val="windowText" lastClr="000000">
                    <a:lumMod val="75000"/>
                    <a:lumOff val="25000"/>
                  </a:sysClr>
                </a:solidFill>
                <a:effectLst/>
                <a:uLnTx/>
                <a:uFillTx/>
                <a:latin typeface="Bookman Old Style" panose="020F0302020204030204"/>
                <a:ea typeface="+mj-ea"/>
                <a:cs typeface="+mj-cs"/>
              </a:endParaRPr>
            </a:p>
          </p:txBody>
        </p:sp>
        <p:sp>
          <p:nvSpPr>
            <p:cNvPr id="32" name="Title 1">
              <a:extLst>
                <a:ext uri="{FF2B5EF4-FFF2-40B4-BE49-F238E27FC236}">
                  <a16:creationId xmlns:a16="http://schemas.microsoft.com/office/drawing/2014/main" id="{32B62EAF-FE7B-2E5B-56E8-384AF9D589B4}"/>
                </a:ext>
              </a:extLst>
            </p:cNvPr>
            <p:cNvSpPr txBox="1">
              <a:spLocks/>
            </p:cNvSpPr>
            <p:nvPr/>
          </p:nvSpPr>
          <p:spPr>
            <a:xfrm>
              <a:off x="709575" y="4589290"/>
              <a:ext cx="720755" cy="597432"/>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R="0" lvl="0" algn="l" defTabSz="914400" rtl="0" eaLnBrk="1" fontAlgn="auto" latinLnBrk="0" hangingPunct="1">
                <a:lnSpc>
                  <a:spcPct val="90000"/>
                </a:lnSpc>
                <a:spcBef>
                  <a:spcPct val="0"/>
                </a:spcBef>
                <a:spcAft>
                  <a:spcPts val="0"/>
                </a:spcAft>
                <a:buClrTx/>
                <a:buSzTx/>
                <a:tabLst/>
                <a:defRPr/>
              </a:pPr>
              <a:r>
                <a:rPr lang="en-US" sz="2400" dirty="0">
                  <a:solidFill>
                    <a:srgbClr val="FF0000"/>
                  </a:solidFill>
                  <a:latin typeface="Bookman Old Style" panose="020F0302020204030204"/>
                </a:rPr>
                <a:t> AL</a:t>
              </a:r>
              <a:endParaRPr kumimoji="0" lang="en-US" sz="2400" b="0" i="0" u="none" strike="noStrike" kern="1200" cap="none" spc="-50" normalizeH="0" baseline="0" noProof="0" dirty="0">
                <a:ln>
                  <a:noFill/>
                </a:ln>
                <a:solidFill>
                  <a:sysClr val="windowText" lastClr="000000">
                    <a:lumMod val="75000"/>
                    <a:lumOff val="25000"/>
                  </a:sysClr>
                </a:solidFill>
                <a:effectLst/>
                <a:uLnTx/>
                <a:uFillTx/>
                <a:latin typeface="Bookman Old Style" panose="020F0302020204030204"/>
                <a:ea typeface="+mj-ea"/>
                <a:cs typeface="+mj-cs"/>
              </a:endParaRPr>
            </a:p>
          </p:txBody>
        </p:sp>
        <p:cxnSp>
          <p:nvCxnSpPr>
            <p:cNvPr id="34" name="Straight Connector 33">
              <a:extLst>
                <a:ext uri="{FF2B5EF4-FFF2-40B4-BE49-F238E27FC236}">
                  <a16:creationId xmlns:a16="http://schemas.microsoft.com/office/drawing/2014/main" id="{E742011E-05D1-88DA-381E-EBD74E67C7BC}"/>
                </a:ext>
              </a:extLst>
            </p:cNvPr>
            <p:cNvCxnSpPr/>
            <p:nvPr/>
          </p:nvCxnSpPr>
          <p:spPr>
            <a:xfrm flipH="1">
              <a:off x="1535309" y="2351496"/>
              <a:ext cx="1524915" cy="415778"/>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8849ED87-1ECD-ECC4-2CDE-FB523AB83B88}"/>
                </a:ext>
              </a:extLst>
            </p:cNvPr>
            <p:cNvCxnSpPr>
              <a:cxnSpLocks/>
            </p:cNvCxnSpPr>
            <p:nvPr/>
          </p:nvCxnSpPr>
          <p:spPr>
            <a:xfrm flipH="1" flipV="1">
              <a:off x="1277147" y="3415553"/>
              <a:ext cx="256566" cy="1065426"/>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7" name="Title 1">
              <a:extLst>
                <a:ext uri="{FF2B5EF4-FFF2-40B4-BE49-F238E27FC236}">
                  <a16:creationId xmlns:a16="http://schemas.microsoft.com/office/drawing/2014/main" id="{3BD6F517-84ED-0B2E-4AF7-98599114A14F}"/>
                </a:ext>
              </a:extLst>
            </p:cNvPr>
            <p:cNvSpPr txBox="1">
              <a:spLocks/>
            </p:cNvSpPr>
            <p:nvPr/>
          </p:nvSpPr>
          <p:spPr>
            <a:xfrm>
              <a:off x="706284" y="2852212"/>
              <a:ext cx="1358052" cy="597432"/>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R="0" lvl="0" algn="l" defTabSz="914400" rtl="0" eaLnBrk="1" fontAlgn="auto" latinLnBrk="0" hangingPunct="1">
                <a:lnSpc>
                  <a:spcPct val="90000"/>
                </a:lnSpc>
                <a:spcBef>
                  <a:spcPct val="0"/>
                </a:spcBef>
                <a:spcAft>
                  <a:spcPts val="0"/>
                </a:spcAft>
                <a:buClrTx/>
                <a:buSzTx/>
                <a:tabLst/>
                <a:defRPr/>
              </a:pPr>
              <a:r>
                <a:rPr lang="en-US" sz="2400" dirty="0">
                  <a:solidFill>
                    <a:schemeClr val="tx1">
                      <a:lumMod val="95000"/>
                      <a:lumOff val="5000"/>
                    </a:schemeClr>
                  </a:solidFill>
                  <a:latin typeface="Bookman Old Style" panose="020F0302020204030204"/>
                </a:rPr>
                <a:t> Vertex</a:t>
              </a:r>
            </a:p>
            <a:p>
              <a:pPr marR="0" lvl="0" algn="l" defTabSz="914400" rtl="0" eaLnBrk="1" fontAlgn="auto" latinLnBrk="0" hangingPunct="1">
                <a:lnSpc>
                  <a:spcPct val="90000"/>
                </a:lnSpc>
                <a:spcBef>
                  <a:spcPct val="0"/>
                </a:spcBef>
                <a:spcAft>
                  <a:spcPts val="0"/>
                </a:spcAft>
                <a:buClrTx/>
                <a:buSzTx/>
                <a:tabLst/>
                <a:defRPr/>
              </a:pPr>
              <a:r>
                <a:rPr kumimoji="0" lang="en-US" sz="1200" b="0" i="0" u="none" strike="noStrike" kern="1200" cap="none" spc="-50" normalizeH="0" baseline="0" noProof="0" dirty="0">
                  <a:ln>
                    <a:noFill/>
                  </a:ln>
                  <a:solidFill>
                    <a:schemeClr val="tx1">
                      <a:lumMod val="95000"/>
                      <a:lumOff val="5000"/>
                    </a:schemeClr>
                  </a:solidFill>
                  <a:effectLst/>
                  <a:uLnTx/>
                  <a:uFillTx/>
                  <a:latin typeface="Bookman Old Style" panose="020F0302020204030204"/>
                  <a:ea typeface="+mj-ea"/>
                  <a:cs typeface="+mj-cs"/>
                </a:rPr>
                <a:t>Highest point of the cranial vault</a:t>
              </a:r>
            </a:p>
          </p:txBody>
        </p:sp>
      </p:grpSp>
    </p:spTree>
    <p:extLst>
      <p:ext uri="{BB962C8B-B14F-4D97-AF65-F5344CB8AC3E}">
        <p14:creationId xmlns:p14="http://schemas.microsoft.com/office/powerpoint/2010/main" val="314426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1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561964A-7FCE-C7B4-B679-C25844763B8C}"/>
              </a:ext>
            </a:extLst>
          </p:cNvPr>
          <p:cNvSpPr txBox="1">
            <a:spLocks/>
          </p:cNvSpPr>
          <p:nvPr/>
        </p:nvSpPr>
        <p:spPr>
          <a:xfrm>
            <a:off x="774550" y="273156"/>
            <a:ext cx="10058400" cy="52022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800" dirty="0">
                <a:solidFill>
                  <a:sysClr val="windowText" lastClr="000000">
                    <a:lumMod val="75000"/>
                    <a:lumOff val="25000"/>
                  </a:sysClr>
                </a:solidFill>
                <a:latin typeface="Bookman Old Style" panose="020F0302020204030204"/>
              </a:rPr>
              <a:t>The Scalp: </a:t>
            </a:r>
            <a:r>
              <a:rPr lang="en-US" sz="2800" dirty="0">
                <a:solidFill>
                  <a:schemeClr val="accent2">
                    <a:lumMod val="75000"/>
                  </a:schemeClr>
                </a:solidFill>
                <a:latin typeface="Bookman Old Style" panose="020F0302020204030204"/>
              </a:rPr>
              <a:t>Layers Mnemonic</a:t>
            </a:r>
            <a:endParaRPr kumimoji="0" lang="en-US" sz="2800" b="0" i="0" u="none" strike="noStrike" kern="1200" cap="none" spc="-50" normalizeH="0" baseline="0" noProof="0" dirty="0">
              <a:ln>
                <a:noFill/>
              </a:ln>
              <a:solidFill>
                <a:schemeClr val="accent2">
                  <a:lumMod val="75000"/>
                </a:schemeClr>
              </a:solidFill>
              <a:effectLst/>
              <a:uLnTx/>
              <a:uFillTx/>
              <a:latin typeface="Bookman Old Style" panose="020F0302020204030204"/>
              <a:ea typeface="+mj-ea"/>
              <a:cs typeface="+mj-cs"/>
            </a:endParaRPr>
          </a:p>
        </p:txBody>
      </p:sp>
      <p:cxnSp>
        <p:nvCxnSpPr>
          <p:cNvPr id="3" name="Straight Connector 2">
            <a:extLst>
              <a:ext uri="{FF2B5EF4-FFF2-40B4-BE49-F238E27FC236}">
                <a16:creationId xmlns:a16="http://schemas.microsoft.com/office/drawing/2014/main" id="{57DF2CCF-11AF-4E04-5C9F-62E8449DC726}"/>
              </a:ext>
            </a:extLst>
          </p:cNvPr>
          <p:cNvCxnSpPr>
            <a:cxnSpLocks/>
          </p:cNvCxnSpPr>
          <p:nvPr/>
        </p:nvCxnSpPr>
        <p:spPr>
          <a:xfrm flipH="1">
            <a:off x="1011487" y="820270"/>
            <a:ext cx="10086202" cy="0"/>
          </a:xfrm>
          <a:prstGeom prst="line">
            <a:avLst/>
          </a:prstGeom>
          <a:ln w="28575">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F3F5AFDF-3D53-F9EE-5CAB-ABC91F8858B6}"/>
              </a:ext>
            </a:extLst>
          </p:cNvPr>
          <p:cNvCxnSpPr>
            <a:cxnSpLocks/>
          </p:cNvCxnSpPr>
          <p:nvPr/>
        </p:nvCxnSpPr>
        <p:spPr>
          <a:xfrm flipH="1">
            <a:off x="2426016" y="847165"/>
            <a:ext cx="8671673" cy="6010835"/>
          </a:xfrm>
          <a:prstGeom prst="line">
            <a:avLst/>
          </a:prstGeom>
          <a:ln w="28575">
            <a:solidFill>
              <a:schemeClr val="bg1">
                <a:lumMod val="85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0F689EEE-24C1-0B74-E45A-57DB332A496D}"/>
              </a:ext>
            </a:extLst>
          </p:cNvPr>
          <p:cNvCxnSpPr>
            <a:cxnSpLocks/>
          </p:cNvCxnSpPr>
          <p:nvPr/>
        </p:nvCxnSpPr>
        <p:spPr>
          <a:xfrm flipH="1">
            <a:off x="3508437" y="847165"/>
            <a:ext cx="2669154" cy="6010835"/>
          </a:xfrm>
          <a:prstGeom prst="line">
            <a:avLst/>
          </a:prstGeom>
          <a:ln w="28575">
            <a:solidFill>
              <a:schemeClr val="accent2">
                <a:lumMod val="40000"/>
                <a:lumOff val="60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5CBC9730-2602-9C4F-1E8C-27072AE3C9E4}"/>
              </a:ext>
            </a:extLst>
          </p:cNvPr>
          <p:cNvCxnSpPr>
            <a:cxnSpLocks/>
          </p:cNvCxnSpPr>
          <p:nvPr/>
        </p:nvCxnSpPr>
        <p:spPr>
          <a:xfrm flipH="1" flipV="1">
            <a:off x="1011487" y="847165"/>
            <a:ext cx="10669235" cy="5136776"/>
          </a:xfrm>
          <a:prstGeom prst="line">
            <a:avLst/>
          </a:prstGeom>
          <a:ln w="28575">
            <a:solidFill>
              <a:schemeClr val="accent2">
                <a:lumMod val="40000"/>
                <a:lumOff val="60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1F58837D-5826-9F52-3E65-56C9287C79DF}"/>
              </a:ext>
            </a:extLst>
          </p:cNvPr>
          <p:cNvCxnSpPr>
            <a:cxnSpLocks/>
          </p:cNvCxnSpPr>
          <p:nvPr/>
        </p:nvCxnSpPr>
        <p:spPr>
          <a:xfrm flipH="1">
            <a:off x="-177421" y="2838734"/>
            <a:ext cx="12369421" cy="3746110"/>
          </a:xfrm>
          <a:prstGeom prst="line">
            <a:avLst/>
          </a:prstGeom>
          <a:ln w="28575">
            <a:solidFill>
              <a:schemeClr val="bg1">
                <a:lumMod val="85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pic>
        <p:nvPicPr>
          <p:cNvPr id="9" name="Picture 8">
            <a:extLst>
              <a:ext uri="{FF2B5EF4-FFF2-40B4-BE49-F238E27FC236}">
                <a16:creationId xmlns:a16="http://schemas.microsoft.com/office/drawing/2014/main" id="{E84B30EE-E2E6-A700-28C2-44E87C9EC40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47165"/>
            <a:ext cx="8362626" cy="5666855"/>
          </a:xfrm>
          <a:prstGeom prst="rect">
            <a:avLst/>
          </a:prstGeom>
        </p:spPr>
      </p:pic>
      <p:sp>
        <p:nvSpPr>
          <p:cNvPr id="10" name="Title 1">
            <a:extLst>
              <a:ext uri="{FF2B5EF4-FFF2-40B4-BE49-F238E27FC236}">
                <a16:creationId xmlns:a16="http://schemas.microsoft.com/office/drawing/2014/main" id="{F76D72EB-F5C2-A8A4-F2A1-388913B833FF}"/>
              </a:ext>
            </a:extLst>
          </p:cNvPr>
          <p:cNvSpPr txBox="1">
            <a:spLocks/>
          </p:cNvSpPr>
          <p:nvPr/>
        </p:nvSpPr>
        <p:spPr>
          <a:xfrm>
            <a:off x="4202958" y="3794447"/>
            <a:ext cx="7784972" cy="2930071"/>
          </a:xfrm>
          <a:prstGeom prst="rect">
            <a:avLst/>
          </a:prstGeom>
          <a:solidFill>
            <a:schemeClr val="bg1"/>
          </a:solidFill>
        </p:spPr>
        <p:txBody>
          <a:bodyPr vert="horz" lIns="91440" tIns="45720" rIns="91440" bIns="45720" rtlCol="0" anchor="b">
            <a:no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en-US" sz="2400" u="sng" dirty="0">
                <a:solidFill>
                  <a:schemeClr val="accent2">
                    <a:lumMod val="75000"/>
                  </a:schemeClr>
                </a:solidFill>
                <a:effectLst>
                  <a:outerShdw blurRad="38100" dist="38100" dir="2700000" algn="tl">
                    <a:srgbClr val="000000">
                      <a:alpha val="43137"/>
                    </a:srgbClr>
                  </a:outerShdw>
                </a:effectLst>
                <a:latin typeface="Bookman Old Style" panose="020F0302020204030204"/>
              </a:rPr>
              <a:t>S</a:t>
            </a:r>
            <a:r>
              <a:rPr lang="en-US" sz="2400" dirty="0">
                <a:solidFill>
                  <a:schemeClr val="accent2">
                    <a:lumMod val="75000"/>
                  </a:schemeClr>
                </a:solidFill>
                <a:effectLst>
                  <a:outerShdw blurRad="38100" dist="38100" dir="2700000" algn="tl">
                    <a:srgbClr val="000000">
                      <a:alpha val="43137"/>
                    </a:srgbClr>
                  </a:outerShdw>
                </a:effectLst>
                <a:latin typeface="Bookman Old Style" panose="020F0302020204030204"/>
              </a:rPr>
              <a:t>:   Skin: Thick, hairy with many sebaceous &amp; sweat glands </a:t>
            </a:r>
          </a:p>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en-US" sz="2400" u="sng" dirty="0">
                <a:solidFill>
                  <a:srgbClr val="FFC000"/>
                </a:solidFill>
                <a:effectLst>
                  <a:outerShdw blurRad="38100" dist="38100" dir="2700000" algn="tl">
                    <a:srgbClr val="000000">
                      <a:alpha val="43137"/>
                    </a:srgbClr>
                  </a:outerShdw>
                </a:effectLst>
                <a:latin typeface="Bookman Old Style" panose="020F0302020204030204"/>
              </a:rPr>
              <a:t>C</a:t>
            </a:r>
            <a:r>
              <a:rPr lang="en-US" sz="2400" dirty="0">
                <a:solidFill>
                  <a:srgbClr val="FFC000"/>
                </a:solidFill>
                <a:effectLst>
                  <a:outerShdw blurRad="38100" dist="38100" dir="2700000" algn="tl">
                    <a:srgbClr val="000000">
                      <a:alpha val="43137"/>
                    </a:srgbClr>
                  </a:outerShdw>
                </a:effectLst>
                <a:latin typeface="Bookman Old Style" panose="020F0302020204030204"/>
              </a:rPr>
              <a:t>:   Cutaneous tissue= Dense superficial fascia</a:t>
            </a:r>
          </a:p>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400" b="0" i="0" u="sng" strike="noStrike" kern="1200" cap="none" spc="-50" normalizeH="0" baseline="0" noProof="0" dirty="0">
                <a:ln>
                  <a:noFill/>
                </a:ln>
                <a:solidFill>
                  <a:srgbClr val="3C7AAE"/>
                </a:solidFill>
                <a:effectLst>
                  <a:outerShdw blurRad="38100" dist="38100" dir="2700000" algn="tl">
                    <a:srgbClr val="000000">
                      <a:alpha val="43137"/>
                    </a:srgbClr>
                  </a:outerShdw>
                </a:effectLst>
                <a:uLnTx/>
                <a:uFillTx/>
                <a:latin typeface="Bookman Old Style" panose="020F0302020204030204"/>
                <a:ea typeface="+mj-ea"/>
                <a:cs typeface="+mj-cs"/>
              </a:rPr>
              <a:t>A</a:t>
            </a:r>
            <a:r>
              <a:rPr kumimoji="0" lang="en-US" sz="2400" b="0" i="0" strike="noStrike" kern="1200" cap="none" spc="-50" normalizeH="0" baseline="0" noProof="0" dirty="0">
                <a:ln>
                  <a:noFill/>
                </a:ln>
                <a:solidFill>
                  <a:srgbClr val="3C7AAE"/>
                </a:solidFill>
                <a:effectLst>
                  <a:outerShdw blurRad="38100" dist="38100" dir="2700000" algn="tl">
                    <a:srgbClr val="000000">
                      <a:alpha val="43137"/>
                    </a:srgbClr>
                  </a:outerShdw>
                </a:effectLst>
                <a:uLnTx/>
                <a:uFillTx/>
                <a:latin typeface="Bookman Old Style" panose="020F0302020204030204"/>
                <a:ea typeface="+mj-ea"/>
                <a:cs typeface="+mj-cs"/>
              </a:rPr>
              <a:t> </a:t>
            </a:r>
            <a:r>
              <a:rPr lang="en-US" sz="2400" dirty="0">
                <a:solidFill>
                  <a:srgbClr val="3C7AAE"/>
                </a:solidFill>
                <a:effectLst>
                  <a:outerShdw blurRad="38100" dist="38100" dir="2700000" algn="tl">
                    <a:srgbClr val="000000">
                      <a:alpha val="43137"/>
                    </a:srgbClr>
                  </a:outerShdw>
                </a:effectLst>
                <a:latin typeface="Bookman Old Style" panose="020F0302020204030204"/>
              </a:rPr>
              <a:t>:   Aponeurosis= Galea Aponeurotica of Occipitofrontalis</a:t>
            </a:r>
          </a:p>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400" b="0" i="0" u="sng" strike="noStrike" kern="1200" cap="none" spc="-50" normalizeH="0" baseline="0" noProof="0" dirty="0">
                <a:ln>
                  <a:noFill/>
                </a:ln>
                <a:solidFill>
                  <a:srgbClr val="FF0000"/>
                </a:solidFill>
                <a:effectLst>
                  <a:outerShdw blurRad="38100" dist="38100" dir="2700000" algn="tl">
                    <a:srgbClr val="000000">
                      <a:alpha val="43137"/>
                    </a:srgbClr>
                  </a:outerShdw>
                </a:effectLst>
                <a:uLnTx/>
                <a:uFillTx/>
                <a:latin typeface="Bookman Old Style" panose="020F0302020204030204"/>
                <a:ea typeface="+mj-ea"/>
                <a:cs typeface="+mj-cs"/>
              </a:rPr>
              <a:t>L</a:t>
            </a:r>
            <a:r>
              <a:rPr kumimoji="0" lang="en-US" sz="2400" b="0" i="0" strike="noStrike" kern="1200" cap="none" spc="-50" normalizeH="0" baseline="0" noProof="0" dirty="0">
                <a:ln>
                  <a:noFill/>
                </a:ln>
                <a:solidFill>
                  <a:srgbClr val="FF0000"/>
                </a:solidFill>
                <a:effectLst>
                  <a:outerShdw blurRad="38100" dist="38100" dir="2700000" algn="tl">
                    <a:srgbClr val="000000">
                      <a:alpha val="43137"/>
                    </a:srgbClr>
                  </a:outerShdw>
                </a:effectLst>
                <a:uLnTx/>
                <a:uFillTx/>
                <a:latin typeface="Bookman Old Style" panose="020F0302020204030204"/>
                <a:ea typeface="+mj-ea"/>
                <a:cs typeface="+mj-cs"/>
              </a:rPr>
              <a:t>:   Loose areolar tissue= Subaponeurotic layer</a:t>
            </a:r>
          </a:p>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en-US" sz="2400" u="sng" dirty="0">
                <a:solidFill>
                  <a:srgbClr val="00B050"/>
                </a:solidFill>
                <a:effectLst>
                  <a:outerShdw blurRad="38100" dist="38100" dir="2700000" algn="tl">
                    <a:srgbClr val="000000">
                      <a:alpha val="43137"/>
                    </a:srgbClr>
                  </a:outerShdw>
                </a:effectLst>
                <a:latin typeface="Bookman Old Style" panose="020F0302020204030204"/>
              </a:rPr>
              <a:t>P</a:t>
            </a:r>
            <a:r>
              <a:rPr lang="en-US" sz="2400" dirty="0">
                <a:solidFill>
                  <a:srgbClr val="00B050"/>
                </a:solidFill>
                <a:effectLst>
                  <a:outerShdw blurRad="38100" dist="38100" dir="2700000" algn="tl">
                    <a:srgbClr val="000000">
                      <a:alpha val="43137"/>
                    </a:srgbClr>
                  </a:outerShdw>
                </a:effectLst>
                <a:latin typeface="Bookman Old Style" panose="020F0302020204030204"/>
              </a:rPr>
              <a:t>:   Pericranium= outer periosteum of the bones of the cranial vault</a:t>
            </a:r>
            <a:endParaRPr kumimoji="0" lang="en-US" sz="2400" b="0" i="0" strike="noStrike" kern="1200" cap="none" spc="-50" normalizeH="0" baseline="0" noProof="0" dirty="0">
              <a:ln>
                <a:noFill/>
              </a:ln>
              <a:solidFill>
                <a:srgbClr val="00B050"/>
              </a:solidFill>
              <a:effectLst>
                <a:outerShdw blurRad="38100" dist="38100" dir="2700000" algn="tl">
                  <a:srgbClr val="000000">
                    <a:alpha val="43137"/>
                  </a:srgbClr>
                </a:outerShdw>
              </a:effectLst>
              <a:uLnTx/>
              <a:uFillTx/>
              <a:latin typeface="Bookman Old Style" panose="020F0302020204030204"/>
            </a:endParaRPr>
          </a:p>
        </p:txBody>
      </p:sp>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A199BFB8-AB3B-27FD-2C3A-25234487D871}"/>
                  </a:ext>
                </a:extLst>
              </p14:cNvPr>
              <p14:cNvContentPartPr/>
              <p14:nvPr/>
            </p14:nvContentPartPr>
            <p14:xfrm>
              <a:off x="2180048" y="3256018"/>
              <a:ext cx="1546936" cy="538429"/>
            </p14:xfrm>
          </p:contentPart>
        </mc:Choice>
        <mc:Fallback xmlns="">
          <p:pic>
            <p:nvPicPr>
              <p:cNvPr id="13" name="Ink 12">
                <a:extLst>
                  <a:ext uri="{FF2B5EF4-FFF2-40B4-BE49-F238E27FC236}">
                    <a16:creationId xmlns:a16="http://schemas.microsoft.com/office/drawing/2014/main" id="{A199BFB8-AB3B-27FD-2C3A-25234487D871}"/>
                  </a:ext>
                </a:extLst>
              </p:cNvPr>
              <p:cNvPicPr/>
              <p:nvPr/>
            </p:nvPicPr>
            <p:blipFill>
              <a:blip r:embed="rId4"/>
              <a:stretch>
                <a:fillRect/>
              </a:stretch>
            </p:blipFill>
            <p:spPr>
              <a:xfrm>
                <a:off x="2126407" y="3147972"/>
                <a:ext cx="1654577" cy="75416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69726264-A9BC-0F9E-B894-6A4E23287F04}"/>
                  </a:ext>
                </a:extLst>
              </p14:cNvPr>
              <p14:cNvContentPartPr/>
              <p14:nvPr/>
            </p14:nvContentPartPr>
            <p14:xfrm>
              <a:off x="1964047" y="2768448"/>
              <a:ext cx="1666257" cy="433782"/>
            </p14:xfrm>
          </p:contentPart>
        </mc:Choice>
        <mc:Fallback xmlns="">
          <p:pic>
            <p:nvPicPr>
              <p:cNvPr id="14" name="Ink 13">
                <a:extLst>
                  <a:ext uri="{FF2B5EF4-FFF2-40B4-BE49-F238E27FC236}">
                    <a16:creationId xmlns:a16="http://schemas.microsoft.com/office/drawing/2014/main" id="{69726264-A9BC-0F9E-B894-6A4E23287F04}"/>
                  </a:ext>
                </a:extLst>
              </p:cNvPr>
              <p:cNvPicPr/>
              <p:nvPr/>
            </p:nvPicPr>
            <p:blipFill>
              <a:blip r:embed="rId6"/>
              <a:stretch>
                <a:fillRect/>
              </a:stretch>
            </p:blipFill>
            <p:spPr>
              <a:xfrm>
                <a:off x="1910413" y="2660452"/>
                <a:ext cx="1773885" cy="649413"/>
              </a:xfrm>
              <a:prstGeom prst="rect">
                <a:avLst/>
              </a:prstGeom>
            </p:spPr>
          </p:pic>
        </mc:Fallback>
      </mc:AlternateContent>
      <p:cxnSp>
        <p:nvCxnSpPr>
          <p:cNvPr id="16" name="Straight Connector 15">
            <a:extLst>
              <a:ext uri="{FF2B5EF4-FFF2-40B4-BE49-F238E27FC236}">
                <a16:creationId xmlns:a16="http://schemas.microsoft.com/office/drawing/2014/main" id="{CAD91F5B-0FC2-1FD3-E033-E9130E25E84F}"/>
              </a:ext>
            </a:extLst>
          </p:cNvPr>
          <p:cNvCxnSpPr>
            <a:cxnSpLocks/>
          </p:cNvCxnSpPr>
          <p:nvPr/>
        </p:nvCxnSpPr>
        <p:spPr>
          <a:xfrm flipH="1">
            <a:off x="375516" y="1932039"/>
            <a:ext cx="635971" cy="1074029"/>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4A00F4F5-7032-3887-7E32-D62A72540FA0}"/>
              </a:ext>
            </a:extLst>
          </p:cNvPr>
          <p:cNvCxnSpPr>
            <a:cxnSpLocks/>
          </p:cNvCxnSpPr>
          <p:nvPr/>
        </p:nvCxnSpPr>
        <p:spPr>
          <a:xfrm flipH="1">
            <a:off x="375516" y="2232490"/>
            <a:ext cx="964734" cy="773578"/>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284A1388-E506-E08A-A003-770A2135CA21}"/>
              </a:ext>
            </a:extLst>
          </p:cNvPr>
          <p:cNvCxnSpPr>
            <a:cxnSpLocks/>
          </p:cNvCxnSpPr>
          <p:nvPr/>
        </p:nvCxnSpPr>
        <p:spPr>
          <a:xfrm flipH="1">
            <a:off x="375516" y="2689565"/>
            <a:ext cx="1376366" cy="316503"/>
          </a:xfrm>
          <a:prstGeom prst="line">
            <a:avLst/>
          </a:prstGeom>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7D6B3260-1C2C-BB11-4EF4-32CDC685B3E6}"/>
              </a:ext>
            </a:extLst>
          </p:cNvPr>
          <p:cNvSpPr txBox="1"/>
          <p:nvPr/>
        </p:nvSpPr>
        <p:spPr>
          <a:xfrm>
            <a:off x="-68488" y="3155950"/>
            <a:ext cx="1016475" cy="553998"/>
          </a:xfrm>
          <a:prstGeom prst="rect">
            <a:avLst/>
          </a:prstGeom>
          <a:noFill/>
        </p:spPr>
        <p:txBody>
          <a:bodyPr wrap="square" rtlCol="0">
            <a:spAutoFit/>
          </a:bodyPr>
          <a:lstStyle/>
          <a:p>
            <a:r>
              <a:rPr lang="en-US" sz="1000" dirty="0"/>
              <a:t>Move as</a:t>
            </a:r>
          </a:p>
          <a:p>
            <a:r>
              <a:rPr lang="en-US" sz="1000" dirty="0"/>
              <a:t> one unit</a:t>
            </a:r>
          </a:p>
          <a:p>
            <a:r>
              <a:rPr lang="en-US" sz="1000" dirty="0"/>
              <a:t>(surgical layer)</a:t>
            </a:r>
          </a:p>
        </p:txBody>
      </p:sp>
      <p:cxnSp>
        <p:nvCxnSpPr>
          <p:cNvPr id="26" name="Straight Arrow Connector 25">
            <a:extLst>
              <a:ext uri="{FF2B5EF4-FFF2-40B4-BE49-F238E27FC236}">
                <a16:creationId xmlns:a16="http://schemas.microsoft.com/office/drawing/2014/main" id="{7219DAF1-456F-731B-EB09-362673965941}"/>
              </a:ext>
            </a:extLst>
          </p:cNvPr>
          <p:cNvCxnSpPr/>
          <p:nvPr/>
        </p:nvCxnSpPr>
        <p:spPr>
          <a:xfrm flipH="1">
            <a:off x="292100" y="3006068"/>
            <a:ext cx="83416" cy="1961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05937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7DF2CCF-11AF-4E04-5C9F-62E8449DC726}"/>
              </a:ext>
            </a:extLst>
          </p:cNvPr>
          <p:cNvCxnSpPr>
            <a:cxnSpLocks/>
          </p:cNvCxnSpPr>
          <p:nvPr/>
        </p:nvCxnSpPr>
        <p:spPr>
          <a:xfrm>
            <a:off x="618565" y="820270"/>
            <a:ext cx="11026588" cy="0"/>
          </a:xfrm>
          <a:prstGeom prst="line">
            <a:avLst/>
          </a:prstGeom>
          <a:ln w="28575">
            <a:solidFill>
              <a:schemeClr val="bg2">
                <a:lumMod val="25000"/>
              </a:schemeClr>
            </a:solidFill>
          </a:ln>
        </p:spPr>
        <p:style>
          <a:lnRef idx="3">
            <a:schemeClr val="dk1"/>
          </a:lnRef>
          <a:fillRef idx="0">
            <a:schemeClr val="dk1"/>
          </a:fillRef>
          <a:effectRef idx="2">
            <a:schemeClr val="dk1"/>
          </a:effectRef>
          <a:fontRef idx="minor">
            <a:schemeClr val="tx1"/>
          </a:fontRef>
        </p:style>
      </p:cxnSp>
      <p:sp>
        <p:nvSpPr>
          <p:cNvPr id="7" name="Title 1">
            <a:extLst>
              <a:ext uri="{FF2B5EF4-FFF2-40B4-BE49-F238E27FC236}">
                <a16:creationId xmlns:a16="http://schemas.microsoft.com/office/drawing/2014/main" id="{2561964A-7FCE-C7B4-B679-C25844763B8C}"/>
              </a:ext>
            </a:extLst>
          </p:cNvPr>
          <p:cNvSpPr txBox="1">
            <a:spLocks/>
          </p:cNvSpPr>
          <p:nvPr/>
        </p:nvSpPr>
        <p:spPr>
          <a:xfrm>
            <a:off x="774550" y="273156"/>
            <a:ext cx="10058400" cy="52022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50" normalizeH="0" baseline="0" noProof="0" dirty="0">
                <a:ln>
                  <a:noFill/>
                </a:ln>
                <a:solidFill>
                  <a:sysClr val="windowText" lastClr="000000">
                    <a:lumMod val="75000"/>
                    <a:lumOff val="25000"/>
                  </a:sysClr>
                </a:solidFill>
                <a:effectLst/>
                <a:uLnTx/>
                <a:uFillTx/>
                <a:latin typeface="Bookman Old Style" panose="020F0302020204030204"/>
                <a:ea typeface="+mj-ea"/>
                <a:cs typeface="+mj-cs"/>
              </a:rPr>
              <a:t>1. Common Scalp Skin diseases</a:t>
            </a:r>
          </a:p>
        </p:txBody>
      </p:sp>
      <p:cxnSp>
        <p:nvCxnSpPr>
          <p:cNvPr id="8" name="Straight Connector 7">
            <a:extLst>
              <a:ext uri="{FF2B5EF4-FFF2-40B4-BE49-F238E27FC236}">
                <a16:creationId xmlns:a16="http://schemas.microsoft.com/office/drawing/2014/main" id="{F3F5AFDF-3D53-F9EE-5CAB-ABC91F8858B6}"/>
              </a:ext>
            </a:extLst>
          </p:cNvPr>
          <p:cNvCxnSpPr>
            <a:cxnSpLocks/>
          </p:cNvCxnSpPr>
          <p:nvPr/>
        </p:nvCxnSpPr>
        <p:spPr>
          <a:xfrm>
            <a:off x="618565" y="847165"/>
            <a:ext cx="9480176" cy="6010835"/>
          </a:xfrm>
          <a:prstGeom prst="line">
            <a:avLst/>
          </a:prstGeom>
          <a:ln w="28575">
            <a:solidFill>
              <a:schemeClr val="bg1">
                <a:lumMod val="85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0F689EEE-24C1-0B74-E45A-57DB332A496D}"/>
              </a:ext>
            </a:extLst>
          </p:cNvPr>
          <p:cNvCxnSpPr>
            <a:cxnSpLocks/>
          </p:cNvCxnSpPr>
          <p:nvPr/>
        </p:nvCxnSpPr>
        <p:spPr>
          <a:xfrm>
            <a:off x="5997388" y="847165"/>
            <a:ext cx="2918012" cy="6010835"/>
          </a:xfrm>
          <a:prstGeom prst="line">
            <a:avLst/>
          </a:prstGeom>
          <a:ln w="28575">
            <a:solidFill>
              <a:schemeClr val="accent2">
                <a:lumMod val="40000"/>
                <a:lumOff val="60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5CBC9730-2602-9C4F-1E8C-27072AE3C9E4}"/>
              </a:ext>
            </a:extLst>
          </p:cNvPr>
          <p:cNvCxnSpPr>
            <a:cxnSpLocks/>
          </p:cNvCxnSpPr>
          <p:nvPr/>
        </p:nvCxnSpPr>
        <p:spPr>
          <a:xfrm flipV="1">
            <a:off x="-18827" y="847165"/>
            <a:ext cx="11663980" cy="5136776"/>
          </a:xfrm>
          <a:prstGeom prst="line">
            <a:avLst/>
          </a:prstGeom>
          <a:ln w="28575">
            <a:solidFill>
              <a:schemeClr val="accent2">
                <a:lumMod val="40000"/>
                <a:lumOff val="60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1F58837D-5826-9F52-3E65-56C9287C79DF}"/>
              </a:ext>
            </a:extLst>
          </p:cNvPr>
          <p:cNvCxnSpPr>
            <a:cxnSpLocks/>
          </p:cNvCxnSpPr>
          <p:nvPr/>
        </p:nvCxnSpPr>
        <p:spPr>
          <a:xfrm>
            <a:off x="0" y="3429000"/>
            <a:ext cx="12192000" cy="2918012"/>
          </a:xfrm>
          <a:prstGeom prst="line">
            <a:avLst/>
          </a:prstGeom>
          <a:ln w="28575">
            <a:solidFill>
              <a:schemeClr val="bg1">
                <a:lumMod val="85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pic>
        <p:nvPicPr>
          <p:cNvPr id="4" name="Picture 3">
            <a:extLst>
              <a:ext uri="{FF2B5EF4-FFF2-40B4-BE49-F238E27FC236}">
                <a16:creationId xmlns:a16="http://schemas.microsoft.com/office/drawing/2014/main" id="{99525931-27D1-D064-9A44-3896991187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79945" y="2704563"/>
            <a:ext cx="4049919" cy="2699946"/>
          </a:xfrm>
          <a:prstGeom prst="rect">
            <a:avLst/>
          </a:prstGeom>
        </p:spPr>
      </p:pic>
      <p:pic>
        <p:nvPicPr>
          <p:cNvPr id="6" name="Picture 5">
            <a:extLst>
              <a:ext uri="{FF2B5EF4-FFF2-40B4-BE49-F238E27FC236}">
                <a16:creationId xmlns:a16="http://schemas.microsoft.com/office/drawing/2014/main" id="{8A1F8FB6-10AB-8B60-993B-877457FC02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062" y="1417273"/>
            <a:ext cx="3515500" cy="2336250"/>
          </a:xfrm>
          <a:prstGeom prst="rect">
            <a:avLst/>
          </a:prstGeom>
        </p:spPr>
      </p:pic>
      <p:pic>
        <p:nvPicPr>
          <p:cNvPr id="10" name="Picture 9">
            <a:extLst>
              <a:ext uri="{FF2B5EF4-FFF2-40B4-BE49-F238E27FC236}">
                <a16:creationId xmlns:a16="http://schemas.microsoft.com/office/drawing/2014/main" id="{380421E9-1894-31FF-D79C-E28A0C4A057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1029" y="1107366"/>
            <a:ext cx="4049916" cy="2699944"/>
          </a:xfrm>
          <a:prstGeom prst="rect">
            <a:avLst/>
          </a:prstGeom>
        </p:spPr>
      </p:pic>
      <p:sp>
        <p:nvSpPr>
          <p:cNvPr id="13" name="Title 1">
            <a:extLst>
              <a:ext uri="{FF2B5EF4-FFF2-40B4-BE49-F238E27FC236}">
                <a16:creationId xmlns:a16="http://schemas.microsoft.com/office/drawing/2014/main" id="{D9F7590A-575B-9437-DC62-7C7484673528}"/>
              </a:ext>
            </a:extLst>
          </p:cNvPr>
          <p:cNvSpPr txBox="1">
            <a:spLocks/>
          </p:cNvSpPr>
          <p:nvPr/>
        </p:nvSpPr>
        <p:spPr>
          <a:xfrm>
            <a:off x="546847" y="3934471"/>
            <a:ext cx="2345326" cy="389160"/>
          </a:xfrm>
          <a:prstGeom prst="rect">
            <a:avLst/>
          </a:prstGeom>
          <a:solidFill>
            <a:schemeClr val="bg1"/>
          </a:solidFill>
        </p:spPr>
        <p:txBody>
          <a:bodyPr vert="horz" lIns="91440" tIns="45720" rIns="91440" bIns="45720" rtlCol="0" anchor="b">
            <a:no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en-US" sz="2400" dirty="0">
                <a:solidFill>
                  <a:schemeClr val="accent2">
                    <a:lumMod val="75000"/>
                  </a:schemeClr>
                </a:solidFill>
                <a:effectLst>
                  <a:outerShdw blurRad="38100" dist="38100" dir="2700000" algn="tl">
                    <a:srgbClr val="000000">
                      <a:alpha val="43137"/>
                    </a:srgbClr>
                  </a:outerShdw>
                </a:effectLst>
                <a:latin typeface="Bookman Old Style" panose="020F0302020204030204"/>
              </a:rPr>
              <a:t>Head lice</a:t>
            </a:r>
          </a:p>
        </p:txBody>
      </p:sp>
      <p:sp>
        <p:nvSpPr>
          <p:cNvPr id="14" name="Title 1">
            <a:extLst>
              <a:ext uri="{FF2B5EF4-FFF2-40B4-BE49-F238E27FC236}">
                <a16:creationId xmlns:a16="http://schemas.microsoft.com/office/drawing/2014/main" id="{56E11412-936E-D6F2-3AD0-871AA38DBF9C}"/>
              </a:ext>
            </a:extLst>
          </p:cNvPr>
          <p:cNvSpPr txBox="1">
            <a:spLocks/>
          </p:cNvSpPr>
          <p:nvPr/>
        </p:nvSpPr>
        <p:spPr>
          <a:xfrm>
            <a:off x="4185990" y="5585457"/>
            <a:ext cx="2345326" cy="389160"/>
          </a:xfrm>
          <a:prstGeom prst="rect">
            <a:avLst/>
          </a:prstGeom>
          <a:solidFill>
            <a:schemeClr val="bg1"/>
          </a:solidFill>
        </p:spPr>
        <p:txBody>
          <a:bodyPr vert="horz" lIns="91440" tIns="45720" rIns="91440" bIns="45720" rtlCol="0" anchor="b">
            <a:no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en-US" sz="2400" dirty="0">
                <a:solidFill>
                  <a:schemeClr val="accent2">
                    <a:lumMod val="75000"/>
                  </a:schemeClr>
                </a:solidFill>
                <a:effectLst>
                  <a:outerShdw blurRad="38100" dist="38100" dir="2700000" algn="tl">
                    <a:srgbClr val="000000">
                      <a:alpha val="43137"/>
                    </a:srgbClr>
                  </a:outerShdw>
                </a:effectLst>
                <a:latin typeface="Bookman Old Style" panose="020F0302020204030204"/>
              </a:rPr>
              <a:t>Dandruff</a:t>
            </a:r>
          </a:p>
        </p:txBody>
      </p:sp>
      <p:sp>
        <p:nvSpPr>
          <p:cNvPr id="15" name="Title 1">
            <a:extLst>
              <a:ext uri="{FF2B5EF4-FFF2-40B4-BE49-F238E27FC236}">
                <a16:creationId xmlns:a16="http://schemas.microsoft.com/office/drawing/2014/main" id="{B2D02BE4-10C1-6801-2987-18DA60218C3F}"/>
              </a:ext>
            </a:extLst>
          </p:cNvPr>
          <p:cNvSpPr txBox="1">
            <a:spLocks/>
          </p:cNvSpPr>
          <p:nvPr/>
        </p:nvSpPr>
        <p:spPr>
          <a:xfrm>
            <a:off x="8287944" y="3934471"/>
            <a:ext cx="3104613" cy="389160"/>
          </a:xfrm>
          <a:prstGeom prst="rect">
            <a:avLst/>
          </a:prstGeom>
          <a:solidFill>
            <a:schemeClr val="bg1"/>
          </a:solidFill>
        </p:spPr>
        <p:txBody>
          <a:bodyPr vert="horz" lIns="91440" tIns="45720" rIns="91440" bIns="45720" rtlCol="0" anchor="b">
            <a:no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457200" marR="0" lvl="0" indent="-457200" algn="l" defTabSz="914400" eaLnBrk="1" fontAlgn="auto" latinLnBrk="0" hangingPunct="1">
              <a:lnSpc>
                <a:spcPct val="90000"/>
              </a:lnSpc>
              <a:spcBef>
                <a:spcPct val="0"/>
              </a:spcBef>
              <a:spcAft>
                <a:spcPts val="0"/>
              </a:spcAft>
              <a:buClrTx/>
              <a:buSzTx/>
              <a:buFont typeface="Arial" panose="020B0604020202020204" pitchFamily="34" charset="0"/>
              <a:buChar char="•"/>
              <a:tabLst/>
              <a:defRPr/>
            </a:pPr>
            <a:r>
              <a:rPr lang="en-US" sz="2400" dirty="0">
                <a:solidFill>
                  <a:schemeClr val="accent2">
                    <a:lumMod val="75000"/>
                  </a:schemeClr>
                </a:solidFill>
                <a:effectLst>
                  <a:outerShdw blurRad="38100" dist="38100" dir="2700000" algn="tl">
                    <a:srgbClr val="000000">
                      <a:alpha val="43137"/>
                    </a:srgbClr>
                  </a:outerShdw>
                </a:effectLst>
                <a:latin typeface="Bookman Old Style" panose="020F0302020204030204"/>
              </a:rPr>
              <a:t>Sebaceous cysts</a:t>
            </a:r>
          </a:p>
        </p:txBody>
      </p:sp>
    </p:spTree>
    <p:extLst>
      <p:ext uri="{BB962C8B-B14F-4D97-AF65-F5344CB8AC3E}">
        <p14:creationId xmlns:p14="http://schemas.microsoft.com/office/powerpoint/2010/main" val="1001164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7DF2CCF-11AF-4E04-5C9F-62E8449DC726}"/>
              </a:ext>
            </a:extLst>
          </p:cNvPr>
          <p:cNvCxnSpPr>
            <a:cxnSpLocks/>
          </p:cNvCxnSpPr>
          <p:nvPr/>
        </p:nvCxnSpPr>
        <p:spPr>
          <a:xfrm>
            <a:off x="618565" y="820270"/>
            <a:ext cx="11026588" cy="0"/>
          </a:xfrm>
          <a:prstGeom prst="line">
            <a:avLst/>
          </a:prstGeom>
          <a:ln w="28575">
            <a:solidFill>
              <a:schemeClr val="bg2">
                <a:lumMod val="25000"/>
              </a:schemeClr>
            </a:solidFill>
          </a:ln>
        </p:spPr>
        <p:style>
          <a:lnRef idx="3">
            <a:schemeClr val="dk1"/>
          </a:lnRef>
          <a:fillRef idx="0">
            <a:schemeClr val="dk1"/>
          </a:fillRef>
          <a:effectRef idx="2">
            <a:schemeClr val="dk1"/>
          </a:effectRef>
          <a:fontRef idx="minor">
            <a:schemeClr val="tx1"/>
          </a:fontRef>
        </p:style>
      </p:cxnSp>
      <p:sp>
        <p:nvSpPr>
          <p:cNvPr id="7" name="Title 1">
            <a:extLst>
              <a:ext uri="{FF2B5EF4-FFF2-40B4-BE49-F238E27FC236}">
                <a16:creationId xmlns:a16="http://schemas.microsoft.com/office/drawing/2014/main" id="{2561964A-7FCE-C7B4-B679-C25844763B8C}"/>
              </a:ext>
            </a:extLst>
          </p:cNvPr>
          <p:cNvSpPr txBox="1">
            <a:spLocks/>
          </p:cNvSpPr>
          <p:nvPr/>
        </p:nvSpPr>
        <p:spPr>
          <a:xfrm>
            <a:off x="774550" y="273156"/>
            <a:ext cx="10058400" cy="52022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50" normalizeH="0" baseline="0" noProof="0" dirty="0">
                <a:ln>
                  <a:noFill/>
                </a:ln>
                <a:solidFill>
                  <a:sysClr val="windowText" lastClr="000000">
                    <a:lumMod val="75000"/>
                    <a:lumOff val="25000"/>
                  </a:sysClr>
                </a:solidFill>
                <a:effectLst/>
                <a:uLnTx/>
                <a:uFillTx/>
                <a:latin typeface="Bookman Old Style" panose="020F0302020204030204"/>
                <a:ea typeface="+mj-ea"/>
                <a:cs typeface="+mj-cs"/>
              </a:rPr>
              <a:t>2. The Dense superficial fascia (</a:t>
            </a:r>
            <a:r>
              <a:rPr kumimoji="0" lang="en-US" sz="2800" b="0" i="0" u="sng" strike="noStrike" kern="1200" cap="none" spc="-50" normalizeH="0" baseline="0" noProof="0" dirty="0">
                <a:ln>
                  <a:noFill/>
                </a:ln>
                <a:solidFill>
                  <a:sysClr val="windowText" lastClr="000000">
                    <a:lumMod val="75000"/>
                    <a:lumOff val="25000"/>
                  </a:sysClr>
                </a:solidFill>
                <a:effectLst/>
                <a:uLnTx/>
                <a:uFillTx/>
                <a:latin typeface="Bookman Old Style" panose="020F0302020204030204"/>
                <a:ea typeface="+mj-ea"/>
                <a:cs typeface="+mj-cs"/>
              </a:rPr>
              <a:t>C</a:t>
            </a:r>
            <a:r>
              <a:rPr kumimoji="0" lang="en-US" sz="2800" b="0" i="0" u="none" strike="noStrike" kern="1200" cap="none" spc="-50" normalizeH="0" baseline="0" noProof="0" dirty="0">
                <a:ln>
                  <a:noFill/>
                </a:ln>
                <a:solidFill>
                  <a:sysClr val="windowText" lastClr="000000">
                    <a:lumMod val="75000"/>
                    <a:lumOff val="25000"/>
                  </a:sysClr>
                </a:solidFill>
                <a:effectLst/>
                <a:uLnTx/>
                <a:uFillTx/>
                <a:latin typeface="Bookman Old Style" panose="020F0302020204030204"/>
                <a:ea typeface="+mj-ea"/>
                <a:cs typeface="+mj-cs"/>
              </a:rPr>
              <a:t>onnective tissue)</a:t>
            </a:r>
          </a:p>
        </p:txBody>
      </p:sp>
      <p:cxnSp>
        <p:nvCxnSpPr>
          <p:cNvPr id="8" name="Straight Connector 7">
            <a:extLst>
              <a:ext uri="{FF2B5EF4-FFF2-40B4-BE49-F238E27FC236}">
                <a16:creationId xmlns:a16="http://schemas.microsoft.com/office/drawing/2014/main" id="{F3F5AFDF-3D53-F9EE-5CAB-ABC91F8858B6}"/>
              </a:ext>
            </a:extLst>
          </p:cNvPr>
          <p:cNvCxnSpPr>
            <a:cxnSpLocks/>
          </p:cNvCxnSpPr>
          <p:nvPr/>
        </p:nvCxnSpPr>
        <p:spPr>
          <a:xfrm>
            <a:off x="618565" y="847165"/>
            <a:ext cx="9480176" cy="6010835"/>
          </a:xfrm>
          <a:prstGeom prst="line">
            <a:avLst/>
          </a:prstGeom>
          <a:ln w="28575">
            <a:solidFill>
              <a:schemeClr val="bg1">
                <a:lumMod val="85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0F689EEE-24C1-0B74-E45A-57DB332A496D}"/>
              </a:ext>
            </a:extLst>
          </p:cNvPr>
          <p:cNvCxnSpPr>
            <a:cxnSpLocks/>
          </p:cNvCxnSpPr>
          <p:nvPr/>
        </p:nvCxnSpPr>
        <p:spPr>
          <a:xfrm>
            <a:off x="5997388" y="847165"/>
            <a:ext cx="2918012" cy="6010835"/>
          </a:xfrm>
          <a:prstGeom prst="line">
            <a:avLst/>
          </a:prstGeom>
          <a:ln w="28575">
            <a:solidFill>
              <a:schemeClr val="accent2">
                <a:lumMod val="40000"/>
                <a:lumOff val="60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5CBC9730-2602-9C4F-1E8C-27072AE3C9E4}"/>
              </a:ext>
            </a:extLst>
          </p:cNvPr>
          <p:cNvCxnSpPr>
            <a:cxnSpLocks/>
          </p:cNvCxnSpPr>
          <p:nvPr/>
        </p:nvCxnSpPr>
        <p:spPr>
          <a:xfrm flipV="1">
            <a:off x="-18827" y="847165"/>
            <a:ext cx="11663980" cy="5136776"/>
          </a:xfrm>
          <a:prstGeom prst="line">
            <a:avLst/>
          </a:prstGeom>
          <a:ln w="28575">
            <a:solidFill>
              <a:schemeClr val="accent2">
                <a:lumMod val="40000"/>
                <a:lumOff val="60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1F58837D-5826-9F52-3E65-56C9287C79DF}"/>
              </a:ext>
            </a:extLst>
          </p:cNvPr>
          <p:cNvCxnSpPr>
            <a:cxnSpLocks/>
          </p:cNvCxnSpPr>
          <p:nvPr/>
        </p:nvCxnSpPr>
        <p:spPr>
          <a:xfrm>
            <a:off x="0" y="3429000"/>
            <a:ext cx="12192000" cy="2918012"/>
          </a:xfrm>
          <a:prstGeom prst="line">
            <a:avLst/>
          </a:prstGeom>
          <a:ln w="28575">
            <a:solidFill>
              <a:schemeClr val="bg1">
                <a:lumMod val="85000"/>
              </a:schemeClr>
            </a:solidFill>
          </a:ln>
          <a:effectLst>
            <a:reflection blurRad="6350" stA="50000" endA="300" endPos="55500" dist="101600" dir="5400000" sy="-100000" algn="bl" rotWithShape="0"/>
          </a:effectLst>
        </p:spPr>
        <p:style>
          <a:lnRef idx="3">
            <a:schemeClr val="dk1"/>
          </a:lnRef>
          <a:fillRef idx="0">
            <a:schemeClr val="dk1"/>
          </a:fillRef>
          <a:effectRef idx="2">
            <a:schemeClr val="dk1"/>
          </a:effectRef>
          <a:fontRef idx="minor">
            <a:schemeClr val="tx1"/>
          </a:fontRef>
        </p:style>
      </p:cxnSp>
      <p:sp>
        <p:nvSpPr>
          <p:cNvPr id="4" name="TextBox 3">
            <a:extLst>
              <a:ext uri="{FF2B5EF4-FFF2-40B4-BE49-F238E27FC236}">
                <a16:creationId xmlns:a16="http://schemas.microsoft.com/office/drawing/2014/main" id="{5D39DBA7-6377-ED92-9D08-23F8FA92C3B1}"/>
              </a:ext>
            </a:extLst>
          </p:cNvPr>
          <p:cNvSpPr txBox="1"/>
          <p:nvPr/>
        </p:nvSpPr>
        <p:spPr>
          <a:xfrm>
            <a:off x="501063" y="970474"/>
            <a:ext cx="4506365" cy="2862322"/>
          </a:xfrm>
          <a:prstGeom prst="rect">
            <a:avLst/>
          </a:prstGeom>
          <a:solidFill>
            <a:schemeClr val="accent2">
              <a:lumMod val="20000"/>
              <a:lumOff val="80000"/>
            </a:schemeClr>
          </a:solidFill>
        </p:spPr>
        <p:txBody>
          <a:bodyPr wrap="square">
            <a:spAutoFit/>
          </a:bodyPr>
          <a:lstStyle/>
          <a:p>
            <a:pPr marL="285750" indent="-285750">
              <a:buFont typeface="Arial" panose="020B0604020202020204" pitchFamily="34" charset="0"/>
              <a:buChar char="•"/>
            </a:pPr>
            <a:r>
              <a:rPr lang="en-US" sz="2000" dirty="0"/>
              <a:t>Contains the blood vessels and nerves of the scalp. </a:t>
            </a:r>
          </a:p>
          <a:p>
            <a:pPr marL="285750" indent="-285750">
              <a:buFont typeface="Arial" panose="020B0604020202020204" pitchFamily="34" charset="0"/>
              <a:buChar char="•"/>
            </a:pPr>
            <a:r>
              <a:rPr lang="en-US" sz="2000" dirty="0"/>
              <a:t>Its fibrous strands are fixed to the walls of the blood vessels </a:t>
            </a:r>
            <a:r>
              <a:rPr lang="en-US" sz="2000" dirty="0">
                <a:sym typeface="Wingdings" panose="05000000000000000000" pitchFamily="2" charset="2"/>
              </a:rPr>
              <a:t> </a:t>
            </a:r>
            <a:r>
              <a:rPr lang="en-US" sz="2000" dirty="0"/>
              <a:t>prevents retraction of the blood vessels </a:t>
            </a:r>
            <a:r>
              <a:rPr lang="en-US" sz="2000" dirty="0">
                <a:sym typeface="Wingdings" panose="05000000000000000000" pitchFamily="2" charset="2"/>
              </a:rPr>
              <a:t> scalp </a:t>
            </a:r>
            <a:r>
              <a:rPr lang="en-US" sz="2000" dirty="0"/>
              <a:t>wounds gape &amp; bleed profusely.</a:t>
            </a:r>
          </a:p>
          <a:p>
            <a:pPr marL="285750" indent="-285750">
              <a:buFont typeface="Arial" panose="020B0604020202020204" pitchFamily="34" charset="0"/>
              <a:buChar char="•"/>
            </a:pPr>
            <a:r>
              <a:rPr lang="en-US" sz="2000" dirty="0"/>
              <a:t> bleeding in the scalp is controlled by application of direct </a:t>
            </a:r>
            <a:r>
              <a:rPr lang="en-US" sz="2000" u="sng" dirty="0"/>
              <a:t>pressure </a:t>
            </a:r>
            <a:r>
              <a:rPr lang="en-US" sz="2000" dirty="0"/>
              <a:t>or </a:t>
            </a:r>
            <a:r>
              <a:rPr lang="en-US" sz="2000" u="sng" dirty="0"/>
              <a:t>surgical sutures</a:t>
            </a:r>
            <a:r>
              <a:rPr lang="en-US" sz="2000" dirty="0"/>
              <a:t>.</a:t>
            </a:r>
          </a:p>
        </p:txBody>
      </p:sp>
      <p:pic>
        <p:nvPicPr>
          <p:cNvPr id="6" name="Picture 5">
            <a:extLst>
              <a:ext uri="{FF2B5EF4-FFF2-40B4-BE49-F238E27FC236}">
                <a16:creationId xmlns:a16="http://schemas.microsoft.com/office/drawing/2014/main" id="{3039C8F4-FFEF-AFCD-C6B5-E4D2FCF035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6847" y="4521918"/>
            <a:ext cx="2623307" cy="2012231"/>
          </a:xfrm>
          <a:prstGeom prst="rect">
            <a:avLst/>
          </a:prstGeom>
        </p:spPr>
      </p:pic>
      <p:pic>
        <p:nvPicPr>
          <p:cNvPr id="10" name="Picture 9">
            <a:extLst>
              <a:ext uri="{FF2B5EF4-FFF2-40B4-BE49-F238E27FC236}">
                <a16:creationId xmlns:a16="http://schemas.microsoft.com/office/drawing/2014/main" id="{4850BD48-6415-900A-904D-65C9AEFBCE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1029" y="4504959"/>
            <a:ext cx="2734728" cy="2050190"/>
          </a:xfrm>
          <a:prstGeom prst="rect">
            <a:avLst/>
          </a:prstGeom>
        </p:spPr>
      </p:pic>
      <p:pic>
        <p:nvPicPr>
          <p:cNvPr id="14" name="Picture 13">
            <a:extLst>
              <a:ext uri="{FF2B5EF4-FFF2-40B4-BE49-F238E27FC236}">
                <a16:creationId xmlns:a16="http://schemas.microsoft.com/office/drawing/2014/main" id="{6F64EE24-7B6B-A052-F6A4-94C1E990057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16856" y="914830"/>
            <a:ext cx="4932301" cy="3288201"/>
          </a:xfrm>
          <a:prstGeom prst="rect">
            <a:avLst/>
          </a:prstGeom>
        </p:spPr>
      </p:pic>
      <p:cxnSp>
        <p:nvCxnSpPr>
          <p:cNvPr id="19" name="Straight Arrow Connector 18">
            <a:extLst>
              <a:ext uri="{FF2B5EF4-FFF2-40B4-BE49-F238E27FC236}">
                <a16:creationId xmlns:a16="http://schemas.microsoft.com/office/drawing/2014/main" id="{E081320E-8EEF-F004-83AB-1919C245C4E9}"/>
              </a:ext>
            </a:extLst>
          </p:cNvPr>
          <p:cNvCxnSpPr>
            <a:cxnSpLocks/>
            <a:stCxn id="6" idx="3"/>
            <a:endCxn id="10" idx="1"/>
          </p:cNvCxnSpPr>
          <p:nvPr/>
        </p:nvCxnSpPr>
        <p:spPr>
          <a:xfrm>
            <a:off x="3170154" y="5528034"/>
            <a:ext cx="1430875" cy="2020"/>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40521995"/>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1">
    <a:dk1>
      <a:sysClr val="windowText" lastClr="000000"/>
    </a:dk1>
    <a:lt1>
      <a:sysClr val="window" lastClr="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themeOverride>
</file>

<file path=ppt/theme/themeOverride2.xml><?xml version="1.0" encoding="utf-8"?>
<a:themeOverride xmlns:a="http://schemas.openxmlformats.org/drawingml/2006/main">
  <a:clrScheme name="Custom 41">
    <a:dk1>
      <a:sysClr val="windowText" lastClr="000000"/>
    </a:dk1>
    <a:lt1>
      <a:sysClr val="window" lastClr="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8A3B04-B0F3-4C12-A722-52B5CF6D9723}">
  <ds:schemaRefs>
    <ds:schemaRef ds:uri="http://schemas.microsoft.com/sharepoint/v3/contenttype/forms"/>
  </ds:schemaRefs>
</ds:datastoreItem>
</file>

<file path=customXml/itemProps2.xml><?xml version="1.0" encoding="utf-8"?>
<ds:datastoreItem xmlns:ds="http://schemas.openxmlformats.org/officeDocument/2006/customXml" ds:itemID="{4F5B1FD9-3BB6-4DA9-A089-3B68C2323D4F}">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747A963-53E0-44AF-AF13-963FE676C6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877</TotalTime>
  <Words>969</Words>
  <Application>Microsoft Office PowerPoint</Application>
  <PresentationFormat>Widescreen</PresentationFormat>
  <Paragraphs>132</Paragraphs>
  <Slides>18</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Bookman Old Style</vt:lpstr>
      <vt:lpstr>Calibri</vt:lpstr>
      <vt:lpstr>Calibri Light</vt:lpstr>
      <vt:lpstr>Franklin Gothic Book</vt:lpstr>
      <vt:lpstr>Sense</vt:lpstr>
      <vt:lpstr>Times New Roman</vt:lpstr>
      <vt:lpstr>1_RetrospectVTI</vt:lpstr>
      <vt:lpstr>Office Theme</vt:lpstr>
      <vt:lpstr>The Scalp &amp; Temporal fossa</vt:lpstr>
      <vt:lpstr>Objectives/References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Scalp &amp; Temporal fossa</dc:title>
  <dc:creator>Sam Akkila</dc:creator>
  <cp:lastModifiedBy>Sam Akkila</cp:lastModifiedBy>
  <cp:revision>40</cp:revision>
  <dcterms:created xsi:type="dcterms:W3CDTF">2024-09-14T11:03:44Z</dcterms:created>
  <dcterms:modified xsi:type="dcterms:W3CDTF">2024-09-15T11:59:05Z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