
<file path=[Content_Types].xml><?xml version="1.0" encoding="utf-8"?>
<Types xmlns="http://schemas.openxmlformats.org/package/2006/content-types">
  <Default Extension="jfif" ContentType="image/jpeg"/>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79" r:id="rId2"/>
    <p:sldId id="256" r:id="rId3"/>
    <p:sldId id="303" r:id="rId4"/>
    <p:sldId id="352" r:id="rId5"/>
    <p:sldId id="353" r:id="rId6"/>
    <p:sldId id="324" r:id="rId7"/>
    <p:sldId id="354" r:id="rId8"/>
    <p:sldId id="355" r:id="rId9"/>
    <p:sldId id="356" r:id="rId10"/>
    <p:sldId id="357" r:id="rId11"/>
    <p:sldId id="358" r:id="rId12"/>
    <p:sldId id="359" r:id="rId13"/>
    <p:sldId id="344" r:id="rId14"/>
    <p:sldId id="360" r:id="rId15"/>
    <p:sldId id="363" r:id="rId16"/>
    <p:sldId id="361" r:id="rId17"/>
    <p:sldId id="362" r:id="rId18"/>
    <p:sldId id="350" r:id="rId19"/>
    <p:sldId id="351"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enovo" initials="l" lastIdx="1" clrIdx="0">
    <p:extLst>
      <p:ext uri="{19B8F6BF-5375-455C-9EA6-DF929625EA0E}">
        <p15:presenceInfo xmlns:p15="http://schemas.microsoft.com/office/powerpoint/2012/main" userId="lenovo"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FF3399"/>
    <a:srgbClr val="C30726"/>
    <a:srgbClr val="FA6F0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428" autoAdjust="0"/>
    <p:restoredTop sz="94671" autoAdjust="0"/>
  </p:normalViewPr>
  <p:slideViewPr>
    <p:cSldViewPr>
      <p:cViewPr varScale="1">
        <p:scale>
          <a:sx n="59" d="100"/>
          <a:sy n="59" d="100"/>
        </p:scale>
        <p:origin x="1316" y="36"/>
      </p:cViewPr>
      <p:guideLst>
        <p:guide orient="horz" pos="2160"/>
        <p:guide pos="2880"/>
      </p:guideLst>
    </p:cSldViewPr>
  </p:slideViewPr>
  <p:outlineViewPr>
    <p:cViewPr>
      <p:scale>
        <a:sx n="33" d="100"/>
        <a:sy n="33" d="100"/>
      </p:scale>
      <p:origin x="0" y="4956"/>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A6507A0-2D87-4EEE-89F0-A211B39691A3}"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en-US"/>
        </a:p>
      </dgm:t>
    </dgm:pt>
    <dgm:pt modelId="{4871D9B8-B488-4A9B-8EFE-9735E333FB7B}">
      <dgm:prSet custT="1"/>
      <dgm:spPr/>
      <dgm:t>
        <a:bodyPr/>
        <a:lstStyle/>
        <a:p>
          <a:r>
            <a:rPr lang="en-US" sz="3200" dirty="0"/>
            <a:t>Background</a:t>
          </a:r>
          <a:br>
            <a:rPr lang="en-US" sz="1900" dirty="0"/>
          </a:br>
          <a:endParaRPr lang="en-US" sz="1900" dirty="0"/>
        </a:p>
      </dgm:t>
    </dgm:pt>
    <dgm:pt modelId="{40D0849B-CC3D-4AEA-AE92-849EC0608709}" type="parTrans" cxnId="{90D77178-A2C0-4B20-A090-312CA93B1789}">
      <dgm:prSet/>
      <dgm:spPr/>
      <dgm:t>
        <a:bodyPr/>
        <a:lstStyle/>
        <a:p>
          <a:endParaRPr lang="en-US"/>
        </a:p>
      </dgm:t>
    </dgm:pt>
    <dgm:pt modelId="{4883862F-0CDC-4E0D-8AC8-79C8E8E5250C}" type="sibTrans" cxnId="{90D77178-A2C0-4B20-A090-312CA93B1789}">
      <dgm:prSet/>
      <dgm:spPr/>
      <dgm:t>
        <a:bodyPr/>
        <a:lstStyle/>
        <a:p>
          <a:endParaRPr lang="en-US"/>
        </a:p>
      </dgm:t>
    </dgm:pt>
    <dgm:pt modelId="{39536F34-BE53-4B08-A173-F777E31EBACF}" type="pres">
      <dgm:prSet presAssocID="{6A6507A0-2D87-4EEE-89F0-A211B39691A3}" presName="linear" presStyleCnt="0">
        <dgm:presLayoutVars>
          <dgm:animLvl val="lvl"/>
          <dgm:resizeHandles val="exact"/>
        </dgm:presLayoutVars>
      </dgm:prSet>
      <dgm:spPr/>
    </dgm:pt>
    <dgm:pt modelId="{7D393792-A5D0-4726-ABE4-A977042FB8FC}" type="pres">
      <dgm:prSet presAssocID="{4871D9B8-B488-4A9B-8EFE-9735E333FB7B}" presName="parentText" presStyleLbl="node1" presStyleIdx="0" presStyleCnt="1" custLinFactNeighborX="-132" custLinFactNeighborY="23606">
        <dgm:presLayoutVars>
          <dgm:chMax val="0"/>
          <dgm:bulletEnabled val="1"/>
        </dgm:presLayoutVars>
      </dgm:prSet>
      <dgm:spPr/>
    </dgm:pt>
  </dgm:ptLst>
  <dgm:cxnLst>
    <dgm:cxn modelId="{90D77178-A2C0-4B20-A090-312CA93B1789}" srcId="{6A6507A0-2D87-4EEE-89F0-A211B39691A3}" destId="{4871D9B8-B488-4A9B-8EFE-9735E333FB7B}" srcOrd="0" destOrd="0" parTransId="{40D0849B-CC3D-4AEA-AE92-849EC0608709}" sibTransId="{4883862F-0CDC-4E0D-8AC8-79C8E8E5250C}"/>
    <dgm:cxn modelId="{1A9B71F2-34AA-4F69-BA5B-8CAA38263267}" type="presOf" srcId="{4871D9B8-B488-4A9B-8EFE-9735E333FB7B}" destId="{7D393792-A5D0-4726-ABE4-A977042FB8FC}" srcOrd="0" destOrd="0" presId="urn:microsoft.com/office/officeart/2005/8/layout/vList2"/>
    <dgm:cxn modelId="{30462EFB-39D4-464B-92EA-C36D2AAC3171}" type="presOf" srcId="{6A6507A0-2D87-4EEE-89F0-A211B39691A3}" destId="{39536F34-BE53-4B08-A173-F777E31EBACF}" srcOrd="0" destOrd="0" presId="urn:microsoft.com/office/officeart/2005/8/layout/vList2"/>
    <dgm:cxn modelId="{DBA934E7-6E70-475C-A7BA-D755D18B81B5}" type="presParOf" srcId="{39536F34-BE53-4B08-A173-F777E31EBACF}" destId="{7D393792-A5D0-4726-ABE4-A977042FB8FC}"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CC0A6FF-E169-4A76-B810-07FCC8A25D89}" type="doc">
      <dgm:prSet loTypeId="urn:microsoft.com/office/officeart/2008/layout/LinedList" loCatId="list" qsTypeId="urn:microsoft.com/office/officeart/2005/8/quickstyle/simple2" qsCatId="simple" csTypeId="urn:microsoft.com/office/officeart/2005/8/colors/colorful2" csCatId="colorful"/>
      <dgm:spPr/>
      <dgm:t>
        <a:bodyPr/>
        <a:lstStyle/>
        <a:p>
          <a:endParaRPr lang="en-US"/>
        </a:p>
      </dgm:t>
    </dgm:pt>
    <dgm:pt modelId="{2171F9E8-8BF2-4BB8-8F75-97E88C55DD01}">
      <dgm:prSet custT="1"/>
      <dgm:spPr/>
      <dgm:t>
        <a:bodyPr/>
        <a:lstStyle/>
        <a:p>
          <a:r>
            <a:rPr lang="en-US" sz="2000" b="1" u="sng" dirty="0"/>
            <a:t>Sterile pyuria </a:t>
          </a:r>
          <a:r>
            <a:rPr lang="en-US" sz="1900" dirty="0"/>
            <a:t>(positive leukocytes, negative culture) may occur in:-</a:t>
          </a:r>
        </a:p>
      </dgm:t>
    </dgm:pt>
    <dgm:pt modelId="{4B01A259-08AC-458E-A924-BE6A3BC202D3}" type="parTrans" cxnId="{2BA566A0-4B43-4A21-9EB3-13FB970BA209}">
      <dgm:prSet/>
      <dgm:spPr/>
      <dgm:t>
        <a:bodyPr/>
        <a:lstStyle/>
        <a:p>
          <a:endParaRPr lang="en-US"/>
        </a:p>
      </dgm:t>
    </dgm:pt>
    <dgm:pt modelId="{F5B4968E-F396-4B0F-912C-9D06F5CAB40B}" type="sibTrans" cxnId="{2BA566A0-4B43-4A21-9EB3-13FB970BA209}">
      <dgm:prSet/>
      <dgm:spPr/>
      <dgm:t>
        <a:bodyPr/>
        <a:lstStyle/>
        <a:p>
          <a:endParaRPr lang="en-US"/>
        </a:p>
      </dgm:t>
    </dgm:pt>
    <dgm:pt modelId="{051EF836-DBAB-482F-AEBE-68337469D029}">
      <dgm:prSet/>
      <dgm:spPr/>
      <dgm:t>
        <a:bodyPr/>
        <a:lstStyle/>
        <a:p>
          <a:r>
            <a:rPr lang="en-US" dirty="0"/>
            <a:t>1-partially treated bacterial UTI.</a:t>
          </a:r>
        </a:p>
      </dgm:t>
    </dgm:pt>
    <dgm:pt modelId="{83962355-2347-472B-876A-995E4DD8FDF8}" type="parTrans" cxnId="{03D0A698-BFE2-4E65-B32E-07AA4515B7AD}">
      <dgm:prSet/>
      <dgm:spPr/>
      <dgm:t>
        <a:bodyPr/>
        <a:lstStyle/>
        <a:p>
          <a:endParaRPr lang="en-US"/>
        </a:p>
      </dgm:t>
    </dgm:pt>
    <dgm:pt modelId="{4CBFD16E-8011-4D14-9216-2CC588ED227E}" type="sibTrans" cxnId="{03D0A698-BFE2-4E65-B32E-07AA4515B7AD}">
      <dgm:prSet/>
      <dgm:spPr/>
      <dgm:t>
        <a:bodyPr/>
        <a:lstStyle/>
        <a:p>
          <a:endParaRPr lang="en-US"/>
        </a:p>
      </dgm:t>
    </dgm:pt>
    <dgm:pt modelId="{4AE65B05-3ED9-451D-9401-A32ADF5CBB88}">
      <dgm:prSet/>
      <dgm:spPr/>
      <dgm:t>
        <a:bodyPr/>
        <a:lstStyle/>
        <a:p>
          <a:r>
            <a:rPr lang="en-US"/>
            <a:t>2-viral infections.</a:t>
          </a:r>
        </a:p>
      </dgm:t>
    </dgm:pt>
    <dgm:pt modelId="{1AB0BE8D-74F5-4589-AB44-722CBEF5F258}" type="parTrans" cxnId="{9A6FE1B1-DC69-4669-9B3C-3164949B7D6A}">
      <dgm:prSet/>
      <dgm:spPr/>
      <dgm:t>
        <a:bodyPr/>
        <a:lstStyle/>
        <a:p>
          <a:endParaRPr lang="en-US"/>
        </a:p>
      </dgm:t>
    </dgm:pt>
    <dgm:pt modelId="{1105C187-C9D0-4B93-92A1-71FD1E77CC9F}" type="sibTrans" cxnId="{9A6FE1B1-DC69-4669-9B3C-3164949B7D6A}">
      <dgm:prSet/>
      <dgm:spPr/>
      <dgm:t>
        <a:bodyPr/>
        <a:lstStyle/>
        <a:p>
          <a:endParaRPr lang="en-US"/>
        </a:p>
      </dgm:t>
    </dgm:pt>
    <dgm:pt modelId="{8A200511-E33D-49C8-A268-7CD0B1DDBC5B}">
      <dgm:prSet/>
      <dgm:spPr/>
      <dgm:t>
        <a:bodyPr/>
        <a:lstStyle/>
        <a:p>
          <a:r>
            <a:rPr lang="en-US"/>
            <a:t>3-urolithiasis.</a:t>
          </a:r>
        </a:p>
      </dgm:t>
    </dgm:pt>
    <dgm:pt modelId="{2112E24B-1141-4306-98CB-48E2790C68BD}" type="parTrans" cxnId="{38514778-183F-4AD6-A71D-57ADA97C4CBA}">
      <dgm:prSet/>
      <dgm:spPr/>
      <dgm:t>
        <a:bodyPr/>
        <a:lstStyle/>
        <a:p>
          <a:endParaRPr lang="en-US"/>
        </a:p>
      </dgm:t>
    </dgm:pt>
    <dgm:pt modelId="{B8B3FB09-1E84-427B-8707-432C2AC1D8B9}" type="sibTrans" cxnId="{38514778-183F-4AD6-A71D-57ADA97C4CBA}">
      <dgm:prSet/>
      <dgm:spPr/>
      <dgm:t>
        <a:bodyPr/>
        <a:lstStyle/>
        <a:p>
          <a:endParaRPr lang="en-US"/>
        </a:p>
      </dgm:t>
    </dgm:pt>
    <dgm:pt modelId="{833CA430-2792-4625-B77C-3EABCEE165C3}">
      <dgm:prSet/>
      <dgm:spPr/>
      <dgm:t>
        <a:bodyPr/>
        <a:lstStyle/>
        <a:p>
          <a:r>
            <a:rPr lang="en-US"/>
            <a:t>4-renal tuberculosis.</a:t>
          </a:r>
        </a:p>
      </dgm:t>
    </dgm:pt>
    <dgm:pt modelId="{205198C6-C2CC-4530-AB9B-BAF445836AB4}" type="parTrans" cxnId="{E783B425-85FE-4F1B-B91F-0507582013F8}">
      <dgm:prSet/>
      <dgm:spPr/>
      <dgm:t>
        <a:bodyPr/>
        <a:lstStyle/>
        <a:p>
          <a:endParaRPr lang="en-US"/>
        </a:p>
      </dgm:t>
    </dgm:pt>
    <dgm:pt modelId="{DCCCE2A1-004C-4A63-A3E8-81EBA37EB4B6}" type="sibTrans" cxnId="{E783B425-85FE-4F1B-B91F-0507582013F8}">
      <dgm:prSet/>
      <dgm:spPr/>
      <dgm:t>
        <a:bodyPr/>
        <a:lstStyle/>
        <a:p>
          <a:endParaRPr lang="en-US"/>
        </a:p>
      </dgm:t>
    </dgm:pt>
    <dgm:pt modelId="{30517D53-B9A0-4164-B114-9CDE9CE4B7CA}">
      <dgm:prSet/>
      <dgm:spPr/>
      <dgm:t>
        <a:bodyPr/>
        <a:lstStyle/>
        <a:p>
          <a:r>
            <a:rPr lang="en-US"/>
            <a:t>5-renal abscess.</a:t>
          </a:r>
        </a:p>
      </dgm:t>
    </dgm:pt>
    <dgm:pt modelId="{00AD0952-2C78-414F-92C7-C3E052274BF3}" type="parTrans" cxnId="{B02099CF-1992-4EE3-9BE9-42DE04D1C807}">
      <dgm:prSet/>
      <dgm:spPr/>
      <dgm:t>
        <a:bodyPr/>
        <a:lstStyle/>
        <a:p>
          <a:endParaRPr lang="en-US"/>
        </a:p>
      </dgm:t>
    </dgm:pt>
    <dgm:pt modelId="{F35ACD08-322F-4F33-B373-88FE71EAB25A}" type="sibTrans" cxnId="{B02099CF-1992-4EE3-9BE9-42DE04D1C807}">
      <dgm:prSet/>
      <dgm:spPr/>
      <dgm:t>
        <a:bodyPr/>
        <a:lstStyle/>
        <a:p>
          <a:endParaRPr lang="en-US"/>
        </a:p>
      </dgm:t>
    </dgm:pt>
    <dgm:pt modelId="{2B7D7E89-124E-486C-A418-E06F05AD82BA}">
      <dgm:prSet/>
      <dgm:spPr/>
      <dgm:t>
        <a:bodyPr/>
        <a:lstStyle/>
        <a:p>
          <a:r>
            <a:rPr lang="en-US"/>
            <a:t>6-sexually transmitted infection.</a:t>
          </a:r>
        </a:p>
      </dgm:t>
    </dgm:pt>
    <dgm:pt modelId="{5FECBEB5-04CF-4C9F-8219-0A1F354D078F}" type="parTrans" cxnId="{5957A902-85C4-48CD-95C2-3D24F3130C37}">
      <dgm:prSet/>
      <dgm:spPr/>
      <dgm:t>
        <a:bodyPr/>
        <a:lstStyle/>
        <a:p>
          <a:endParaRPr lang="en-US"/>
        </a:p>
      </dgm:t>
    </dgm:pt>
    <dgm:pt modelId="{3404B5D1-40AA-4C66-A28E-4BA953843AE6}" type="sibTrans" cxnId="{5957A902-85C4-48CD-95C2-3D24F3130C37}">
      <dgm:prSet/>
      <dgm:spPr/>
      <dgm:t>
        <a:bodyPr/>
        <a:lstStyle/>
        <a:p>
          <a:endParaRPr lang="en-US"/>
        </a:p>
      </dgm:t>
    </dgm:pt>
    <dgm:pt modelId="{257CC218-199F-45A1-95EB-28EE9E26CA13}">
      <dgm:prSet/>
      <dgm:spPr/>
      <dgm:t>
        <a:bodyPr/>
        <a:lstStyle/>
        <a:p>
          <a:r>
            <a:rPr lang="en-US"/>
            <a:t>7-appendicitis, Crohn disease.</a:t>
          </a:r>
        </a:p>
      </dgm:t>
    </dgm:pt>
    <dgm:pt modelId="{C1F52153-E808-4B27-A186-CA349104E832}" type="parTrans" cxnId="{BF10CBBF-DBE2-441C-8332-E4E4DEE4F062}">
      <dgm:prSet/>
      <dgm:spPr/>
      <dgm:t>
        <a:bodyPr/>
        <a:lstStyle/>
        <a:p>
          <a:endParaRPr lang="en-US"/>
        </a:p>
      </dgm:t>
    </dgm:pt>
    <dgm:pt modelId="{7F62A22E-5866-4B8E-8ADD-19C5FC7A981F}" type="sibTrans" cxnId="{BF10CBBF-DBE2-441C-8332-E4E4DEE4F062}">
      <dgm:prSet/>
      <dgm:spPr/>
      <dgm:t>
        <a:bodyPr/>
        <a:lstStyle/>
        <a:p>
          <a:endParaRPr lang="en-US"/>
        </a:p>
      </dgm:t>
    </dgm:pt>
    <dgm:pt modelId="{77A062C8-7F6F-471F-8613-07F32B0F68F0}">
      <dgm:prSet/>
      <dgm:spPr/>
      <dgm:t>
        <a:bodyPr/>
        <a:lstStyle/>
        <a:p>
          <a:r>
            <a:rPr lang="en-US"/>
            <a:t>8-Kawasaki disease.</a:t>
          </a:r>
        </a:p>
      </dgm:t>
    </dgm:pt>
    <dgm:pt modelId="{46C65BEC-F2F6-4E8F-BADC-87616127A3C9}" type="parTrans" cxnId="{2430046E-3AD4-4983-B841-8CC16F6AEBB2}">
      <dgm:prSet/>
      <dgm:spPr/>
      <dgm:t>
        <a:bodyPr/>
        <a:lstStyle/>
        <a:p>
          <a:endParaRPr lang="en-US"/>
        </a:p>
      </dgm:t>
    </dgm:pt>
    <dgm:pt modelId="{7762E090-809C-4228-987A-18696D54204F}" type="sibTrans" cxnId="{2430046E-3AD4-4983-B841-8CC16F6AEBB2}">
      <dgm:prSet/>
      <dgm:spPr/>
      <dgm:t>
        <a:bodyPr/>
        <a:lstStyle/>
        <a:p>
          <a:endParaRPr lang="en-US"/>
        </a:p>
      </dgm:t>
    </dgm:pt>
    <dgm:pt modelId="{FFA2DC26-4F35-4917-B10D-E10C185E1F1B}">
      <dgm:prSet/>
      <dgm:spPr/>
      <dgm:t>
        <a:bodyPr/>
        <a:lstStyle/>
        <a:p>
          <a:r>
            <a:rPr lang="en-US"/>
            <a:t>9-schistosomiasis.</a:t>
          </a:r>
        </a:p>
      </dgm:t>
    </dgm:pt>
    <dgm:pt modelId="{3C9E04F8-5733-4822-B1EE-5752F0B23FE7}" type="parTrans" cxnId="{8D360E78-7DF1-4280-A7F8-0AD7B58CB5B9}">
      <dgm:prSet/>
      <dgm:spPr/>
      <dgm:t>
        <a:bodyPr/>
        <a:lstStyle/>
        <a:p>
          <a:endParaRPr lang="en-US"/>
        </a:p>
      </dgm:t>
    </dgm:pt>
    <dgm:pt modelId="{66790C37-10BA-4BE8-882B-4F05CDE830FD}" type="sibTrans" cxnId="{8D360E78-7DF1-4280-A7F8-0AD7B58CB5B9}">
      <dgm:prSet/>
      <dgm:spPr/>
      <dgm:t>
        <a:bodyPr/>
        <a:lstStyle/>
        <a:p>
          <a:endParaRPr lang="en-US"/>
        </a:p>
      </dgm:t>
    </dgm:pt>
    <dgm:pt modelId="{CEB4C557-CD85-4C56-91CC-741272C0DF78}">
      <dgm:prSet/>
      <dgm:spPr/>
      <dgm:t>
        <a:bodyPr/>
        <a:lstStyle/>
        <a:p>
          <a:r>
            <a:rPr lang="en-US" dirty="0"/>
            <a:t>10-interstitial nephritis.</a:t>
          </a:r>
        </a:p>
      </dgm:t>
    </dgm:pt>
    <dgm:pt modelId="{EE0799D3-5AA4-46E7-89A8-C22E8AD8D1A9}" type="parTrans" cxnId="{46DE1975-CE85-4CAE-A22A-3B28C284CA9B}">
      <dgm:prSet/>
      <dgm:spPr/>
      <dgm:t>
        <a:bodyPr/>
        <a:lstStyle/>
        <a:p>
          <a:endParaRPr lang="en-US"/>
        </a:p>
      </dgm:t>
    </dgm:pt>
    <dgm:pt modelId="{A8D2FFC5-B783-43EC-A646-FEEBD199D1DA}" type="sibTrans" cxnId="{46DE1975-CE85-4CAE-A22A-3B28C284CA9B}">
      <dgm:prSet/>
      <dgm:spPr/>
      <dgm:t>
        <a:bodyPr/>
        <a:lstStyle/>
        <a:p>
          <a:endParaRPr lang="en-US"/>
        </a:p>
      </dgm:t>
    </dgm:pt>
    <dgm:pt modelId="{6ED6E85E-5F74-4B48-A829-3481E98D2175}" type="pres">
      <dgm:prSet presAssocID="{8CC0A6FF-E169-4A76-B810-07FCC8A25D89}" presName="vert0" presStyleCnt="0">
        <dgm:presLayoutVars>
          <dgm:dir/>
          <dgm:animOne val="branch"/>
          <dgm:animLvl val="lvl"/>
        </dgm:presLayoutVars>
      </dgm:prSet>
      <dgm:spPr/>
    </dgm:pt>
    <dgm:pt modelId="{3BF77D04-8892-477E-B7DD-D662C07B2CC0}" type="pres">
      <dgm:prSet presAssocID="{2171F9E8-8BF2-4BB8-8F75-97E88C55DD01}" presName="thickLine" presStyleLbl="alignNode1" presStyleIdx="0" presStyleCnt="11"/>
      <dgm:spPr/>
    </dgm:pt>
    <dgm:pt modelId="{5566E8A5-3AB4-48EA-A7DE-5E02EA8623A9}" type="pres">
      <dgm:prSet presAssocID="{2171F9E8-8BF2-4BB8-8F75-97E88C55DD01}" presName="horz1" presStyleCnt="0"/>
      <dgm:spPr/>
    </dgm:pt>
    <dgm:pt modelId="{5BE25098-0854-4812-BE02-829EBD1303F1}" type="pres">
      <dgm:prSet presAssocID="{2171F9E8-8BF2-4BB8-8F75-97E88C55DD01}" presName="tx1" presStyleLbl="revTx" presStyleIdx="0" presStyleCnt="11"/>
      <dgm:spPr/>
    </dgm:pt>
    <dgm:pt modelId="{E9203785-B7EB-4D62-BA0E-ACA95770322D}" type="pres">
      <dgm:prSet presAssocID="{2171F9E8-8BF2-4BB8-8F75-97E88C55DD01}" presName="vert1" presStyleCnt="0"/>
      <dgm:spPr/>
    </dgm:pt>
    <dgm:pt modelId="{24F364EE-A3D6-412E-8422-2D3347C7F720}" type="pres">
      <dgm:prSet presAssocID="{051EF836-DBAB-482F-AEBE-68337469D029}" presName="thickLine" presStyleLbl="alignNode1" presStyleIdx="1" presStyleCnt="11"/>
      <dgm:spPr/>
    </dgm:pt>
    <dgm:pt modelId="{71013ABC-8ED1-454E-882D-FA1B2C585619}" type="pres">
      <dgm:prSet presAssocID="{051EF836-DBAB-482F-AEBE-68337469D029}" presName="horz1" presStyleCnt="0"/>
      <dgm:spPr/>
    </dgm:pt>
    <dgm:pt modelId="{8FD887DA-8DF7-406B-80E0-EE9EF6FEBD78}" type="pres">
      <dgm:prSet presAssocID="{051EF836-DBAB-482F-AEBE-68337469D029}" presName="tx1" presStyleLbl="revTx" presStyleIdx="1" presStyleCnt="11"/>
      <dgm:spPr/>
    </dgm:pt>
    <dgm:pt modelId="{5A0E349B-2420-407B-A298-FF947222DCD0}" type="pres">
      <dgm:prSet presAssocID="{051EF836-DBAB-482F-AEBE-68337469D029}" presName="vert1" presStyleCnt="0"/>
      <dgm:spPr/>
    </dgm:pt>
    <dgm:pt modelId="{84BCD9D1-4FF4-491B-B40D-FAEF67D768C6}" type="pres">
      <dgm:prSet presAssocID="{4AE65B05-3ED9-451D-9401-A32ADF5CBB88}" presName="thickLine" presStyleLbl="alignNode1" presStyleIdx="2" presStyleCnt="11"/>
      <dgm:spPr/>
    </dgm:pt>
    <dgm:pt modelId="{6DD1DFDE-59BC-40E2-8B85-E0A7A3C1A415}" type="pres">
      <dgm:prSet presAssocID="{4AE65B05-3ED9-451D-9401-A32ADF5CBB88}" presName="horz1" presStyleCnt="0"/>
      <dgm:spPr/>
    </dgm:pt>
    <dgm:pt modelId="{8B48DB2B-BB73-43FC-BDAB-B7F26E45A2EA}" type="pres">
      <dgm:prSet presAssocID="{4AE65B05-3ED9-451D-9401-A32ADF5CBB88}" presName="tx1" presStyleLbl="revTx" presStyleIdx="2" presStyleCnt="11"/>
      <dgm:spPr/>
    </dgm:pt>
    <dgm:pt modelId="{11AFED46-6A87-46C1-A88C-020F230F0CD1}" type="pres">
      <dgm:prSet presAssocID="{4AE65B05-3ED9-451D-9401-A32ADF5CBB88}" presName="vert1" presStyleCnt="0"/>
      <dgm:spPr/>
    </dgm:pt>
    <dgm:pt modelId="{2F9D7589-52F8-4DF7-A758-69633189AC74}" type="pres">
      <dgm:prSet presAssocID="{8A200511-E33D-49C8-A268-7CD0B1DDBC5B}" presName="thickLine" presStyleLbl="alignNode1" presStyleIdx="3" presStyleCnt="11"/>
      <dgm:spPr/>
    </dgm:pt>
    <dgm:pt modelId="{D895CD0C-8C54-44BC-B92D-75668617DC02}" type="pres">
      <dgm:prSet presAssocID="{8A200511-E33D-49C8-A268-7CD0B1DDBC5B}" presName="horz1" presStyleCnt="0"/>
      <dgm:spPr/>
    </dgm:pt>
    <dgm:pt modelId="{E32E182B-820B-4FB0-A3DD-75DA0C9BAE07}" type="pres">
      <dgm:prSet presAssocID="{8A200511-E33D-49C8-A268-7CD0B1DDBC5B}" presName="tx1" presStyleLbl="revTx" presStyleIdx="3" presStyleCnt="11"/>
      <dgm:spPr/>
    </dgm:pt>
    <dgm:pt modelId="{8DC3E698-7380-4B4D-956B-FA01CBC38077}" type="pres">
      <dgm:prSet presAssocID="{8A200511-E33D-49C8-A268-7CD0B1DDBC5B}" presName="vert1" presStyleCnt="0"/>
      <dgm:spPr/>
    </dgm:pt>
    <dgm:pt modelId="{7C2349D7-2B18-4D0F-BD8E-5A5DDA2C5C5F}" type="pres">
      <dgm:prSet presAssocID="{833CA430-2792-4625-B77C-3EABCEE165C3}" presName="thickLine" presStyleLbl="alignNode1" presStyleIdx="4" presStyleCnt="11"/>
      <dgm:spPr/>
    </dgm:pt>
    <dgm:pt modelId="{F0F24C47-3022-4DB4-B242-6D1A6CF06313}" type="pres">
      <dgm:prSet presAssocID="{833CA430-2792-4625-B77C-3EABCEE165C3}" presName="horz1" presStyleCnt="0"/>
      <dgm:spPr/>
    </dgm:pt>
    <dgm:pt modelId="{C4376A9C-8E50-496C-AA2D-4E99525A0528}" type="pres">
      <dgm:prSet presAssocID="{833CA430-2792-4625-B77C-3EABCEE165C3}" presName="tx1" presStyleLbl="revTx" presStyleIdx="4" presStyleCnt="11"/>
      <dgm:spPr/>
    </dgm:pt>
    <dgm:pt modelId="{E5C1EDFF-BB2F-41F1-9FC4-F899D1650CBC}" type="pres">
      <dgm:prSet presAssocID="{833CA430-2792-4625-B77C-3EABCEE165C3}" presName="vert1" presStyleCnt="0"/>
      <dgm:spPr/>
    </dgm:pt>
    <dgm:pt modelId="{C6201A7F-195A-4C55-ABBF-D84F44C7DB8D}" type="pres">
      <dgm:prSet presAssocID="{30517D53-B9A0-4164-B114-9CDE9CE4B7CA}" presName="thickLine" presStyleLbl="alignNode1" presStyleIdx="5" presStyleCnt="11"/>
      <dgm:spPr/>
    </dgm:pt>
    <dgm:pt modelId="{3063F45B-5758-4C0F-ADF4-AE462E8CC55C}" type="pres">
      <dgm:prSet presAssocID="{30517D53-B9A0-4164-B114-9CDE9CE4B7CA}" presName="horz1" presStyleCnt="0"/>
      <dgm:spPr/>
    </dgm:pt>
    <dgm:pt modelId="{EDCCBBAF-4601-4113-BCB2-A3926114DE58}" type="pres">
      <dgm:prSet presAssocID="{30517D53-B9A0-4164-B114-9CDE9CE4B7CA}" presName="tx1" presStyleLbl="revTx" presStyleIdx="5" presStyleCnt="11"/>
      <dgm:spPr/>
    </dgm:pt>
    <dgm:pt modelId="{32C21D20-C539-4D30-8656-35DD4D911319}" type="pres">
      <dgm:prSet presAssocID="{30517D53-B9A0-4164-B114-9CDE9CE4B7CA}" presName="vert1" presStyleCnt="0"/>
      <dgm:spPr/>
    </dgm:pt>
    <dgm:pt modelId="{FFC973C4-5F22-41CF-87E7-D923836E5499}" type="pres">
      <dgm:prSet presAssocID="{2B7D7E89-124E-486C-A418-E06F05AD82BA}" presName="thickLine" presStyleLbl="alignNode1" presStyleIdx="6" presStyleCnt="11"/>
      <dgm:spPr/>
    </dgm:pt>
    <dgm:pt modelId="{FD45E118-8E91-4E72-BA76-84D7A28DB2EF}" type="pres">
      <dgm:prSet presAssocID="{2B7D7E89-124E-486C-A418-E06F05AD82BA}" presName="horz1" presStyleCnt="0"/>
      <dgm:spPr/>
    </dgm:pt>
    <dgm:pt modelId="{03FC5AF2-35F4-4308-ABAC-4A95C40B5480}" type="pres">
      <dgm:prSet presAssocID="{2B7D7E89-124E-486C-A418-E06F05AD82BA}" presName="tx1" presStyleLbl="revTx" presStyleIdx="6" presStyleCnt="11"/>
      <dgm:spPr/>
    </dgm:pt>
    <dgm:pt modelId="{1F799711-412E-4FD3-A651-9845CFD43D75}" type="pres">
      <dgm:prSet presAssocID="{2B7D7E89-124E-486C-A418-E06F05AD82BA}" presName="vert1" presStyleCnt="0"/>
      <dgm:spPr/>
    </dgm:pt>
    <dgm:pt modelId="{BEF8C784-7B24-4390-9602-0D821837232F}" type="pres">
      <dgm:prSet presAssocID="{257CC218-199F-45A1-95EB-28EE9E26CA13}" presName="thickLine" presStyleLbl="alignNode1" presStyleIdx="7" presStyleCnt="11"/>
      <dgm:spPr/>
    </dgm:pt>
    <dgm:pt modelId="{9FBEC87D-E8CD-4085-98BF-6111374127FF}" type="pres">
      <dgm:prSet presAssocID="{257CC218-199F-45A1-95EB-28EE9E26CA13}" presName="horz1" presStyleCnt="0"/>
      <dgm:spPr/>
    </dgm:pt>
    <dgm:pt modelId="{CC8BD019-0E0E-4A50-94FC-2794F0B995B0}" type="pres">
      <dgm:prSet presAssocID="{257CC218-199F-45A1-95EB-28EE9E26CA13}" presName="tx1" presStyleLbl="revTx" presStyleIdx="7" presStyleCnt="11"/>
      <dgm:spPr/>
    </dgm:pt>
    <dgm:pt modelId="{C3538B55-1408-4FF7-AD20-F794C9E0E4FB}" type="pres">
      <dgm:prSet presAssocID="{257CC218-199F-45A1-95EB-28EE9E26CA13}" presName="vert1" presStyleCnt="0"/>
      <dgm:spPr/>
    </dgm:pt>
    <dgm:pt modelId="{E0673264-B355-4959-8384-163E6CDF484B}" type="pres">
      <dgm:prSet presAssocID="{77A062C8-7F6F-471F-8613-07F32B0F68F0}" presName="thickLine" presStyleLbl="alignNode1" presStyleIdx="8" presStyleCnt="11"/>
      <dgm:spPr/>
    </dgm:pt>
    <dgm:pt modelId="{BE9907C8-6098-432E-ABAD-6B0B2C40CB31}" type="pres">
      <dgm:prSet presAssocID="{77A062C8-7F6F-471F-8613-07F32B0F68F0}" presName="horz1" presStyleCnt="0"/>
      <dgm:spPr/>
    </dgm:pt>
    <dgm:pt modelId="{6F1AD586-A84B-4AD7-8E7C-43CAE394749A}" type="pres">
      <dgm:prSet presAssocID="{77A062C8-7F6F-471F-8613-07F32B0F68F0}" presName="tx1" presStyleLbl="revTx" presStyleIdx="8" presStyleCnt="11"/>
      <dgm:spPr/>
    </dgm:pt>
    <dgm:pt modelId="{F53FCD08-3187-4EA6-971B-5D0A553AA2F0}" type="pres">
      <dgm:prSet presAssocID="{77A062C8-7F6F-471F-8613-07F32B0F68F0}" presName="vert1" presStyleCnt="0"/>
      <dgm:spPr/>
    </dgm:pt>
    <dgm:pt modelId="{3350220D-2966-48CA-8010-6648B8464411}" type="pres">
      <dgm:prSet presAssocID="{FFA2DC26-4F35-4917-B10D-E10C185E1F1B}" presName="thickLine" presStyleLbl="alignNode1" presStyleIdx="9" presStyleCnt="11"/>
      <dgm:spPr/>
    </dgm:pt>
    <dgm:pt modelId="{F7152A77-155F-42E5-87EB-D18442B135C1}" type="pres">
      <dgm:prSet presAssocID="{FFA2DC26-4F35-4917-B10D-E10C185E1F1B}" presName="horz1" presStyleCnt="0"/>
      <dgm:spPr/>
    </dgm:pt>
    <dgm:pt modelId="{D822A1D6-4821-4494-8775-53C00593592C}" type="pres">
      <dgm:prSet presAssocID="{FFA2DC26-4F35-4917-B10D-E10C185E1F1B}" presName="tx1" presStyleLbl="revTx" presStyleIdx="9" presStyleCnt="11"/>
      <dgm:spPr/>
    </dgm:pt>
    <dgm:pt modelId="{7446A656-959D-432A-B33B-07DC7419B968}" type="pres">
      <dgm:prSet presAssocID="{FFA2DC26-4F35-4917-B10D-E10C185E1F1B}" presName="vert1" presStyleCnt="0"/>
      <dgm:spPr/>
    </dgm:pt>
    <dgm:pt modelId="{EC74DA42-80FC-49C9-9B65-B89E0DD3B2F6}" type="pres">
      <dgm:prSet presAssocID="{CEB4C557-CD85-4C56-91CC-741272C0DF78}" presName="thickLine" presStyleLbl="alignNode1" presStyleIdx="10" presStyleCnt="11"/>
      <dgm:spPr/>
    </dgm:pt>
    <dgm:pt modelId="{DEA14EFB-7D8D-4406-B763-3163DB4D51D8}" type="pres">
      <dgm:prSet presAssocID="{CEB4C557-CD85-4C56-91CC-741272C0DF78}" presName="horz1" presStyleCnt="0"/>
      <dgm:spPr/>
    </dgm:pt>
    <dgm:pt modelId="{8D2DA72B-5746-4298-A448-EBCEF2F9F5BF}" type="pres">
      <dgm:prSet presAssocID="{CEB4C557-CD85-4C56-91CC-741272C0DF78}" presName="tx1" presStyleLbl="revTx" presStyleIdx="10" presStyleCnt="11"/>
      <dgm:spPr/>
    </dgm:pt>
    <dgm:pt modelId="{DAF9A17C-E74C-4F35-ADE6-6BE5B29F095F}" type="pres">
      <dgm:prSet presAssocID="{CEB4C557-CD85-4C56-91CC-741272C0DF78}" presName="vert1" presStyleCnt="0"/>
      <dgm:spPr/>
    </dgm:pt>
  </dgm:ptLst>
  <dgm:cxnLst>
    <dgm:cxn modelId="{5957A902-85C4-48CD-95C2-3D24F3130C37}" srcId="{8CC0A6FF-E169-4A76-B810-07FCC8A25D89}" destId="{2B7D7E89-124E-486C-A418-E06F05AD82BA}" srcOrd="6" destOrd="0" parTransId="{5FECBEB5-04CF-4C9F-8219-0A1F354D078F}" sibTransId="{3404B5D1-40AA-4C66-A28E-4BA953843AE6}"/>
    <dgm:cxn modelId="{E783B425-85FE-4F1B-B91F-0507582013F8}" srcId="{8CC0A6FF-E169-4A76-B810-07FCC8A25D89}" destId="{833CA430-2792-4625-B77C-3EABCEE165C3}" srcOrd="4" destOrd="0" parTransId="{205198C6-C2CC-4530-AB9B-BAF445836AB4}" sibTransId="{DCCCE2A1-004C-4A63-A3E8-81EBA37EB4B6}"/>
    <dgm:cxn modelId="{593C2426-DC74-4763-B797-0EDD3CA91CC3}" type="presOf" srcId="{8A200511-E33D-49C8-A268-7CD0B1DDBC5B}" destId="{E32E182B-820B-4FB0-A3DD-75DA0C9BAE07}" srcOrd="0" destOrd="0" presId="urn:microsoft.com/office/officeart/2008/layout/LinedList"/>
    <dgm:cxn modelId="{72C60C5D-9343-4BEA-BA79-1291BAC9AA80}" type="presOf" srcId="{4AE65B05-3ED9-451D-9401-A32ADF5CBB88}" destId="{8B48DB2B-BB73-43FC-BDAB-B7F26E45A2EA}" srcOrd="0" destOrd="0" presId="urn:microsoft.com/office/officeart/2008/layout/LinedList"/>
    <dgm:cxn modelId="{70503F4D-B0E5-48B7-A86E-3471FCBA2E23}" type="presOf" srcId="{FFA2DC26-4F35-4917-B10D-E10C185E1F1B}" destId="{D822A1D6-4821-4494-8775-53C00593592C}" srcOrd="0" destOrd="0" presId="urn:microsoft.com/office/officeart/2008/layout/LinedList"/>
    <dgm:cxn modelId="{2430046E-3AD4-4983-B841-8CC16F6AEBB2}" srcId="{8CC0A6FF-E169-4A76-B810-07FCC8A25D89}" destId="{77A062C8-7F6F-471F-8613-07F32B0F68F0}" srcOrd="8" destOrd="0" parTransId="{46C65BEC-F2F6-4E8F-BADC-87616127A3C9}" sibTransId="{7762E090-809C-4228-987A-18696D54204F}"/>
    <dgm:cxn modelId="{46DE1975-CE85-4CAE-A22A-3B28C284CA9B}" srcId="{8CC0A6FF-E169-4A76-B810-07FCC8A25D89}" destId="{CEB4C557-CD85-4C56-91CC-741272C0DF78}" srcOrd="10" destOrd="0" parTransId="{EE0799D3-5AA4-46E7-89A8-C22E8AD8D1A9}" sibTransId="{A8D2FFC5-B783-43EC-A646-FEEBD199D1DA}"/>
    <dgm:cxn modelId="{0D93D277-B483-4AEF-88A1-2A9E4B3DF7D2}" type="presOf" srcId="{8CC0A6FF-E169-4A76-B810-07FCC8A25D89}" destId="{6ED6E85E-5F74-4B48-A829-3481E98D2175}" srcOrd="0" destOrd="0" presId="urn:microsoft.com/office/officeart/2008/layout/LinedList"/>
    <dgm:cxn modelId="{8D360E78-7DF1-4280-A7F8-0AD7B58CB5B9}" srcId="{8CC0A6FF-E169-4A76-B810-07FCC8A25D89}" destId="{FFA2DC26-4F35-4917-B10D-E10C185E1F1B}" srcOrd="9" destOrd="0" parTransId="{3C9E04F8-5733-4822-B1EE-5752F0B23FE7}" sibTransId="{66790C37-10BA-4BE8-882B-4F05CDE830FD}"/>
    <dgm:cxn modelId="{38514778-183F-4AD6-A71D-57ADA97C4CBA}" srcId="{8CC0A6FF-E169-4A76-B810-07FCC8A25D89}" destId="{8A200511-E33D-49C8-A268-7CD0B1DDBC5B}" srcOrd="3" destOrd="0" parTransId="{2112E24B-1141-4306-98CB-48E2790C68BD}" sibTransId="{B8B3FB09-1E84-427B-8707-432C2AC1D8B9}"/>
    <dgm:cxn modelId="{115B5B8D-109C-437D-A393-0A2B23E2AE5F}" type="presOf" srcId="{77A062C8-7F6F-471F-8613-07F32B0F68F0}" destId="{6F1AD586-A84B-4AD7-8E7C-43CAE394749A}" srcOrd="0" destOrd="0" presId="urn:microsoft.com/office/officeart/2008/layout/LinedList"/>
    <dgm:cxn modelId="{71B0F194-8877-454F-A42D-A00A2D4FCBA5}" type="presOf" srcId="{2B7D7E89-124E-486C-A418-E06F05AD82BA}" destId="{03FC5AF2-35F4-4308-ABAC-4A95C40B5480}" srcOrd="0" destOrd="0" presId="urn:microsoft.com/office/officeart/2008/layout/LinedList"/>
    <dgm:cxn modelId="{03D0A698-BFE2-4E65-B32E-07AA4515B7AD}" srcId="{8CC0A6FF-E169-4A76-B810-07FCC8A25D89}" destId="{051EF836-DBAB-482F-AEBE-68337469D029}" srcOrd="1" destOrd="0" parTransId="{83962355-2347-472B-876A-995E4DD8FDF8}" sibTransId="{4CBFD16E-8011-4D14-9216-2CC588ED227E}"/>
    <dgm:cxn modelId="{2BA566A0-4B43-4A21-9EB3-13FB970BA209}" srcId="{8CC0A6FF-E169-4A76-B810-07FCC8A25D89}" destId="{2171F9E8-8BF2-4BB8-8F75-97E88C55DD01}" srcOrd="0" destOrd="0" parTransId="{4B01A259-08AC-458E-A924-BE6A3BC202D3}" sibTransId="{F5B4968E-F396-4B0F-912C-9D06F5CAB40B}"/>
    <dgm:cxn modelId="{9A6FE1B1-DC69-4669-9B3C-3164949B7D6A}" srcId="{8CC0A6FF-E169-4A76-B810-07FCC8A25D89}" destId="{4AE65B05-3ED9-451D-9401-A32ADF5CBB88}" srcOrd="2" destOrd="0" parTransId="{1AB0BE8D-74F5-4589-AB44-722CBEF5F258}" sibTransId="{1105C187-C9D0-4B93-92A1-71FD1E77CC9F}"/>
    <dgm:cxn modelId="{BF10CBBF-DBE2-441C-8332-E4E4DEE4F062}" srcId="{8CC0A6FF-E169-4A76-B810-07FCC8A25D89}" destId="{257CC218-199F-45A1-95EB-28EE9E26CA13}" srcOrd="7" destOrd="0" parTransId="{C1F52153-E808-4B27-A186-CA349104E832}" sibTransId="{7F62A22E-5866-4B8E-8ADD-19C5FC7A981F}"/>
    <dgm:cxn modelId="{B99EFFC4-40C6-41EE-AAC5-1B6FEC7E29E5}" type="presOf" srcId="{051EF836-DBAB-482F-AEBE-68337469D029}" destId="{8FD887DA-8DF7-406B-80E0-EE9EF6FEBD78}" srcOrd="0" destOrd="0" presId="urn:microsoft.com/office/officeart/2008/layout/LinedList"/>
    <dgm:cxn modelId="{B02099CF-1992-4EE3-9BE9-42DE04D1C807}" srcId="{8CC0A6FF-E169-4A76-B810-07FCC8A25D89}" destId="{30517D53-B9A0-4164-B114-9CDE9CE4B7CA}" srcOrd="5" destOrd="0" parTransId="{00AD0952-2C78-414F-92C7-C3E052274BF3}" sibTransId="{F35ACD08-322F-4F33-B373-88FE71EAB25A}"/>
    <dgm:cxn modelId="{34BC85D8-9AB2-4AD9-913C-236142BE287C}" type="presOf" srcId="{CEB4C557-CD85-4C56-91CC-741272C0DF78}" destId="{8D2DA72B-5746-4298-A448-EBCEF2F9F5BF}" srcOrd="0" destOrd="0" presId="urn:microsoft.com/office/officeart/2008/layout/LinedList"/>
    <dgm:cxn modelId="{7AFAD4DF-F1EF-4F6C-BB6E-E0DE1293F24A}" type="presOf" srcId="{257CC218-199F-45A1-95EB-28EE9E26CA13}" destId="{CC8BD019-0E0E-4A50-94FC-2794F0B995B0}" srcOrd="0" destOrd="0" presId="urn:microsoft.com/office/officeart/2008/layout/LinedList"/>
    <dgm:cxn modelId="{FFC8FAEB-39B5-49EF-860E-7252BAA3BD9D}" type="presOf" srcId="{833CA430-2792-4625-B77C-3EABCEE165C3}" destId="{C4376A9C-8E50-496C-AA2D-4E99525A0528}" srcOrd="0" destOrd="0" presId="urn:microsoft.com/office/officeart/2008/layout/LinedList"/>
    <dgm:cxn modelId="{419014EF-6AF7-4D0A-A9E9-B03DA1A109E3}" type="presOf" srcId="{30517D53-B9A0-4164-B114-9CDE9CE4B7CA}" destId="{EDCCBBAF-4601-4113-BCB2-A3926114DE58}" srcOrd="0" destOrd="0" presId="urn:microsoft.com/office/officeart/2008/layout/LinedList"/>
    <dgm:cxn modelId="{D5C9BEFC-C59D-47B5-928F-8BDC166B8424}" type="presOf" srcId="{2171F9E8-8BF2-4BB8-8F75-97E88C55DD01}" destId="{5BE25098-0854-4812-BE02-829EBD1303F1}" srcOrd="0" destOrd="0" presId="urn:microsoft.com/office/officeart/2008/layout/LinedList"/>
    <dgm:cxn modelId="{46E707C8-B7B5-4E92-997C-4FFA02B6DB27}" type="presParOf" srcId="{6ED6E85E-5F74-4B48-A829-3481E98D2175}" destId="{3BF77D04-8892-477E-B7DD-D662C07B2CC0}" srcOrd="0" destOrd="0" presId="urn:microsoft.com/office/officeart/2008/layout/LinedList"/>
    <dgm:cxn modelId="{7F7C8108-7900-454A-8A95-FAB492569480}" type="presParOf" srcId="{6ED6E85E-5F74-4B48-A829-3481E98D2175}" destId="{5566E8A5-3AB4-48EA-A7DE-5E02EA8623A9}" srcOrd="1" destOrd="0" presId="urn:microsoft.com/office/officeart/2008/layout/LinedList"/>
    <dgm:cxn modelId="{265AFC10-A386-4789-B1FE-8EAE6C347949}" type="presParOf" srcId="{5566E8A5-3AB4-48EA-A7DE-5E02EA8623A9}" destId="{5BE25098-0854-4812-BE02-829EBD1303F1}" srcOrd="0" destOrd="0" presId="urn:microsoft.com/office/officeart/2008/layout/LinedList"/>
    <dgm:cxn modelId="{5F4500E6-97F4-40F2-9AE5-B111343C84CE}" type="presParOf" srcId="{5566E8A5-3AB4-48EA-A7DE-5E02EA8623A9}" destId="{E9203785-B7EB-4D62-BA0E-ACA95770322D}" srcOrd="1" destOrd="0" presId="urn:microsoft.com/office/officeart/2008/layout/LinedList"/>
    <dgm:cxn modelId="{103EDC73-92D4-4F3E-B2A0-E122529EF5E8}" type="presParOf" srcId="{6ED6E85E-5F74-4B48-A829-3481E98D2175}" destId="{24F364EE-A3D6-412E-8422-2D3347C7F720}" srcOrd="2" destOrd="0" presId="urn:microsoft.com/office/officeart/2008/layout/LinedList"/>
    <dgm:cxn modelId="{3E254E23-4401-4816-AF29-2175C4CACA0B}" type="presParOf" srcId="{6ED6E85E-5F74-4B48-A829-3481E98D2175}" destId="{71013ABC-8ED1-454E-882D-FA1B2C585619}" srcOrd="3" destOrd="0" presId="urn:microsoft.com/office/officeart/2008/layout/LinedList"/>
    <dgm:cxn modelId="{FC45C45D-236E-4EC1-BF30-5E9F2B7F1F10}" type="presParOf" srcId="{71013ABC-8ED1-454E-882D-FA1B2C585619}" destId="{8FD887DA-8DF7-406B-80E0-EE9EF6FEBD78}" srcOrd="0" destOrd="0" presId="urn:microsoft.com/office/officeart/2008/layout/LinedList"/>
    <dgm:cxn modelId="{874AA6F0-6C7D-4ACC-9B31-D0A9754B1288}" type="presParOf" srcId="{71013ABC-8ED1-454E-882D-FA1B2C585619}" destId="{5A0E349B-2420-407B-A298-FF947222DCD0}" srcOrd="1" destOrd="0" presId="urn:microsoft.com/office/officeart/2008/layout/LinedList"/>
    <dgm:cxn modelId="{061ED097-B5BB-4760-89F2-E4F737866CFC}" type="presParOf" srcId="{6ED6E85E-5F74-4B48-A829-3481E98D2175}" destId="{84BCD9D1-4FF4-491B-B40D-FAEF67D768C6}" srcOrd="4" destOrd="0" presId="urn:microsoft.com/office/officeart/2008/layout/LinedList"/>
    <dgm:cxn modelId="{6D1A0428-63E0-42FF-AB5A-F487C7857DCF}" type="presParOf" srcId="{6ED6E85E-5F74-4B48-A829-3481E98D2175}" destId="{6DD1DFDE-59BC-40E2-8B85-E0A7A3C1A415}" srcOrd="5" destOrd="0" presId="urn:microsoft.com/office/officeart/2008/layout/LinedList"/>
    <dgm:cxn modelId="{57A3F13C-1896-4683-86FE-A34DA191C182}" type="presParOf" srcId="{6DD1DFDE-59BC-40E2-8B85-E0A7A3C1A415}" destId="{8B48DB2B-BB73-43FC-BDAB-B7F26E45A2EA}" srcOrd="0" destOrd="0" presId="urn:microsoft.com/office/officeart/2008/layout/LinedList"/>
    <dgm:cxn modelId="{C5E8E166-9802-44C5-A25E-CDD3D9230317}" type="presParOf" srcId="{6DD1DFDE-59BC-40E2-8B85-E0A7A3C1A415}" destId="{11AFED46-6A87-46C1-A88C-020F230F0CD1}" srcOrd="1" destOrd="0" presId="urn:microsoft.com/office/officeart/2008/layout/LinedList"/>
    <dgm:cxn modelId="{7E09091E-F122-429D-AFB5-E0FDCFB8C5F8}" type="presParOf" srcId="{6ED6E85E-5F74-4B48-A829-3481E98D2175}" destId="{2F9D7589-52F8-4DF7-A758-69633189AC74}" srcOrd="6" destOrd="0" presId="urn:microsoft.com/office/officeart/2008/layout/LinedList"/>
    <dgm:cxn modelId="{788D8070-23B9-4FF4-B4D9-0E473F69CC0D}" type="presParOf" srcId="{6ED6E85E-5F74-4B48-A829-3481E98D2175}" destId="{D895CD0C-8C54-44BC-B92D-75668617DC02}" srcOrd="7" destOrd="0" presId="urn:microsoft.com/office/officeart/2008/layout/LinedList"/>
    <dgm:cxn modelId="{85E8B7C0-FC97-4C38-96CB-A8ED23F0FF5E}" type="presParOf" srcId="{D895CD0C-8C54-44BC-B92D-75668617DC02}" destId="{E32E182B-820B-4FB0-A3DD-75DA0C9BAE07}" srcOrd="0" destOrd="0" presId="urn:microsoft.com/office/officeart/2008/layout/LinedList"/>
    <dgm:cxn modelId="{3B0B5B98-B727-412C-8F52-3098997510EC}" type="presParOf" srcId="{D895CD0C-8C54-44BC-B92D-75668617DC02}" destId="{8DC3E698-7380-4B4D-956B-FA01CBC38077}" srcOrd="1" destOrd="0" presId="urn:microsoft.com/office/officeart/2008/layout/LinedList"/>
    <dgm:cxn modelId="{145D69AB-D93D-4535-AC30-5A041E6591C4}" type="presParOf" srcId="{6ED6E85E-5F74-4B48-A829-3481E98D2175}" destId="{7C2349D7-2B18-4D0F-BD8E-5A5DDA2C5C5F}" srcOrd="8" destOrd="0" presId="urn:microsoft.com/office/officeart/2008/layout/LinedList"/>
    <dgm:cxn modelId="{25D9D6D2-E527-45A1-8586-880690F3EC71}" type="presParOf" srcId="{6ED6E85E-5F74-4B48-A829-3481E98D2175}" destId="{F0F24C47-3022-4DB4-B242-6D1A6CF06313}" srcOrd="9" destOrd="0" presId="urn:microsoft.com/office/officeart/2008/layout/LinedList"/>
    <dgm:cxn modelId="{806DF086-D1E4-497C-8C1B-124149075984}" type="presParOf" srcId="{F0F24C47-3022-4DB4-B242-6D1A6CF06313}" destId="{C4376A9C-8E50-496C-AA2D-4E99525A0528}" srcOrd="0" destOrd="0" presId="urn:microsoft.com/office/officeart/2008/layout/LinedList"/>
    <dgm:cxn modelId="{C04E9E38-E2FB-4685-960B-632D0377D484}" type="presParOf" srcId="{F0F24C47-3022-4DB4-B242-6D1A6CF06313}" destId="{E5C1EDFF-BB2F-41F1-9FC4-F899D1650CBC}" srcOrd="1" destOrd="0" presId="urn:microsoft.com/office/officeart/2008/layout/LinedList"/>
    <dgm:cxn modelId="{7AE91DE9-075B-4A53-9F03-CF45AE889B3C}" type="presParOf" srcId="{6ED6E85E-5F74-4B48-A829-3481E98D2175}" destId="{C6201A7F-195A-4C55-ABBF-D84F44C7DB8D}" srcOrd="10" destOrd="0" presId="urn:microsoft.com/office/officeart/2008/layout/LinedList"/>
    <dgm:cxn modelId="{973039D1-7A85-48D0-BCC3-14734AB38B3E}" type="presParOf" srcId="{6ED6E85E-5F74-4B48-A829-3481E98D2175}" destId="{3063F45B-5758-4C0F-ADF4-AE462E8CC55C}" srcOrd="11" destOrd="0" presId="urn:microsoft.com/office/officeart/2008/layout/LinedList"/>
    <dgm:cxn modelId="{A1AC01A0-843C-4287-ABB7-55C072DD233E}" type="presParOf" srcId="{3063F45B-5758-4C0F-ADF4-AE462E8CC55C}" destId="{EDCCBBAF-4601-4113-BCB2-A3926114DE58}" srcOrd="0" destOrd="0" presId="urn:microsoft.com/office/officeart/2008/layout/LinedList"/>
    <dgm:cxn modelId="{11045C7D-9D64-4CDF-85B3-CC22B26F2824}" type="presParOf" srcId="{3063F45B-5758-4C0F-ADF4-AE462E8CC55C}" destId="{32C21D20-C539-4D30-8656-35DD4D911319}" srcOrd="1" destOrd="0" presId="urn:microsoft.com/office/officeart/2008/layout/LinedList"/>
    <dgm:cxn modelId="{83BB7BF9-6244-4C24-9B66-3F04180ED9B3}" type="presParOf" srcId="{6ED6E85E-5F74-4B48-A829-3481E98D2175}" destId="{FFC973C4-5F22-41CF-87E7-D923836E5499}" srcOrd="12" destOrd="0" presId="urn:microsoft.com/office/officeart/2008/layout/LinedList"/>
    <dgm:cxn modelId="{54324CD5-C36D-49EB-9A51-EE3CC0ADAFFB}" type="presParOf" srcId="{6ED6E85E-5F74-4B48-A829-3481E98D2175}" destId="{FD45E118-8E91-4E72-BA76-84D7A28DB2EF}" srcOrd="13" destOrd="0" presId="urn:microsoft.com/office/officeart/2008/layout/LinedList"/>
    <dgm:cxn modelId="{22D49F38-8C49-4C69-B9F0-8F116BE1A0E5}" type="presParOf" srcId="{FD45E118-8E91-4E72-BA76-84D7A28DB2EF}" destId="{03FC5AF2-35F4-4308-ABAC-4A95C40B5480}" srcOrd="0" destOrd="0" presId="urn:microsoft.com/office/officeart/2008/layout/LinedList"/>
    <dgm:cxn modelId="{9CC272B9-EB75-4F03-A333-922729F792B3}" type="presParOf" srcId="{FD45E118-8E91-4E72-BA76-84D7A28DB2EF}" destId="{1F799711-412E-4FD3-A651-9845CFD43D75}" srcOrd="1" destOrd="0" presId="urn:microsoft.com/office/officeart/2008/layout/LinedList"/>
    <dgm:cxn modelId="{32018C09-C023-4B73-8AB8-12F0F03C12A4}" type="presParOf" srcId="{6ED6E85E-5F74-4B48-A829-3481E98D2175}" destId="{BEF8C784-7B24-4390-9602-0D821837232F}" srcOrd="14" destOrd="0" presId="urn:microsoft.com/office/officeart/2008/layout/LinedList"/>
    <dgm:cxn modelId="{430EA710-BF23-4B89-BEEC-81CA8BA1D40E}" type="presParOf" srcId="{6ED6E85E-5F74-4B48-A829-3481E98D2175}" destId="{9FBEC87D-E8CD-4085-98BF-6111374127FF}" srcOrd="15" destOrd="0" presId="urn:microsoft.com/office/officeart/2008/layout/LinedList"/>
    <dgm:cxn modelId="{82D9EDDD-5DEE-4E65-86C9-C7AAC53FE578}" type="presParOf" srcId="{9FBEC87D-E8CD-4085-98BF-6111374127FF}" destId="{CC8BD019-0E0E-4A50-94FC-2794F0B995B0}" srcOrd="0" destOrd="0" presId="urn:microsoft.com/office/officeart/2008/layout/LinedList"/>
    <dgm:cxn modelId="{415E0E56-AE23-468B-9B15-E3422C1DE531}" type="presParOf" srcId="{9FBEC87D-E8CD-4085-98BF-6111374127FF}" destId="{C3538B55-1408-4FF7-AD20-F794C9E0E4FB}" srcOrd="1" destOrd="0" presId="urn:microsoft.com/office/officeart/2008/layout/LinedList"/>
    <dgm:cxn modelId="{4174A82C-C74B-4BDB-AF4F-646A30075911}" type="presParOf" srcId="{6ED6E85E-5F74-4B48-A829-3481E98D2175}" destId="{E0673264-B355-4959-8384-163E6CDF484B}" srcOrd="16" destOrd="0" presId="urn:microsoft.com/office/officeart/2008/layout/LinedList"/>
    <dgm:cxn modelId="{3A657E28-C769-4085-816D-AA52D4ED815F}" type="presParOf" srcId="{6ED6E85E-5F74-4B48-A829-3481E98D2175}" destId="{BE9907C8-6098-432E-ABAD-6B0B2C40CB31}" srcOrd="17" destOrd="0" presId="urn:microsoft.com/office/officeart/2008/layout/LinedList"/>
    <dgm:cxn modelId="{A2B25DB2-6A9F-4EE7-BEE5-8C06A6EFC80C}" type="presParOf" srcId="{BE9907C8-6098-432E-ABAD-6B0B2C40CB31}" destId="{6F1AD586-A84B-4AD7-8E7C-43CAE394749A}" srcOrd="0" destOrd="0" presId="urn:microsoft.com/office/officeart/2008/layout/LinedList"/>
    <dgm:cxn modelId="{5FE35657-6DFB-4EFE-9ABB-A32A386E3A77}" type="presParOf" srcId="{BE9907C8-6098-432E-ABAD-6B0B2C40CB31}" destId="{F53FCD08-3187-4EA6-971B-5D0A553AA2F0}" srcOrd="1" destOrd="0" presId="urn:microsoft.com/office/officeart/2008/layout/LinedList"/>
    <dgm:cxn modelId="{AF7B22CE-AB18-4641-A0B9-281CCCBD6F35}" type="presParOf" srcId="{6ED6E85E-5F74-4B48-A829-3481E98D2175}" destId="{3350220D-2966-48CA-8010-6648B8464411}" srcOrd="18" destOrd="0" presId="urn:microsoft.com/office/officeart/2008/layout/LinedList"/>
    <dgm:cxn modelId="{3BB160D9-1E77-499A-B08F-017D9867F854}" type="presParOf" srcId="{6ED6E85E-5F74-4B48-A829-3481E98D2175}" destId="{F7152A77-155F-42E5-87EB-D18442B135C1}" srcOrd="19" destOrd="0" presId="urn:microsoft.com/office/officeart/2008/layout/LinedList"/>
    <dgm:cxn modelId="{DBD06F7B-2880-46AC-ABEA-88DF30957ABE}" type="presParOf" srcId="{F7152A77-155F-42E5-87EB-D18442B135C1}" destId="{D822A1D6-4821-4494-8775-53C00593592C}" srcOrd="0" destOrd="0" presId="urn:microsoft.com/office/officeart/2008/layout/LinedList"/>
    <dgm:cxn modelId="{E736A3EC-75B6-4C97-8D16-DD08AA033526}" type="presParOf" srcId="{F7152A77-155F-42E5-87EB-D18442B135C1}" destId="{7446A656-959D-432A-B33B-07DC7419B968}" srcOrd="1" destOrd="0" presId="urn:microsoft.com/office/officeart/2008/layout/LinedList"/>
    <dgm:cxn modelId="{1B540C2F-1EC8-4087-92B9-974BE4D0D85D}" type="presParOf" srcId="{6ED6E85E-5F74-4B48-A829-3481E98D2175}" destId="{EC74DA42-80FC-49C9-9B65-B89E0DD3B2F6}" srcOrd="20" destOrd="0" presId="urn:microsoft.com/office/officeart/2008/layout/LinedList"/>
    <dgm:cxn modelId="{BFC3B28D-C1DE-4F58-857F-9FAB71B56577}" type="presParOf" srcId="{6ED6E85E-5F74-4B48-A829-3481E98D2175}" destId="{DEA14EFB-7D8D-4406-B763-3163DB4D51D8}" srcOrd="21" destOrd="0" presId="urn:microsoft.com/office/officeart/2008/layout/LinedList"/>
    <dgm:cxn modelId="{3FF5C585-BB75-47FF-AFB2-F951BDE17D90}" type="presParOf" srcId="{DEA14EFB-7D8D-4406-B763-3163DB4D51D8}" destId="{8D2DA72B-5746-4298-A448-EBCEF2F9F5BF}" srcOrd="0" destOrd="0" presId="urn:microsoft.com/office/officeart/2008/layout/LinedList"/>
    <dgm:cxn modelId="{E4F06498-78A5-4966-9249-82B08173AE58}" type="presParOf" srcId="{DEA14EFB-7D8D-4406-B763-3163DB4D51D8}" destId="{DAF9A17C-E74C-4F35-ADE6-6BE5B29F095F}"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D9CD534-34AC-4B67-8B48-CCB56FC60085}"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A518FBCE-07F3-45C2-9729-699AAA1585F7}">
      <dgm:prSet/>
      <dgm:spPr/>
      <dgm:t>
        <a:bodyPr/>
        <a:lstStyle/>
        <a:p>
          <a:r>
            <a:rPr lang="en-US"/>
            <a:t>Vesico ureteral reflux:</a:t>
          </a:r>
          <a:br>
            <a:rPr lang="en-US"/>
          </a:br>
          <a:endParaRPr lang="en-US"/>
        </a:p>
      </dgm:t>
    </dgm:pt>
    <dgm:pt modelId="{85358B1A-151D-4205-BD2C-3E0AA53692D3}" type="parTrans" cxnId="{611183B3-21B9-437F-88FE-928762D63AAC}">
      <dgm:prSet/>
      <dgm:spPr/>
      <dgm:t>
        <a:bodyPr/>
        <a:lstStyle/>
        <a:p>
          <a:endParaRPr lang="en-US"/>
        </a:p>
      </dgm:t>
    </dgm:pt>
    <dgm:pt modelId="{BC4B467B-5C89-457F-9743-5D509CE388B3}" type="sibTrans" cxnId="{611183B3-21B9-437F-88FE-928762D63AAC}">
      <dgm:prSet/>
      <dgm:spPr/>
      <dgm:t>
        <a:bodyPr/>
        <a:lstStyle/>
        <a:p>
          <a:endParaRPr lang="en-US"/>
        </a:p>
      </dgm:t>
    </dgm:pt>
    <dgm:pt modelId="{DA15CD81-3694-404E-8713-8B60BA6E7697}" type="pres">
      <dgm:prSet presAssocID="{4D9CD534-34AC-4B67-8B48-CCB56FC60085}" presName="linear" presStyleCnt="0">
        <dgm:presLayoutVars>
          <dgm:animLvl val="lvl"/>
          <dgm:resizeHandles val="exact"/>
        </dgm:presLayoutVars>
      </dgm:prSet>
      <dgm:spPr/>
    </dgm:pt>
    <dgm:pt modelId="{876E10E2-B6CF-49E0-B990-2BAABB5D9371}" type="pres">
      <dgm:prSet presAssocID="{A518FBCE-07F3-45C2-9729-699AAA1585F7}" presName="parentText" presStyleLbl="node1" presStyleIdx="0" presStyleCnt="1">
        <dgm:presLayoutVars>
          <dgm:chMax val="0"/>
          <dgm:bulletEnabled val="1"/>
        </dgm:presLayoutVars>
      </dgm:prSet>
      <dgm:spPr/>
    </dgm:pt>
  </dgm:ptLst>
  <dgm:cxnLst>
    <dgm:cxn modelId="{566CFE90-01D8-462A-BFB9-5BB4DA5A32C2}" type="presOf" srcId="{A518FBCE-07F3-45C2-9729-699AAA1585F7}" destId="{876E10E2-B6CF-49E0-B990-2BAABB5D9371}" srcOrd="0" destOrd="0" presId="urn:microsoft.com/office/officeart/2005/8/layout/vList2"/>
    <dgm:cxn modelId="{1DA93B97-BF0E-40D7-809D-5D7066FD61C3}" type="presOf" srcId="{4D9CD534-34AC-4B67-8B48-CCB56FC60085}" destId="{DA15CD81-3694-404E-8713-8B60BA6E7697}" srcOrd="0" destOrd="0" presId="urn:microsoft.com/office/officeart/2005/8/layout/vList2"/>
    <dgm:cxn modelId="{611183B3-21B9-437F-88FE-928762D63AAC}" srcId="{4D9CD534-34AC-4B67-8B48-CCB56FC60085}" destId="{A518FBCE-07F3-45C2-9729-699AAA1585F7}" srcOrd="0" destOrd="0" parTransId="{85358B1A-151D-4205-BD2C-3E0AA53692D3}" sibTransId="{BC4B467B-5C89-457F-9743-5D509CE388B3}"/>
    <dgm:cxn modelId="{1B757E4A-FECF-49D7-8189-5F2F87D2CD75}" type="presParOf" srcId="{DA15CD81-3694-404E-8713-8B60BA6E7697}" destId="{876E10E2-B6CF-49E0-B990-2BAABB5D9371}"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E7D9E15-60CD-4B88-BE5B-A0F23CB04EBE}" type="doc">
      <dgm:prSet loTypeId="urn:microsoft.com/office/officeart/2005/8/layout/vList2" loCatId="list" qsTypeId="urn:microsoft.com/office/officeart/2005/8/quickstyle/simple2" qsCatId="simple" csTypeId="urn:microsoft.com/office/officeart/2005/8/colors/colorful2" csCatId="colorful"/>
      <dgm:spPr/>
      <dgm:t>
        <a:bodyPr/>
        <a:lstStyle/>
        <a:p>
          <a:endParaRPr lang="en-US"/>
        </a:p>
      </dgm:t>
    </dgm:pt>
    <dgm:pt modelId="{9518F2E3-D5F6-4A3D-BC89-C907DFC13BE4}">
      <dgm:prSet/>
      <dgm:spPr/>
      <dgm:t>
        <a:bodyPr/>
        <a:lstStyle/>
        <a:p>
          <a:r>
            <a:rPr lang="en-US"/>
            <a:t>VCUG or radionuclide cystogram is done for diagnosis.</a:t>
          </a:r>
        </a:p>
      </dgm:t>
    </dgm:pt>
    <dgm:pt modelId="{0814A90B-BC9F-4120-AFF8-1AA95BEE089D}" type="parTrans" cxnId="{A73C5218-07C7-4233-A0FF-8F0E7426B876}">
      <dgm:prSet/>
      <dgm:spPr/>
      <dgm:t>
        <a:bodyPr/>
        <a:lstStyle/>
        <a:p>
          <a:endParaRPr lang="en-US"/>
        </a:p>
      </dgm:t>
    </dgm:pt>
    <dgm:pt modelId="{C8B34804-C654-4F63-839F-98D610E7EAFB}" type="sibTrans" cxnId="{A73C5218-07C7-4233-A0FF-8F0E7426B876}">
      <dgm:prSet/>
      <dgm:spPr/>
      <dgm:t>
        <a:bodyPr/>
        <a:lstStyle/>
        <a:p>
          <a:endParaRPr lang="en-US"/>
        </a:p>
      </dgm:t>
    </dgm:pt>
    <dgm:pt modelId="{1257A57C-7C56-434F-8380-B8051AE47863}">
      <dgm:prSet/>
      <dgm:spPr/>
      <dgm:t>
        <a:bodyPr/>
        <a:lstStyle/>
        <a:p>
          <a:r>
            <a:rPr lang="en-US"/>
            <a:t>Grade I &amp; II who are toilet trained offered watchful waiting while those who are not toilet trained need antibiotic prophylaxis.</a:t>
          </a:r>
        </a:p>
      </dgm:t>
    </dgm:pt>
    <dgm:pt modelId="{ABD54E2B-A611-431B-BA0B-E1D5BCFCA2EB}" type="parTrans" cxnId="{18294C4B-1C75-4587-945A-0A5A03FCE46E}">
      <dgm:prSet/>
      <dgm:spPr/>
      <dgm:t>
        <a:bodyPr/>
        <a:lstStyle/>
        <a:p>
          <a:endParaRPr lang="en-US"/>
        </a:p>
      </dgm:t>
    </dgm:pt>
    <dgm:pt modelId="{A9F87ADE-DE03-4A1B-8816-FFA330A4B2D5}" type="sibTrans" cxnId="{18294C4B-1C75-4587-945A-0A5A03FCE46E}">
      <dgm:prSet/>
      <dgm:spPr/>
      <dgm:t>
        <a:bodyPr/>
        <a:lstStyle/>
        <a:p>
          <a:endParaRPr lang="en-US"/>
        </a:p>
      </dgm:t>
    </dgm:pt>
    <dgm:pt modelId="{DD8A0260-91F9-49B9-A732-223C270738E4}">
      <dgm:prSet/>
      <dgm:spPr/>
      <dgm:t>
        <a:bodyPr/>
        <a:lstStyle/>
        <a:p>
          <a:r>
            <a:rPr lang="en-US"/>
            <a:t>Grade III &amp; IV are managed by prophylactic antibiotics with surveillance for infection. </a:t>
          </a:r>
        </a:p>
      </dgm:t>
    </dgm:pt>
    <dgm:pt modelId="{E3032155-661F-4FA3-B595-A7BC57F2BE09}" type="parTrans" cxnId="{10621548-C6B0-4E92-BF1E-21B9C69AB972}">
      <dgm:prSet/>
      <dgm:spPr/>
      <dgm:t>
        <a:bodyPr/>
        <a:lstStyle/>
        <a:p>
          <a:endParaRPr lang="en-US"/>
        </a:p>
      </dgm:t>
    </dgm:pt>
    <dgm:pt modelId="{CD8B60CA-2AEE-4D1E-8DD0-0D0EC28F9E5B}" type="sibTrans" cxnId="{10621548-C6B0-4E92-BF1E-21B9C69AB972}">
      <dgm:prSet/>
      <dgm:spPr/>
      <dgm:t>
        <a:bodyPr/>
        <a:lstStyle/>
        <a:p>
          <a:endParaRPr lang="en-US"/>
        </a:p>
      </dgm:t>
    </dgm:pt>
    <dgm:pt modelId="{8DF7E263-5496-44BD-B7D8-5A3B0206B6BD}">
      <dgm:prSet/>
      <dgm:spPr/>
      <dgm:t>
        <a:bodyPr/>
        <a:lstStyle/>
        <a:p>
          <a:r>
            <a:rPr lang="en-US"/>
            <a:t>Grade V need surgery (ureteric reimplantation).</a:t>
          </a:r>
        </a:p>
      </dgm:t>
    </dgm:pt>
    <dgm:pt modelId="{D74EC7C2-2177-46EF-8B2F-7BE793D20692}" type="parTrans" cxnId="{72D17F66-FADA-4A95-9284-EA77235CCB54}">
      <dgm:prSet/>
      <dgm:spPr/>
      <dgm:t>
        <a:bodyPr/>
        <a:lstStyle/>
        <a:p>
          <a:endParaRPr lang="en-US"/>
        </a:p>
      </dgm:t>
    </dgm:pt>
    <dgm:pt modelId="{3A3758A3-96C8-4569-94E5-592B2172D539}" type="sibTrans" cxnId="{72D17F66-FADA-4A95-9284-EA77235CCB54}">
      <dgm:prSet/>
      <dgm:spPr/>
      <dgm:t>
        <a:bodyPr/>
        <a:lstStyle/>
        <a:p>
          <a:endParaRPr lang="en-US"/>
        </a:p>
      </dgm:t>
    </dgm:pt>
    <dgm:pt modelId="{F7CA216F-ED56-4C05-A636-8B6ADFC209FA}" type="pres">
      <dgm:prSet presAssocID="{8E7D9E15-60CD-4B88-BE5B-A0F23CB04EBE}" presName="linear" presStyleCnt="0">
        <dgm:presLayoutVars>
          <dgm:animLvl val="lvl"/>
          <dgm:resizeHandles val="exact"/>
        </dgm:presLayoutVars>
      </dgm:prSet>
      <dgm:spPr/>
    </dgm:pt>
    <dgm:pt modelId="{4E5037F3-495D-4D86-889D-04CD29BFB3BE}" type="pres">
      <dgm:prSet presAssocID="{9518F2E3-D5F6-4A3D-BC89-C907DFC13BE4}" presName="parentText" presStyleLbl="node1" presStyleIdx="0" presStyleCnt="4">
        <dgm:presLayoutVars>
          <dgm:chMax val="0"/>
          <dgm:bulletEnabled val="1"/>
        </dgm:presLayoutVars>
      </dgm:prSet>
      <dgm:spPr/>
    </dgm:pt>
    <dgm:pt modelId="{0D75F67B-47BB-4743-9DFB-7DEB1BE92FEA}" type="pres">
      <dgm:prSet presAssocID="{C8B34804-C654-4F63-839F-98D610E7EAFB}" presName="spacer" presStyleCnt="0"/>
      <dgm:spPr/>
    </dgm:pt>
    <dgm:pt modelId="{462F352D-06E1-4BAC-96C3-589C2CF67B59}" type="pres">
      <dgm:prSet presAssocID="{1257A57C-7C56-434F-8380-B8051AE47863}" presName="parentText" presStyleLbl="node1" presStyleIdx="1" presStyleCnt="4">
        <dgm:presLayoutVars>
          <dgm:chMax val="0"/>
          <dgm:bulletEnabled val="1"/>
        </dgm:presLayoutVars>
      </dgm:prSet>
      <dgm:spPr/>
    </dgm:pt>
    <dgm:pt modelId="{99839C7A-0B6F-43FA-9209-4521FC154C50}" type="pres">
      <dgm:prSet presAssocID="{A9F87ADE-DE03-4A1B-8816-FFA330A4B2D5}" presName="spacer" presStyleCnt="0"/>
      <dgm:spPr/>
    </dgm:pt>
    <dgm:pt modelId="{CC3048F6-5B1E-4D2B-B7C8-971C43D521A9}" type="pres">
      <dgm:prSet presAssocID="{DD8A0260-91F9-49B9-A732-223C270738E4}" presName="parentText" presStyleLbl="node1" presStyleIdx="2" presStyleCnt="4">
        <dgm:presLayoutVars>
          <dgm:chMax val="0"/>
          <dgm:bulletEnabled val="1"/>
        </dgm:presLayoutVars>
      </dgm:prSet>
      <dgm:spPr/>
    </dgm:pt>
    <dgm:pt modelId="{8722C892-B4F7-46CF-8B5C-0F314DAB8E78}" type="pres">
      <dgm:prSet presAssocID="{CD8B60CA-2AEE-4D1E-8DD0-0D0EC28F9E5B}" presName="spacer" presStyleCnt="0"/>
      <dgm:spPr/>
    </dgm:pt>
    <dgm:pt modelId="{8A0C7C58-ADBB-4AE4-9976-52807DE39B7A}" type="pres">
      <dgm:prSet presAssocID="{8DF7E263-5496-44BD-B7D8-5A3B0206B6BD}" presName="parentText" presStyleLbl="node1" presStyleIdx="3" presStyleCnt="4">
        <dgm:presLayoutVars>
          <dgm:chMax val="0"/>
          <dgm:bulletEnabled val="1"/>
        </dgm:presLayoutVars>
      </dgm:prSet>
      <dgm:spPr/>
    </dgm:pt>
  </dgm:ptLst>
  <dgm:cxnLst>
    <dgm:cxn modelId="{4886930E-20F5-4DEA-9E3B-0211D9B5F5C1}" type="presOf" srcId="{8DF7E263-5496-44BD-B7D8-5A3B0206B6BD}" destId="{8A0C7C58-ADBB-4AE4-9976-52807DE39B7A}" srcOrd="0" destOrd="0" presId="urn:microsoft.com/office/officeart/2005/8/layout/vList2"/>
    <dgm:cxn modelId="{A73C5218-07C7-4233-A0FF-8F0E7426B876}" srcId="{8E7D9E15-60CD-4B88-BE5B-A0F23CB04EBE}" destId="{9518F2E3-D5F6-4A3D-BC89-C907DFC13BE4}" srcOrd="0" destOrd="0" parTransId="{0814A90B-BC9F-4120-AFF8-1AA95BEE089D}" sibTransId="{C8B34804-C654-4F63-839F-98D610E7EAFB}"/>
    <dgm:cxn modelId="{933BBA33-875A-4DDF-B793-E837B9D1C786}" type="presOf" srcId="{8E7D9E15-60CD-4B88-BE5B-A0F23CB04EBE}" destId="{F7CA216F-ED56-4C05-A636-8B6ADFC209FA}" srcOrd="0" destOrd="0" presId="urn:microsoft.com/office/officeart/2005/8/layout/vList2"/>
    <dgm:cxn modelId="{72D17F66-FADA-4A95-9284-EA77235CCB54}" srcId="{8E7D9E15-60CD-4B88-BE5B-A0F23CB04EBE}" destId="{8DF7E263-5496-44BD-B7D8-5A3B0206B6BD}" srcOrd="3" destOrd="0" parTransId="{D74EC7C2-2177-46EF-8B2F-7BE793D20692}" sibTransId="{3A3758A3-96C8-4569-94E5-592B2172D539}"/>
    <dgm:cxn modelId="{10621548-C6B0-4E92-BF1E-21B9C69AB972}" srcId="{8E7D9E15-60CD-4B88-BE5B-A0F23CB04EBE}" destId="{DD8A0260-91F9-49B9-A732-223C270738E4}" srcOrd="2" destOrd="0" parTransId="{E3032155-661F-4FA3-B595-A7BC57F2BE09}" sibTransId="{CD8B60CA-2AEE-4D1E-8DD0-0D0EC28F9E5B}"/>
    <dgm:cxn modelId="{18294C4B-1C75-4587-945A-0A5A03FCE46E}" srcId="{8E7D9E15-60CD-4B88-BE5B-A0F23CB04EBE}" destId="{1257A57C-7C56-434F-8380-B8051AE47863}" srcOrd="1" destOrd="0" parTransId="{ABD54E2B-A611-431B-BA0B-E1D5BCFCA2EB}" sibTransId="{A9F87ADE-DE03-4A1B-8816-FFA330A4B2D5}"/>
    <dgm:cxn modelId="{A9F5F188-6C8A-4E37-AD5A-5C0CDC34354E}" type="presOf" srcId="{DD8A0260-91F9-49B9-A732-223C270738E4}" destId="{CC3048F6-5B1E-4D2B-B7C8-971C43D521A9}" srcOrd="0" destOrd="0" presId="urn:microsoft.com/office/officeart/2005/8/layout/vList2"/>
    <dgm:cxn modelId="{7A1898BA-097D-4413-8FE0-9C7AF75E399E}" type="presOf" srcId="{9518F2E3-D5F6-4A3D-BC89-C907DFC13BE4}" destId="{4E5037F3-495D-4D86-889D-04CD29BFB3BE}" srcOrd="0" destOrd="0" presId="urn:microsoft.com/office/officeart/2005/8/layout/vList2"/>
    <dgm:cxn modelId="{C9EF67C0-B72C-46E0-BB88-5936287025D8}" type="presOf" srcId="{1257A57C-7C56-434F-8380-B8051AE47863}" destId="{462F352D-06E1-4BAC-96C3-589C2CF67B59}" srcOrd="0" destOrd="0" presId="urn:microsoft.com/office/officeart/2005/8/layout/vList2"/>
    <dgm:cxn modelId="{ADB41933-EE56-4EC3-9168-FE81336CC865}" type="presParOf" srcId="{F7CA216F-ED56-4C05-A636-8B6ADFC209FA}" destId="{4E5037F3-495D-4D86-889D-04CD29BFB3BE}" srcOrd="0" destOrd="0" presId="urn:microsoft.com/office/officeart/2005/8/layout/vList2"/>
    <dgm:cxn modelId="{A69FE9E7-7EBF-45A1-885C-C965329AAB13}" type="presParOf" srcId="{F7CA216F-ED56-4C05-A636-8B6ADFC209FA}" destId="{0D75F67B-47BB-4743-9DFB-7DEB1BE92FEA}" srcOrd="1" destOrd="0" presId="urn:microsoft.com/office/officeart/2005/8/layout/vList2"/>
    <dgm:cxn modelId="{C3B79449-DBC1-48AA-9611-9337FAB034E0}" type="presParOf" srcId="{F7CA216F-ED56-4C05-A636-8B6ADFC209FA}" destId="{462F352D-06E1-4BAC-96C3-589C2CF67B59}" srcOrd="2" destOrd="0" presId="urn:microsoft.com/office/officeart/2005/8/layout/vList2"/>
    <dgm:cxn modelId="{FC43A7ED-0EEB-4E78-AE65-682DF69F1884}" type="presParOf" srcId="{F7CA216F-ED56-4C05-A636-8B6ADFC209FA}" destId="{99839C7A-0B6F-43FA-9209-4521FC154C50}" srcOrd="3" destOrd="0" presId="urn:microsoft.com/office/officeart/2005/8/layout/vList2"/>
    <dgm:cxn modelId="{4AC4D284-8B40-4D44-859E-344C13555336}" type="presParOf" srcId="{F7CA216F-ED56-4C05-A636-8B6ADFC209FA}" destId="{CC3048F6-5B1E-4D2B-B7C8-971C43D521A9}" srcOrd="4" destOrd="0" presId="urn:microsoft.com/office/officeart/2005/8/layout/vList2"/>
    <dgm:cxn modelId="{D0D417A6-9C1F-4CBA-ACD9-99404093269E}" type="presParOf" srcId="{F7CA216F-ED56-4C05-A636-8B6ADFC209FA}" destId="{8722C892-B4F7-46CF-8B5C-0F314DAB8E78}" srcOrd="5" destOrd="0" presId="urn:microsoft.com/office/officeart/2005/8/layout/vList2"/>
    <dgm:cxn modelId="{05909A19-E045-43DC-BF6D-A80C64FF7C19}" type="presParOf" srcId="{F7CA216F-ED56-4C05-A636-8B6ADFC209FA}" destId="{8A0C7C58-ADBB-4AE4-9976-52807DE39B7A}"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393792-A5D0-4726-ABE4-A977042FB8FC}">
      <dsp:nvSpPr>
        <dsp:cNvPr id="0" name=""/>
        <dsp:cNvSpPr/>
      </dsp:nvSpPr>
      <dsp:spPr>
        <a:xfrm>
          <a:off x="0" y="357"/>
          <a:ext cx="9143999" cy="761642"/>
        </a:xfrm>
        <a:prstGeom prst="roundRect">
          <a:avLst/>
        </a:prstGeom>
        <a:gradFill rotWithShape="0">
          <a:gsLst>
            <a:gs pos="0">
              <a:schemeClr val="accent1">
                <a:hueOff val="0"/>
                <a:satOff val="0"/>
                <a:lumOff val="0"/>
                <a:alphaOff val="0"/>
                <a:tint val="62000"/>
                <a:alpha val="60000"/>
                <a:satMod val="109000"/>
                <a:lumMod val="110000"/>
              </a:schemeClr>
            </a:gs>
            <a:gs pos="100000">
              <a:schemeClr val="accent1">
                <a:hueOff val="0"/>
                <a:satOff val="0"/>
                <a:lumOff val="0"/>
                <a:alphaOff val="0"/>
                <a:tint val="78000"/>
                <a:alpha val="92000"/>
                <a:satMod val="109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kern="1200" dirty="0"/>
            <a:t>Background</a:t>
          </a:r>
          <a:br>
            <a:rPr lang="en-US" sz="1900" kern="1200" dirty="0"/>
          </a:br>
          <a:endParaRPr lang="en-US" sz="1900" kern="1200" dirty="0"/>
        </a:p>
      </dsp:txBody>
      <dsp:txXfrm>
        <a:off x="37180" y="37537"/>
        <a:ext cx="9069639" cy="68728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F77D04-8892-477E-B7DD-D662C07B2CC0}">
      <dsp:nvSpPr>
        <dsp:cNvPr id="0" name=""/>
        <dsp:cNvSpPr/>
      </dsp:nvSpPr>
      <dsp:spPr>
        <a:xfrm>
          <a:off x="0" y="2773"/>
          <a:ext cx="8060768" cy="0"/>
        </a:xfrm>
        <a:prstGeom prst="line">
          <a:avLst/>
        </a:prstGeom>
        <a:solidFill>
          <a:schemeClr val="accent2">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5BE25098-0854-4812-BE02-829EBD1303F1}">
      <dsp:nvSpPr>
        <dsp:cNvPr id="0" name=""/>
        <dsp:cNvSpPr/>
      </dsp:nvSpPr>
      <dsp:spPr>
        <a:xfrm>
          <a:off x="0" y="2773"/>
          <a:ext cx="8060768" cy="5159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b="1" u="sng" kern="1200" dirty="0"/>
            <a:t>Sterile pyuria </a:t>
          </a:r>
          <a:r>
            <a:rPr lang="en-US" sz="1900" kern="1200" dirty="0"/>
            <a:t>(positive leukocytes, negative culture) may occur in:-</a:t>
          </a:r>
        </a:p>
      </dsp:txBody>
      <dsp:txXfrm>
        <a:off x="0" y="2773"/>
        <a:ext cx="8060768" cy="515920"/>
      </dsp:txXfrm>
    </dsp:sp>
    <dsp:sp modelId="{24F364EE-A3D6-412E-8422-2D3347C7F720}">
      <dsp:nvSpPr>
        <dsp:cNvPr id="0" name=""/>
        <dsp:cNvSpPr/>
      </dsp:nvSpPr>
      <dsp:spPr>
        <a:xfrm>
          <a:off x="0" y="518693"/>
          <a:ext cx="8060768" cy="0"/>
        </a:xfrm>
        <a:prstGeom prst="line">
          <a:avLst/>
        </a:prstGeom>
        <a:solidFill>
          <a:schemeClr val="accent2">
            <a:hueOff val="252993"/>
            <a:satOff val="-4786"/>
            <a:lumOff val="-333"/>
            <a:alphaOff val="0"/>
          </a:schemeClr>
        </a:solidFill>
        <a:ln w="15875" cap="flat" cmpd="sng" algn="ctr">
          <a:solidFill>
            <a:schemeClr val="accent2">
              <a:hueOff val="252993"/>
              <a:satOff val="-4786"/>
              <a:lumOff val="-333"/>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8FD887DA-8DF7-406B-80E0-EE9EF6FEBD78}">
      <dsp:nvSpPr>
        <dsp:cNvPr id="0" name=""/>
        <dsp:cNvSpPr/>
      </dsp:nvSpPr>
      <dsp:spPr>
        <a:xfrm>
          <a:off x="0" y="518693"/>
          <a:ext cx="8060768" cy="5159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dirty="0"/>
            <a:t>1-partially treated bacterial UTI.</a:t>
          </a:r>
        </a:p>
      </dsp:txBody>
      <dsp:txXfrm>
        <a:off x="0" y="518693"/>
        <a:ext cx="8060768" cy="515920"/>
      </dsp:txXfrm>
    </dsp:sp>
    <dsp:sp modelId="{84BCD9D1-4FF4-491B-B40D-FAEF67D768C6}">
      <dsp:nvSpPr>
        <dsp:cNvPr id="0" name=""/>
        <dsp:cNvSpPr/>
      </dsp:nvSpPr>
      <dsp:spPr>
        <a:xfrm>
          <a:off x="0" y="1034614"/>
          <a:ext cx="8060768" cy="0"/>
        </a:xfrm>
        <a:prstGeom prst="line">
          <a:avLst/>
        </a:prstGeom>
        <a:solidFill>
          <a:schemeClr val="accent2">
            <a:hueOff val="505987"/>
            <a:satOff val="-9572"/>
            <a:lumOff val="-667"/>
            <a:alphaOff val="0"/>
          </a:schemeClr>
        </a:solidFill>
        <a:ln w="15875" cap="flat" cmpd="sng" algn="ctr">
          <a:solidFill>
            <a:schemeClr val="accent2">
              <a:hueOff val="505987"/>
              <a:satOff val="-9572"/>
              <a:lumOff val="-667"/>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8B48DB2B-BB73-43FC-BDAB-B7F26E45A2EA}">
      <dsp:nvSpPr>
        <dsp:cNvPr id="0" name=""/>
        <dsp:cNvSpPr/>
      </dsp:nvSpPr>
      <dsp:spPr>
        <a:xfrm>
          <a:off x="0" y="1034614"/>
          <a:ext cx="8060768" cy="5159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a:t>2-viral infections.</a:t>
          </a:r>
        </a:p>
      </dsp:txBody>
      <dsp:txXfrm>
        <a:off x="0" y="1034614"/>
        <a:ext cx="8060768" cy="515920"/>
      </dsp:txXfrm>
    </dsp:sp>
    <dsp:sp modelId="{2F9D7589-52F8-4DF7-A758-69633189AC74}">
      <dsp:nvSpPr>
        <dsp:cNvPr id="0" name=""/>
        <dsp:cNvSpPr/>
      </dsp:nvSpPr>
      <dsp:spPr>
        <a:xfrm>
          <a:off x="0" y="1550534"/>
          <a:ext cx="8060768" cy="0"/>
        </a:xfrm>
        <a:prstGeom prst="line">
          <a:avLst/>
        </a:prstGeom>
        <a:solidFill>
          <a:schemeClr val="accent2">
            <a:hueOff val="758980"/>
            <a:satOff val="-14359"/>
            <a:lumOff val="-1000"/>
            <a:alphaOff val="0"/>
          </a:schemeClr>
        </a:solidFill>
        <a:ln w="15875" cap="flat" cmpd="sng" algn="ctr">
          <a:solidFill>
            <a:schemeClr val="accent2">
              <a:hueOff val="758980"/>
              <a:satOff val="-14359"/>
              <a:lumOff val="-100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E32E182B-820B-4FB0-A3DD-75DA0C9BAE07}">
      <dsp:nvSpPr>
        <dsp:cNvPr id="0" name=""/>
        <dsp:cNvSpPr/>
      </dsp:nvSpPr>
      <dsp:spPr>
        <a:xfrm>
          <a:off x="0" y="1550534"/>
          <a:ext cx="8060768" cy="5159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a:t>3-urolithiasis.</a:t>
          </a:r>
        </a:p>
      </dsp:txBody>
      <dsp:txXfrm>
        <a:off x="0" y="1550534"/>
        <a:ext cx="8060768" cy="515920"/>
      </dsp:txXfrm>
    </dsp:sp>
    <dsp:sp modelId="{7C2349D7-2B18-4D0F-BD8E-5A5DDA2C5C5F}">
      <dsp:nvSpPr>
        <dsp:cNvPr id="0" name=""/>
        <dsp:cNvSpPr/>
      </dsp:nvSpPr>
      <dsp:spPr>
        <a:xfrm>
          <a:off x="0" y="2066454"/>
          <a:ext cx="8060768" cy="0"/>
        </a:xfrm>
        <a:prstGeom prst="line">
          <a:avLst/>
        </a:prstGeom>
        <a:solidFill>
          <a:schemeClr val="accent2">
            <a:hueOff val="1011974"/>
            <a:satOff val="-19145"/>
            <a:lumOff val="-1334"/>
            <a:alphaOff val="0"/>
          </a:schemeClr>
        </a:solidFill>
        <a:ln w="15875" cap="flat" cmpd="sng" algn="ctr">
          <a:solidFill>
            <a:schemeClr val="accent2">
              <a:hueOff val="1011974"/>
              <a:satOff val="-19145"/>
              <a:lumOff val="-1334"/>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C4376A9C-8E50-496C-AA2D-4E99525A0528}">
      <dsp:nvSpPr>
        <dsp:cNvPr id="0" name=""/>
        <dsp:cNvSpPr/>
      </dsp:nvSpPr>
      <dsp:spPr>
        <a:xfrm>
          <a:off x="0" y="2066454"/>
          <a:ext cx="8060768" cy="5159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a:t>4-renal tuberculosis.</a:t>
          </a:r>
        </a:p>
      </dsp:txBody>
      <dsp:txXfrm>
        <a:off x="0" y="2066454"/>
        <a:ext cx="8060768" cy="515920"/>
      </dsp:txXfrm>
    </dsp:sp>
    <dsp:sp modelId="{C6201A7F-195A-4C55-ABBF-D84F44C7DB8D}">
      <dsp:nvSpPr>
        <dsp:cNvPr id="0" name=""/>
        <dsp:cNvSpPr/>
      </dsp:nvSpPr>
      <dsp:spPr>
        <a:xfrm>
          <a:off x="0" y="2582374"/>
          <a:ext cx="8060768" cy="0"/>
        </a:xfrm>
        <a:prstGeom prst="line">
          <a:avLst/>
        </a:prstGeom>
        <a:solidFill>
          <a:schemeClr val="accent2">
            <a:hueOff val="1264967"/>
            <a:satOff val="-23931"/>
            <a:lumOff val="-1667"/>
            <a:alphaOff val="0"/>
          </a:schemeClr>
        </a:solidFill>
        <a:ln w="15875" cap="flat" cmpd="sng" algn="ctr">
          <a:solidFill>
            <a:schemeClr val="accent2">
              <a:hueOff val="1264967"/>
              <a:satOff val="-23931"/>
              <a:lumOff val="-1667"/>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EDCCBBAF-4601-4113-BCB2-A3926114DE58}">
      <dsp:nvSpPr>
        <dsp:cNvPr id="0" name=""/>
        <dsp:cNvSpPr/>
      </dsp:nvSpPr>
      <dsp:spPr>
        <a:xfrm>
          <a:off x="0" y="2582374"/>
          <a:ext cx="8060768" cy="5159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a:t>5-renal abscess.</a:t>
          </a:r>
        </a:p>
      </dsp:txBody>
      <dsp:txXfrm>
        <a:off x="0" y="2582374"/>
        <a:ext cx="8060768" cy="515920"/>
      </dsp:txXfrm>
    </dsp:sp>
    <dsp:sp modelId="{FFC973C4-5F22-41CF-87E7-D923836E5499}">
      <dsp:nvSpPr>
        <dsp:cNvPr id="0" name=""/>
        <dsp:cNvSpPr/>
      </dsp:nvSpPr>
      <dsp:spPr>
        <a:xfrm>
          <a:off x="0" y="3098294"/>
          <a:ext cx="8060768" cy="0"/>
        </a:xfrm>
        <a:prstGeom prst="line">
          <a:avLst/>
        </a:prstGeom>
        <a:solidFill>
          <a:schemeClr val="accent2">
            <a:hueOff val="1517960"/>
            <a:satOff val="-28717"/>
            <a:lumOff val="-2000"/>
            <a:alphaOff val="0"/>
          </a:schemeClr>
        </a:solidFill>
        <a:ln w="15875" cap="flat" cmpd="sng" algn="ctr">
          <a:solidFill>
            <a:schemeClr val="accent2">
              <a:hueOff val="1517960"/>
              <a:satOff val="-28717"/>
              <a:lumOff val="-200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03FC5AF2-35F4-4308-ABAC-4A95C40B5480}">
      <dsp:nvSpPr>
        <dsp:cNvPr id="0" name=""/>
        <dsp:cNvSpPr/>
      </dsp:nvSpPr>
      <dsp:spPr>
        <a:xfrm>
          <a:off x="0" y="3098294"/>
          <a:ext cx="8060768" cy="5159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a:t>6-sexually transmitted infection.</a:t>
          </a:r>
        </a:p>
      </dsp:txBody>
      <dsp:txXfrm>
        <a:off x="0" y="3098294"/>
        <a:ext cx="8060768" cy="515920"/>
      </dsp:txXfrm>
    </dsp:sp>
    <dsp:sp modelId="{BEF8C784-7B24-4390-9602-0D821837232F}">
      <dsp:nvSpPr>
        <dsp:cNvPr id="0" name=""/>
        <dsp:cNvSpPr/>
      </dsp:nvSpPr>
      <dsp:spPr>
        <a:xfrm>
          <a:off x="0" y="3614214"/>
          <a:ext cx="8060768" cy="0"/>
        </a:xfrm>
        <a:prstGeom prst="line">
          <a:avLst/>
        </a:prstGeom>
        <a:solidFill>
          <a:schemeClr val="accent2">
            <a:hueOff val="1770954"/>
            <a:satOff val="-33503"/>
            <a:lumOff val="-2334"/>
            <a:alphaOff val="0"/>
          </a:schemeClr>
        </a:solidFill>
        <a:ln w="15875" cap="flat" cmpd="sng" algn="ctr">
          <a:solidFill>
            <a:schemeClr val="accent2">
              <a:hueOff val="1770954"/>
              <a:satOff val="-33503"/>
              <a:lumOff val="-2334"/>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CC8BD019-0E0E-4A50-94FC-2794F0B995B0}">
      <dsp:nvSpPr>
        <dsp:cNvPr id="0" name=""/>
        <dsp:cNvSpPr/>
      </dsp:nvSpPr>
      <dsp:spPr>
        <a:xfrm>
          <a:off x="0" y="3614214"/>
          <a:ext cx="8060768" cy="5159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a:t>7-appendicitis, Crohn disease.</a:t>
          </a:r>
        </a:p>
      </dsp:txBody>
      <dsp:txXfrm>
        <a:off x="0" y="3614214"/>
        <a:ext cx="8060768" cy="515920"/>
      </dsp:txXfrm>
    </dsp:sp>
    <dsp:sp modelId="{E0673264-B355-4959-8384-163E6CDF484B}">
      <dsp:nvSpPr>
        <dsp:cNvPr id="0" name=""/>
        <dsp:cNvSpPr/>
      </dsp:nvSpPr>
      <dsp:spPr>
        <a:xfrm>
          <a:off x="0" y="4130134"/>
          <a:ext cx="8060768" cy="0"/>
        </a:xfrm>
        <a:prstGeom prst="line">
          <a:avLst/>
        </a:prstGeom>
        <a:solidFill>
          <a:schemeClr val="accent2">
            <a:hueOff val="2023947"/>
            <a:satOff val="-38290"/>
            <a:lumOff val="-2667"/>
            <a:alphaOff val="0"/>
          </a:schemeClr>
        </a:solidFill>
        <a:ln w="15875" cap="flat" cmpd="sng" algn="ctr">
          <a:solidFill>
            <a:schemeClr val="accent2">
              <a:hueOff val="2023947"/>
              <a:satOff val="-38290"/>
              <a:lumOff val="-2667"/>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6F1AD586-A84B-4AD7-8E7C-43CAE394749A}">
      <dsp:nvSpPr>
        <dsp:cNvPr id="0" name=""/>
        <dsp:cNvSpPr/>
      </dsp:nvSpPr>
      <dsp:spPr>
        <a:xfrm>
          <a:off x="0" y="4130134"/>
          <a:ext cx="8060768" cy="5159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a:t>8-Kawasaki disease.</a:t>
          </a:r>
        </a:p>
      </dsp:txBody>
      <dsp:txXfrm>
        <a:off x="0" y="4130134"/>
        <a:ext cx="8060768" cy="515920"/>
      </dsp:txXfrm>
    </dsp:sp>
    <dsp:sp modelId="{3350220D-2966-48CA-8010-6648B8464411}">
      <dsp:nvSpPr>
        <dsp:cNvPr id="0" name=""/>
        <dsp:cNvSpPr/>
      </dsp:nvSpPr>
      <dsp:spPr>
        <a:xfrm>
          <a:off x="0" y="4646054"/>
          <a:ext cx="8060768" cy="0"/>
        </a:xfrm>
        <a:prstGeom prst="line">
          <a:avLst/>
        </a:prstGeom>
        <a:solidFill>
          <a:schemeClr val="accent2">
            <a:hueOff val="2276941"/>
            <a:satOff val="-43076"/>
            <a:lumOff val="-3001"/>
            <a:alphaOff val="0"/>
          </a:schemeClr>
        </a:solidFill>
        <a:ln w="15875" cap="flat" cmpd="sng" algn="ctr">
          <a:solidFill>
            <a:schemeClr val="accent2">
              <a:hueOff val="2276941"/>
              <a:satOff val="-43076"/>
              <a:lumOff val="-3001"/>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D822A1D6-4821-4494-8775-53C00593592C}">
      <dsp:nvSpPr>
        <dsp:cNvPr id="0" name=""/>
        <dsp:cNvSpPr/>
      </dsp:nvSpPr>
      <dsp:spPr>
        <a:xfrm>
          <a:off x="0" y="4646054"/>
          <a:ext cx="8060768" cy="5159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a:t>9-schistosomiasis.</a:t>
          </a:r>
        </a:p>
      </dsp:txBody>
      <dsp:txXfrm>
        <a:off x="0" y="4646054"/>
        <a:ext cx="8060768" cy="515920"/>
      </dsp:txXfrm>
    </dsp:sp>
    <dsp:sp modelId="{EC74DA42-80FC-49C9-9B65-B89E0DD3B2F6}">
      <dsp:nvSpPr>
        <dsp:cNvPr id="0" name=""/>
        <dsp:cNvSpPr/>
      </dsp:nvSpPr>
      <dsp:spPr>
        <a:xfrm>
          <a:off x="0" y="5161975"/>
          <a:ext cx="8060768" cy="0"/>
        </a:xfrm>
        <a:prstGeom prst="line">
          <a:avLst/>
        </a:prstGeom>
        <a:solidFill>
          <a:schemeClr val="accent2">
            <a:hueOff val="2529934"/>
            <a:satOff val="-47862"/>
            <a:lumOff val="-3334"/>
            <a:alphaOff val="0"/>
          </a:schemeClr>
        </a:solidFill>
        <a:ln w="15875" cap="flat" cmpd="sng" algn="ctr">
          <a:solidFill>
            <a:schemeClr val="accent2">
              <a:hueOff val="2529934"/>
              <a:satOff val="-47862"/>
              <a:lumOff val="-3334"/>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8D2DA72B-5746-4298-A448-EBCEF2F9F5BF}">
      <dsp:nvSpPr>
        <dsp:cNvPr id="0" name=""/>
        <dsp:cNvSpPr/>
      </dsp:nvSpPr>
      <dsp:spPr>
        <a:xfrm>
          <a:off x="0" y="5161975"/>
          <a:ext cx="8060768" cy="5159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dirty="0"/>
            <a:t>10-interstitial nephritis.</a:t>
          </a:r>
        </a:p>
      </dsp:txBody>
      <dsp:txXfrm>
        <a:off x="0" y="5161975"/>
        <a:ext cx="8060768" cy="51592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6E10E2-B6CF-49E0-B990-2BAABB5D9371}">
      <dsp:nvSpPr>
        <dsp:cNvPr id="0" name=""/>
        <dsp:cNvSpPr/>
      </dsp:nvSpPr>
      <dsp:spPr>
        <a:xfrm>
          <a:off x="0" y="11654"/>
          <a:ext cx="8229600" cy="111969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US" sz="2900" kern="1200"/>
            <a:t>Vesico ureteral reflux:</a:t>
          </a:r>
          <a:br>
            <a:rPr lang="en-US" sz="2900" kern="1200"/>
          </a:br>
          <a:endParaRPr lang="en-US" sz="2900" kern="1200"/>
        </a:p>
      </dsp:txBody>
      <dsp:txXfrm>
        <a:off x="54659" y="66313"/>
        <a:ext cx="8120282" cy="101037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5037F3-495D-4D86-889D-04CD29BFB3BE}">
      <dsp:nvSpPr>
        <dsp:cNvPr id="0" name=""/>
        <dsp:cNvSpPr/>
      </dsp:nvSpPr>
      <dsp:spPr>
        <a:xfrm>
          <a:off x="0" y="451083"/>
          <a:ext cx="7932419" cy="775125"/>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VCUG or radionuclide cystogram is done for diagnosis.</a:t>
          </a:r>
        </a:p>
      </dsp:txBody>
      <dsp:txXfrm>
        <a:off x="37838" y="488921"/>
        <a:ext cx="7856743" cy="699449"/>
      </dsp:txXfrm>
    </dsp:sp>
    <dsp:sp modelId="{462F352D-06E1-4BAC-96C3-589C2CF67B59}">
      <dsp:nvSpPr>
        <dsp:cNvPr id="0" name=""/>
        <dsp:cNvSpPr/>
      </dsp:nvSpPr>
      <dsp:spPr>
        <a:xfrm>
          <a:off x="0" y="1283808"/>
          <a:ext cx="7932419" cy="775125"/>
        </a:xfrm>
        <a:prstGeom prst="roundRect">
          <a:avLst/>
        </a:prstGeom>
        <a:solidFill>
          <a:schemeClr val="accent2">
            <a:hueOff val="843311"/>
            <a:satOff val="-15954"/>
            <a:lumOff val="-1111"/>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Grade I &amp; II who are toilet trained offered watchful waiting while those who are not toilet trained need antibiotic prophylaxis.</a:t>
          </a:r>
        </a:p>
      </dsp:txBody>
      <dsp:txXfrm>
        <a:off x="37838" y="1321646"/>
        <a:ext cx="7856743" cy="699449"/>
      </dsp:txXfrm>
    </dsp:sp>
    <dsp:sp modelId="{CC3048F6-5B1E-4D2B-B7C8-971C43D521A9}">
      <dsp:nvSpPr>
        <dsp:cNvPr id="0" name=""/>
        <dsp:cNvSpPr/>
      </dsp:nvSpPr>
      <dsp:spPr>
        <a:xfrm>
          <a:off x="0" y="2116534"/>
          <a:ext cx="7932419" cy="775125"/>
        </a:xfrm>
        <a:prstGeom prst="roundRect">
          <a:avLst/>
        </a:prstGeom>
        <a:solidFill>
          <a:schemeClr val="accent2">
            <a:hueOff val="1686623"/>
            <a:satOff val="-31908"/>
            <a:lumOff val="-2223"/>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Grade III &amp; IV are managed by prophylactic antibiotics with surveillance for infection. </a:t>
          </a:r>
        </a:p>
      </dsp:txBody>
      <dsp:txXfrm>
        <a:off x="37838" y="2154372"/>
        <a:ext cx="7856743" cy="699449"/>
      </dsp:txXfrm>
    </dsp:sp>
    <dsp:sp modelId="{8A0C7C58-ADBB-4AE4-9976-52807DE39B7A}">
      <dsp:nvSpPr>
        <dsp:cNvPr id="0" name=""/>
        <dsp:cNvSpPr/>
      </dsp:nvSpPr>
      <dsp:spPr>
        <a:xfrm>
          <a:off x="0" y="2949259"/>
          <a:ext cx="7932419" cy="775125"/>
        </a:xfrm>
        <a:prstGeom prst="roundRect">
          <a:avLst/>
        </a:prstGeom>
        <a:solidFill>
          <a:schemeClr val="accent2">
            <a:hueOff val="2529934"/>
            <a:satOff val="-47862"/>
            <a:lumOff val="-3334"/>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Grade V need surgery (ureteric reimplantation).</a:t>
          </a:r>
        </a:p>
      </dsp:txBody>
      <dsp:txXfrm>
        <a:off x="37838" y="2987097"/>
        <a:ext cx="7856743" cy="699449"/>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D6AA61E-E5D4-4203-8501-41D9F4486EEC}" type="datetimeFigureOut">
              <a:rPr lang="en-US" smtClean="0"/>
              <a:t>11/11/2024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661050B-BB91-429B-A963-225E79D0B472}" type="slidenum">
              <a:rPr lang="en-US" smtClean="0"/>
              <a:t>‹#›</a:t>
            </a:fld>
            <a:endParaRPr lang="en-US" dirty="0"/>
          </a:p>
        </p:txBody>
      </p:sp>
    </p:spTree>
    <p:extLst>
      <p:ext uri="{BB962C8B-B14F-4D97-AF65-F5344CB8AC3E}">
        <p14:creationId xmlns:p14="http://schemas.microsoft.com/office/powerpoint/2010/main" val="26765601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661050B-BB91-429B-A963-225E79D0B472}" type="slidenum">
              <a:rPr lang="en-US" smtClean="0"/>
              <a:t>6</a:t>
            </a:fld>
            <a:endParaRPr lang="en-US" dirty="0"/>
          </a:p>
        </p:txBody>
      </p:sp>
    </p:spTree>
    <p:extLst>
      <p:ext uri="{BB962C8B-B14F-4D97-AF65-F5344CB8AC3E}">
        <p14:creationId xmlns:p14="http://schemas.microsoft.com/office/powerpoint/2010/main" val="11375863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661050B-BB91-429B-A963-225E79D0B472}" type="slidenum">
              <a:rPr lang="en-US" smtClean="0"/>
              <a:t>11</a:t>
            </a:fld>
            <a:endParaRPr lang="en-US" dirty="0"/>
          </a:p>
        </p:txBody>
      </p:sp>
    </p:spTree>
    <p:extLst>
      <p:ext uri="{BB962C8B-B14F-4D97-AF65-F5344CB8AC3E}">
        <p14:creationId xmlns:p14="http://schemas.microsoft.com/office/powerpoint/2010/main" val="28912865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120C3E-9EB9-E225-BD79-05E72C64D85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5C5B25B-0853-935C-F761-DA12FE49626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C2AC114-8370-0B2B-8E68-D96935E43CC5}"/>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4A04D6A8-BEAD-8301-43BA-66E6DE297980}"/>
              </a:ext>
            </a:extLst>
          </p:cNvPr>
          <p:cNvSpPr>
            <a:spLocks noGrp="1"/>
          </p:cNvSpPr>
          <p:nvPr>
            <p:ph type="sldNum" sz="quarter" idx="5"/>
          </p:nvPr>
        </p:nvSpPr>
        <p:spPr/>
        <p:txBody>
          <a:bodyPr/>
          <a:lstStyle/>
          <a:p>
            <a:fld id="{8661050B-BB91-429B-A963-225E79D0B472}" type="slidenum">
              <a:rPr lang="en-US" smtClean="0"/>
              <a:t>12</a:t>
            </a:fld>
            <a:endParaRPr lang="en-US" dirty="0"/>
          </a:p>
        </p:txBody>
      </p:sp>
    </p:spTree>
    <p:extLst>
      <p:ext uri="{BB962C8B-B14F-4D97-AF65-F5344CB8AC3E}">
        <p14:creationId xmlns:p14="http://schemas.microsoft.com/office/powerpoint/2010/main" val="33066299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661050B-BB91-429B-A963-225E79D0B472}" type="slidenum">
              <a:rPr lang="en-US" smtClean="0"/>
              <a:t>15</a:t>
            </a:fld>
            <a:endParaRPr lang="en-US" dirty="0"/>
          </a:p>
        </p:txBody>
      </p:sp>
    </p:spTree>
    <p:extLst>
      <p:ext uri="{BB962C8B-B14F-4D97-AF65-F5344CB8AC3E}">
        <p14:creationId xmlns:p14="http://schemas.microsoft.com/office/powerpoint/2010/main" val="22067217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661050B-BB91-429B-A963-225E79D0B472}" type="slidenum">
              <a:rPr lang="en-US" smtClean="0"/>
              <a:t>17</a:t>
            </a:fld>
            <a:endParaRPr lang="en-US" dirty="0"/>
          </a:p>
        </p:txBody>
      </p:sp>
    </p:spTree>
    <p:extLst>
      <p:ext uri="{BB962C8B-B14F-4D97-AF65-F5344CB8AC3E}">
        <p14:creationId xmlns:p14="http://schemas.microsoft.com/office/powerpoint/2010/main" val="3248792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1"/>
      </p:bgRef>
    </p:bg>
    <p:spTree>
      <p:nvGrpSpPr>
        <p:cNvPr id="1" name=""/>
        <p:cNvGrpSpPr/>
        <p:nvPr/>
      </p:nvGrpSpPr>
      <p:grpSpPr>
        <a:xfrm>
          <a:off x="0" y="0"/>
          <a:ext cx="0" cy="0"/>
          <a:chOff x="0" y="0"/>
          <a:chExt cx="0" cy="0"/>
        </a:xfrm>
      </p:grpSpPr>
      <p:grpSp>
        <p:nvGrpSpPr>
          <p:cNvPr id="451" name="Group 450"/>
          <p:cNvGrpSpPr/>
          <p:nvPr/>
        </p:nvGrpSpPr>
        <p:grpSpPr>
          <a:xfrm>
            <a:off x="0" y="0"/>
            <a:ext cx="9555163" cy="6853238"/>
            <a:chOff x="1524000" y="0"/>
            <a:chExt cx="9555163" cy="6853238"/>
          </a:xfrm>
        </p:grpSpPr>
        <p:sp>
          <p:nvSpPr>
            <p:cNvPr id="452" name="Freeform 6"/>
            <p:cNvSpPr/>
            <p:nvPr/>
          </p:nvSpPr>
          <p:spPr bwMode="auto">
            <a:xfrm>
              <a:off x="1524000" y="1331913"/>
              <a:ext cx="7837488" cy="5521325"/>
            </a:xfrm>
            <a:custGeom>
              <a:avLst/>
              <a:gdLst/>
              <a:ahLst/>
              <a:cxnLst/>
              <a:rect l="0" t="0" r="r" b="b"/>
              <a:pathLst>
                <a:path w="1648" h="1161">
                  <a:moveTo>
                    <a:pt x="1362" y="1161"/>
                  </a:moveTo>
                  <a:cubicBezTo>
                    <a:pt x="1648" y="920"/>
                    <a:pt x="1283" y="505"/>
                    <a:pt x="1097" y="326"/>
                  </a:cubicBezTo>
                  <a:cubicBezTo>
                    <a:pt x="926" y="162"/>
                    <a:pt x="709" y="35"/>
                    <a:pt x="470" y="14"/>
                  </a:cubicBezTo>
                  <a:cubicBezTo>
                    <a:pt x="315" y="0"/>
                    <a:pt x="142" y="49"/>
                    <a:pt x="0" y="138"/>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3" name="Freeform 7"/>
            <p:cNvSpPr/>
            <p:nvPr/>
          </p:nvSpPr>
          <p:spPr bwMode="auto">
            <a:xfrm>
              <a:off x="1524000" y="5564188"/>
              <a:ext cx="1412875" cy="1284288"/>
            </a:xfrm>
            <a:custGeom>
              <a:avLst/>
              <a:gdLst/>
              <a:ahLst/>
              <a:cxnLst/>
              <a:rect l="0" t="0" r="r" b="b"/>
              <a:pathLst>
                <a:path w="297" h="270">
                  <a:moveTo>
                    <a:pt x="0" y="0"/>
                  </a:moveTo>
                  <a:cubicBezTo>
                    <a:pt x="73" y="119"/>
                    <a:pt x="186" y="220"/>
                    <a:pt x="297" y="27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4" name="Freeform 8"/>
            <p:cNvSpPr/>
            <p:nvPr/>
          </p:nvSpPr>
          <p:spPr bwMode="auto">
            <a:xfrm>
              <a:off x="1524000" y="2030413"/>
              <a:ext cx="6510338" cy="4813300"/>
            </a:xfrm>
            <a:custGeom>
              <a:avLst/>
              <a:gdLst/>
              <a:ahLst/>
              <a:cxnLst/>
              <a:rect l="0" t="0" r="r" b="b"/>
              <a:pathLst>
                <a:path w="1369" h="1012">
                  <a:moveTo>
                    <a:pt x="845" y="1012"/>
                  </a:moveTo>
                  <a:cubicBezTo>
                    <a:pt x="1043" y="967"/>
                    <a:pt x="1369" y="853"/>
                    <a:pt x="1263" y="588"/>
                  </a:cubicBezTo>
                  <a:cubicBezTo>
                    <a:pt x="1164" y="340"/>
                    <a:pt x="861" y="107"/>
                    <a:pt x="602" y="49"/>
                  </a:cubicBezTo>
                  <a:cubicBezTo>
                    <a:pt x="383" y="0"/>
                    <a:pt x="135" y="97"/>
                    <a:pt x="0" y="28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5" name="Freeform 9"/>
            <p:cNvSpPr/>
            <p:nvPr/>
          </p:nvSpPr>
          <p:spPr bwMode="auto">
            <a:xfrm>
              <a:off x="1528763" y="6207125"/>
              <a:ext cx="717550" cy="646113"/>
            </a:xfrm>
            <a:custGeom>
              <a:avLst/>
              <a:gdLst/>
              <a:ahLst/>
              <a:cxnLst/>
              <a:rect l="0" t="0" r="r" b="b"/>
              <a:pathLst>
                <a:path w="151" h="136">
                  <a:moveTo>
                    <a:pt x="0" y="0"/>
                  </a:moveTo>
                  <a:cubicBezTo>
                    <a:pt x="45" y="52"/>
                    <a:pt x="97" y="99"/>
                    <a:pt x="151" y="13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6" name="Freeform 10"/>
            <p:cNvSpPr/>
            <p:nvPr/>
          </p:nvSpPr>
          <p:spPr bwMode="auto">
            <a:xfrm>
              <a:off x="1524000" y="1806575"/>
              <a:ext cx="6753225" cy="5046663"/>
            </a:xfrm>
            <a:custGeom>
              <a:avLst/>
              <a:gdLst/>
              <a:ahLst/>
              <a:cxnLst/>
              <a:rect l="0" t="0" r="r" b="b"/>
              <a:pathLst>
                <a:path w="1420" h="1061">
                  <a:moveTo>
                    <a:pt x="1034" y="1061"/>
                  </a:moveTo>
                  <a:cubicBezTo>
                    <a:pt x="1148" y="1019"/>
                    <a:pt x="1283" y="957"/>
                    <a:pt x="1345" y="845"/>
                  </a:cubicBezTo>
                  <a:cubicBezTo>
                    <a:pt x="1420" y="710"/>
                    <a:pt x="1338" y="570"/>
                    <a:pt x="1249" y="466"/>
                  </a:cubicBezTo>
                  <a:cubicBezTo>
                    <a:pt x="1068" y="253"/>
                    <a:pt x="816" y="57"/>
                    <a:pt x="530" y="23"/>
                  </a:cubicBezTo>
                  <a:cubicBezTo>
                    <a:pt x="336" y="0"/>
                    <a:pt x="140" y="87"/>
                    <a:pt x="0" y="22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7" name="Freeform 11"/>
            <p:cNvSpPr/>
            <p:nvPr/>
          </p:nvSpPr>
          <p:spPr bwMode="auto">
            <a:xfrm>
              <a:off x="1524000" y="669925"/>
              <a:ext cx="8797925" cy="6183313"/>
            </a:xfrm>
            <a:custGeom>
              <a:avLst/>
              <a:gdLst/>
              <a:ahLst/>
              <a:cxnLst/>
              <a:rect l="0" t="0" r="r" b="b"/>
              <a:pathLst>
                <a:path w="1850" h="1300">
                  <a:moveTo>
                    <a:pt x="1552" y="1300"/>
                  </a:moveTo>
                  <a:cubicBezTo>
                    <a:pt x="1850" y="1019"/>
                    <a:pt x="1504" y="652"/>
                    <a:pt x="1288" y="447"/>
                  </a:cubicBezTo>
                  <a:cubicBezTo>
                    <a:pt x="1085" y="255"/>
                    <a:pt x="838" y="90"/>
                    <a:pt x="559" y="37"/>
                  </a:cubicBezTo>
                  <a:cubicBezTo>
                    <a:pt x="364" y="0"/>
                    <a:pt x="171" y="40"/>
                    <a:pt x="0" y="131"/>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8" name="Freeform 12"/>
            <p:cNvSpPr/>
            <p:nvPr/>
          </p:nvSpPr>
          <p:spPr bwMode="auto">
            <a:xfrm>
              <a:off x="1524000" y="119063"/>
              <a:ext cx="9555163" cy="6734175"/>
            </a:xfrm>
            <a:custGeom>
              <a:avLst/>
              <a:gdLst/>
              <a:ahLst/>
              <a:cxnLst/>
              <a:rect l="0" t="0" r="r" b="b"/>
              <a:pathLst>
                <a:path w="2009" h="1416">
                  <a:moveTo>
                    <a:pt x="1725" y="1416"/>
                  </a:moveTo>
                  <a:cubicBezTo>
                    <a:pt x="2009" y="1117"/>
                    <a:pt x="1728" y="785"/>
                    <a:pt x="1492" y="565"/>
                  </a:cubicBezTo>
                  <a:cubicBezTo>
                    <a:pt x="1248" y="339"/>
                    <a:pt x="961" y="143"/>
                    <a:pt x="635" y="61"/>
                  </a:cubicBezTo>
                  <a:cubicBezTo>
                    <a:pt x="392" y="0"/>
                    <a:pt x="190" y="18"/>
                    <a:pt x="0" y="10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9" name="Freeform 13"/>
            <p:cNvSpPr/>
            <p:nvPr/>
          </p:nvSpPr>
          <p:spPr bwMode="auto">
            <a:xfrm>
              <a:off x="5419725" y="4763"/>
              <a:ext cx="5216525" cy="5368925"/>
            </a:xfrm>
            <a:custGeom>
              <a:avLst/>
              <a:gdLst/>
              <a:ahLst/>
              <a:cxnLst/>
              <a:rect l="0" t="0" r="r" b="b"/>
              <a:pathLst>
                <a:path w="1097" h="1129">
                  <a:moveTo>
                    <a:pt x="1097" y="1129"/>
                  </a:moveTo>
                  <a:cubicBezTo>
                    <a:pt x="1031" y="909"/>
                    <a:pt x="843" y="701"/>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0" name="Freeform 15"/>
            <p:cNvSpPr/>
            <p:nvPr/>
          </p:nvSpPr>
          <p:spPr bwMode="auto">
            <a:xfrm>
              <a:off x="5813425" y="4763"/>
              <a:ext cx="4832350" cy="4822825"/>
            </a:xfrm>
            <a:custGeom>
              <a:avLst/>
              <a:gdLst/>
              <a:ahLst/>
              <a:cxnLst/>
              <a:rect l="0" t="0" r="r" b="b"/>
              <a:pathLst>
                <a:path w="1016" h="1014">
                  <a:moveTo>
                    <a:pt x="1016" y="1014"/>
                  </a:moveTo>
                  <a:cubicBezTo>
                    <a:pt x="934" y="849"/>
                    <a:pt x="802" y="6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1" name="Freeform 16"/>
            <p:cNvSpPr/>
            <p:nvPr/>
          </p:nvSpPr>
          <p:spPr bwMode="auto">
            <a:xfrm>
              <a:off x="6003925" y="4763"/>
              <a:ext cx="4641850" cy="4598988"/>
            </a:xfrm>
            <a:custGeom>
              <a:avLst/>
              <a:gdLst/>
              <a:ahLst/>
              <a:cxnLst/>
              <a:rect l="0" t="0" r="r" b="b"/>
              <a:pathLst>
                <a:path w="976" h="967">
                  <a:moveTo>
                    <a:pt x="976" y="967"/>
                  </a:moveTo>
                  <a:cubicBezTo>
                    <a:pt x="894" y="822"/>
                    <a:pt x="779" y="689"/>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462" name="Freeform 17"/>
            <p:cNvSpPr/>
            <p:nvPr/>
          </p:nvSpPr>
          <p:spPr bwMode="auto">
            <a:xfrm>
              <a:off x="6203950" y="0"/>
              <a:ext cx="4441825" cy="4237038"/>
            </a:xfrm>
            <a:custGeom>
              <a:avLst/>
              <a:gdLst/>
              <a:ahLst/>
              <a:cxnLst/>
              <a:rect l="0" t="0" r="r" b="b"/>
              <a:pathLst>
                <a:path w="934" h="891">
                  <a:moveTo>
                    <a:pt x="934" y="891"/>
                  </a:moveTo>
                  <a:cubicBezTo>
                    <a:pt x="863" y="783"/>
                    <a:pt x="778" y="684"/>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3" name="Freeform 18"/>
            <p:cNvSpPr/>
            <p:nvPr/>
          </p:nvSpPr>
          <p:spPr bwMode="auto">
            <a:xfrm>
              <a:off x="6456363" y="4763"/>
              <a:ext cx="4179888" cy="3986213"/>
            </a:xfrm>
            <a:custGeom>
              <a:avLst/>
              <a:gdLst/>
              <a:ahLst/>
              <a:cxnLst/>
              <a:rect l="0" t="0" r="r" b="b"/>
              <a:pathLst>
                <a:path w="879" h="838">
                  <a:moveTo>
                    <a:pt x="879" y="838"/>
                  </a:moveTo>
                  <a:cubicBezTo>
                    <a:pt x="821" y="755"/>
                    <a:pt x="756" y="679"/>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4" name="Freeform 19"/>
            <p:cNvSpPr/>
            <p:nvPr/>
          </p:nvSpPr>
          <p:spPr bwMode="auto">
            <a:xfrm>
              <a:off x="6869113" y="4763"/>
              <a:ext cx="3776663" cy="3838575"/>
            </a:xfrm>
            <a:custGeom>
              <a:avLst/>
              <a:gdLst/>
              <a:ahLst/>
              <a:cxnLst/>
              <a:rect l="0" t="0" r="r" b="b"/>
              <a:pathLst>
                <a:path w="794" h="807">
                  <a:moveTo>
                    <a:pt x="794" y="807"/>
                  </a:moveTo>
                  <a:cubicBezTo>
                    <a:pt x="745" y="739"/>
                    <a:pt x="695" y="676"/>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5" name="Freeform 20"/>
            <p:cNvSpPr/>
            <p:nvPr/>
          </p:nvSpPr>
          <p:spPr bwMode="auto">
            <a:xfrm>
              <a:off x="8758238" y="4763"/>
              <a:ext cx="1887538" cy="1355725"/>
            </a:xfrm>
            <a:custGeom>
              <a:avLst/>
              <a:gdLst/>
              <a:ahLst/>
              <a:cxnLst/>
              <a:rect l="0" t="0" r="r" b="b"/>
              <a:pathLst>
                <a:path w="397" h="285">
                  <a:moveTo>
                    <a:pt x="397" y="285"/>
                  </a:moveTo>
                  <a:cubicBezTo>
                    <a:pt x="270" y="182"/>
                    <a:pt x="138" y="8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6" name="Freeform 21"/>
            <p:cNvSpPr/>
            <p:nvPr/>
          </p:nvSpPr>
          <p:spPr bwMode="auto">
            <a:xfrm>
              <a:off x="9223375" y="9525"/>
              <a:ext cx="1422400" cy="1108075"/>
            </a:xfrm>
            <a:custGeom>
              <a:avLst/>
              <a:gdLst/>
              <a:ahLst/>
              <a:cxnLst/>
              <a:rect l="0" t="0" r="r" b="b"/>
              <a:pathLst>
                <a:path w="299" h="233">
                  <a:moveTo>
                    <a:pt x="299" y="233"/>
                  </a:moveTo>
                  <a:cubicBezTo>
                    <a:pt x="197" y="145"/>
                    <a:pt x="97" y="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7" name="Freeform 22"/>
            <p:cNvSpPr/>
            <p:nvPr/>
          </p:nvSpPr>
          <p:spPr bwMode="auto">
            <a:xfrm>
              <a:off x="10009188" y="4763"/>
              <a:ext cx="636588" cy="361950"/>
            </a:xfrm>
            <a:custGeom>
              <a:avLst/>
              <a:gdLst/>
              <a:ahLst/>
              <a:cxnLst/>
              <a:rect l="0" t="0" r="r" b="b"/>
              <a:pathLst>
                <a:path w="134" h="76">
                  <a:moveTo>
                    <a:pt x="0" y="0"/>
                  </a:moveTo>
                  <a:cubicBezTo>
                    <a:pt x="45" y="25"/>
                    <a:pt x="89" y="50"/>
                    <a:pt x="134" y="7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 name="Group 6"/>
          <p:cNvGrpSpPr/>
          <p:nvPr/>
        </p:nvGrpSpPr>
        <p:grpSpPr>
          <a:xfrm>
            <a:off x="1283114" y="1168329"/>
            <a:ext cx="6586124" cy="4537816"/>
            <a:chOff x="1283114" y="1168329"/>
            <a:chExt cx="6586124" cy="4537816"/>
          </a:xfrm>
        </p:grpSpPr>
        <p:sp>
          <p:nvSpPr>
            <p:cNvPr id="39" name="Rectangle 38"/>
            <p:cNvSpPr/>
            <p:nvPr/>
          </p:nvSpPr>
          <p:spPr>
            <a:xfrm>
              <a:off x="1283114" y="1168329"/>
              <a:ext cx="6586124"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283114" y="1973001"/>
              <a:ext cx="6586124" cy="33844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41" name="Isosceles Triangle 39"/>
            <p:cNvSpPr/>
            <p:nvPr/>
          </p:nvSpPr>
          <p:spPr>
            <a:xfrm rot="10800000">
              <a:off x="4362524" y="5355082"/>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359091" y="2055278"/>
            <a:ext cx="6428445" cy="1810636"/>
          </a:xfrm>
        </p:spPr>
        <p:txBody>
          <a:bodyPr bIns="0" anchor="b">
            <a:normAutofit/>
          </a:bodyPr>
          <a:lstStyle>
            <a:lvl1pPr algn="ctr">
              <a:lnSpc>
                <a:spcPct val="80000"/>
              </a:lnSpc>
              <a:defRPr sz="4800" spc="-113">
                <a:solidFill>
                  <a:srgbClr val="FFFEFF"/>
                </a:solidFill>
              </a:defRPr>
            </a:lvl1pPr>
          </a:lstStyle>
          <a:p>
            <a:r>
              <a:rPr lang="en-US"/>
              <a:t>Click to edit Master title style</a:t>
            </a:r>
            <a:endParaRPr lang="en-US" dirty="0"/>
          </a:p>
        </p:txBody>
      </p:sp>
      <p:sp>
        <p:nvSpPr>
          <p:cNvPr id="3" name="Subtitle 2"/>
          <p:cNvSpPr>
            <a:spLocks noGrp="1"/>
          </p:cNvSpPr>
          <p:nvPr>
            <p:ph type="subTitle" idx="1"/>
          </p:nvPr>
        </p:nvSpPr>
        <p:spPr>
          <a:xfrm>
            <a:off x="1359091" y="3941492"/>
            <a:ext cx="6428445" cy="1334120"/>
          </a:xfrm>
        </p:spPr>
        <p:txBody>
          <a:bodyPr tIns="0">
            <a:normAutofit/>
          </a:bodyPr>
          <a:lstStyle>
            <a:lvl1pPr marL="0" indent="0" algn="ctr">
              <a:lnSpc>
                <a:spcPct val="100000"/>
              </a:lnSpc>
              <a:buNone/>
              <a:defRPr sz="1800" b="0">
                <a:solidFill>
                  <a:srgbClr val="FFFEFF"/>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a:xfrm>
            <a:off x="640080" y="320040"/>
            <a:ext cx="2743200" cy="320040"/>
          </a:xfrm>
        </p:spPr>
        <p:txBody>
          <a:bodyPr vert="horz" lIns="91440" tIns="45720" rIns="91440" bIns="45720" rtlCol="0" anchor="ctr"/>
          <a:lstStyle>
            <a:lvl1pPr>
              <a:defRPr lang="en-US"/>
            </a:lvl1pPr>
          </a:lstStyle>
          <a:p>
            <a:fld id="{89FA2429-787D-46E6-8C21-F493F360CB36}" type="datetimeFigureOut">
              <a:rPr lang="en-US" smtClean="0"/>
              <a:t>11/11/2024</a:t>
            </a:fld>
            <a:endParaRPr lang="en-US" dirty="0"/>
          </a:p>
        </p:txBody>
      </p:sp>
      <p:sp>
        <p:nvSpPr>
          <p:cNvPr id="5" name="Footer Placeholder 4"/>
          <p:cNvSpPr>
            <a:spLocks noGrp="1"/>
          </p:cNvSpPr>
          <p:nvPr>
            <p:ph type="ftr" sz="quarter" idx="11"/>
          </p:nvPr>
        </p:nvSpPr>
        <p:spPr>
          <a:xfrm>
            <a:off x="640080" y="6227064"/>
            <a:ext cx="7854696"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7808976" y="320040"/>
            <a:ext cx="685800" cy="320040"/>
          </a:xfrm>
        </p:spPr>
        <p:txBody>
          <a:bodyPr/>
          <a:lstStyle/>
          <a:p>
            <a:fld id="{54FE5E3C-D00F-4416-9D18-2142C06B2B68}" type="slidenum">
              <a:rPr lang="en-US" smtClean="0"/>
              <a:t>‹#›</a:t>
            </a:fld>
            <a:endParaRPr lang="en-US" dirty="0"/>
          </a:p>
        </p:txBody>
      </p:sp>
    </p:spTree>
    <p:extLst>
      <p:ext uri="{BB962C8B-B14F-4D97-AF65-F5344CB8AC3E}">
        <p14:creationId xmlns:p14="http://schemas.microsoft.com/office/powerpoint/2010/main" val="2284698135"/>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85" name="Group 84"/>
          <p:cNvGrpSpPr/>
          <p:nvPr/>
        </p:nvGrpSpPr>
        <p:grpSpPr>
          <a:xfrm>
            <a:off x="-286226" y="0"/>
            <a:ext cx="9421759" cy="6858001"/>
            <a:chOff x="1243013" y="0"/>
            <a:chExt cx="9402763" cy="6858001"/>
          </a:xfrm>
        </p:grpSpPr>
        <p:sp>
          <p:nvSpPr>
            <p:cNvPr id="86" name="Freeform 5"/>
            <p:cNvSpPr/>
            <p:nvPr/>
          </p:nvSpPr>
          <p:spPr bwMode="auto">
            <a:xfrm>
              <a:off x="2289175" y="0"/>
              <a:ext cx="3867150" cy="6848475"/>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6"/>
            <p:cNvSpPr/>
            <p:nvPr/>
          </p:nvSpPr>
          <p:spPr bwMode="auto">
            <a:xfrm>
              <a:off x="9604375" y="9525"/>
              <a:ext cx="1041400" cy="328613"/>
            </a:xfrm>
            <a:custGeom>
              <a:avLst/>
              <a:gdLst/>
              <a:ahLst/>
              <a:cxnLst/>
              <a:rect l="0" t="0" r="r" b="b"/>
              <a:pathLst>
                <a:path w="219" h="69">
                  <a:moveTo>
                    <a:pt x="219" y="69"/>
                  </a:moveTo>
                  <a:cubicBezTo>
                    <a:pt x="147" y="41"/>
                    <a:pt x="71" y="1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7"/>
            <p:cNvSpPr/>
            <p:nvPr/>
          </p:nvSpPr>
          <p:spPr bwMode="auto">
            <a:xfrm>
              <a:off x="9223375" y="5578475"/>
              <a:ext cx="1422400" cy="1270000"/>
            </a:xfrm>
            <a:custGeom>
              <a:avLst/>
              <a:gdLst/>
              <a:ahLst/>
              <a:cxnLst/>
              <a:rect l="0" t="0" r="r" b="b"/>
              <a:pathLst>
                <a:path w="299" h="267">
                  <a:moveTo>
                    <a:pt x="0" y="267"/>
                  </a:moveTo>
                  <a:cubicBezTo>
                    <a:pt x="105" y="186"/>
                    <a:pt x="206" y="96"/>
                    <a:pt x="299"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8"/>
            <p:cNvSpPr/>
            <p:nvPr/>
          </p:nvSpPr>
          <p:spPr bwMode="auto">
            <a:xfrm>
              <a:off x="2103438" y="0"/>
              <a:ext cx="3681413" cy="6848475"/>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9"/>
            <p:cNvSpPr/>
            <p:nvPr/>
          </p:nvSpPr>
          <p:spPr bwMode="auto">
            <a:xfrm>
              <a:off x="10179050" y="9525"/>
              <a:ext cx="466725" cy="157163"/>
            </a:xfrm>
            <a:custGeom>
              <a:avLst/>
              <a:gdLst/>
              <a:ahLst/>
              <a:cxnLst/>
              <a:rect l="0" t="0" r="r" b="b"/>
              <a:pathLst>
                <a:path w="98" h="33">
                  <a:moveTo>
                    <a:pt x="98" y="33"/>
                  </a:moveTo>
                  <a:cubicBezTo>
                    <a:pt x="65" y="21"/>
                    <a:pt x="33" y="10"/>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0"/>
            <p:cNvSpPr/>
            <p:nvPr/>
          </p:nvSpPr>
          <p:spPr bwMode="auto">
            <a:xfrm>
              <a:off x="9471025" y="5811838"/>
              <a:ext cx="1174750" cy="1046163"/>
            </a:xfrm>
            <a:custGeom>
              <a:avLst/>
              <a:gdLst/>
              <a:ahLst/>
              <a:cxnLst/>
              <a:rect l="0" t="0" r="r" b="b"/>
              <a:pathLst>
                <a:path w="247" h="220">
                  <a:moveTo>
                    <a:pt x="0" y="220"/>
                  </a:moveTo>
                  <a:cubicBezTo>
                    <a:pt x="86" y="152"/>
                    <a:pt x="169" y="78"/>
                    <a:pt x="247"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2" name="Freeform 11"/>
            <p:cNvSpPr/>
            <p:nvPr/>
          </p:nvSpPr>
          <p:spPr bwMode="auto">
            <a:xfrm>
              <a:off x="1985963" y="0"/>
              <a:ext cx="3622675" cy="6848475"/>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2"/>
            <p:cNvSpPr/>
            <p:nvPr/>
          </p:nvSpPr>
          <p:spPr bwMode="auto">
            <a:xfrm>
              <a:off x="10479088" y="9525"/>
              <a:ext cx="166688" cy="57150"/>
            </a:xfrm>
            <a:custGeom>
              <a:avLst/>
              <a:gdLst/>
              <a:ahLst/>
              <a:cxnLst/>
              <a:rect l="0" t="0" r="r" b="b"/>
              <a:pathLst>
                <a:path w="35" h="12">
                  <a:moveTo>
                    <a:pt x="35" y="12"/>
                  </a:moveTo>
                  <a:cubicBezTo>
                    <a:pt x="23" y="8"/>
                    <a:pt x="12" y="4"/>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3"/>
            <p:cNvSpPr/>
            <p:nvPr/>
          </p:nvSpPr>
          <p:spPr bwMode="auto">
            <a:xfrm>
              <a:off x="9618663" y="5940425"/>
              <a:ext cx="1027113" cy="908050"/>
            </a:xfrm>
            <a:custGeom>
              <a:avLst/>
              <a:gdLst/>
              <a:ahLst/>
              <a:cxnLst/>
              <a:rect l="0" t="0" r="r" b="b"/>
              <a:pathLst>
                <a:path w="216" h="191">
                  <a:moveTo>
                    <a:pt x="0" y="191"/>
                  </a:moveTo>
                  <a:cubicBezTo>
                    <a:pt x="75" y="131"/>
                    <a:pt x="147" y="67"/>
                    <a:pt x="216"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4"/>
            <p:cNvSpPr/>
            <p:nvPr/>
          </p:nvSpPr>
          <p:spPr bwMode="auto">
            <a:xfrm>
              <a:off x="1985963" y="0"/>
              <a:ext cx="3248025" cy="6848475"/>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5"/>
            <p:cNvSpPr/>
            <p:nvPr/>
          </p:nvSpPr>
          <p:spPr bwMode="auto">
            <a:xfrm>
              <a:off x="9780588" y="6054725"/>
              <a:ext cx="865188" cy="793750"/>
            </a:xfrm>
            <a:custGeom>
              <a:avLst/>
              <a:gdLst/>
              <a:ahLst/>
              <a:cxnLst/>
              <a:rect l="0" t="0" r="r" b="b"/>
              <a:pathLst>
                <a:path w="182" h="167">
                  <a:moveTo>
                    <a:pt x="0" y="167"/>
                  </a:moveTo>
                  <a:cubicBezTo>
                    <a:pt x="63" y="114"/>
                    <a:pt x="123" y="58"/>
                    <a:pt x="182"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6"/>
            <p:cNvSpPr/>
            <p:nvPr/>
          </p:nvSpPr>
          <p:spPr bwMode="auto">
            <a:xfrm>
              <a:off x="1871663" y="0"/>
              <a:ext cx="3233738" cy="6848475"/>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7"/>
            <p:cNvSpPr/>
            <p:nvPr/>
          </p:nvSpPr>
          <p:spPr bwMode="auto">
            <a:xfrm>
              <a:off x="9956800" y="6216650"/>
              <a:ext cx="688975" cy="631825"/>
            </a:xfrm>
            <a:custGeom>
              <a:avLst/>
              <a:gdLst/>
              <a:ahLst/>
              <a:cxnLst/>
              <a:rect l="0" t="0" r="r" b="b"/>
              <a:pathLst>
                <a:path w="145" h="133">
                  <a:moveTo>
                    <a:pt x="0" y="133"/>
                  </a:moveTo>
                  <a:cubicBezTo>
                    <a:pt x="50" y="90"/>
                    <a:pt x="98" y="46"/>
                    <a:pt x="14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18"/>
            <p:cNvSpPr/>
            <p:nvPr/>
          </p:nvSpPr>
          <p:spPr bwMode="auto">
            <a:xfrm>
              <a:off x="1466850" y="0"/>
              <a:ext cx="3424238" cy="6848475"/>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19"/>
            <p:cNvSpPr/>
            <p:nvPr/>
          </p:nvSpPr>
          <p:spPr bwMode="auto">
            <a:xfrm>
              <a:off x="10264775" y="6519863"/>
              <a:ext cx="381000" cy="328613"/>
            </a:xfrm>
            <a:custGeom>
              <a:avLst/>
              <a:gdLst/>
              <a:ahLst/>
              <a:cxnLst/>
              <a:rect l="0" t="0" r="r" b="b"/>
              <a:pathLst>
                <a:path w="80" h="69">
                  <a:moveTo>
                    <a:pt x="0" y="69"/>
                  </a:moveTo>
                  <a:cubicBezTo>
                    <a:pt x="27" y="47"/>
                    <a:pt x="53" y="24"/>
                    <a:pt x="8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0"/>
            <p:cNvSpPr/>
            <p:nvPr/>
          </p:nvSpPr>
          <p:spPr bwMode="auto">
            <a:xfrm>
              <a:off x="1581150" y="0"/>
              <a:ext cx="2720975" cy="6848475"/>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21"/>
            <p:cNvSpPr/>
            <p:nvPr/>
          </p:nvSpPr>
          <p:spPr bwMode="auto">
            <a:xfrm>
              <a:off x="1243013" y="0"/>
              <a:ext cx="2949575" cy="6848475"/>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103" name="Freeform 22"/>
            <p:cNvSpPr/>
            <p:nvPr/>
          </p:nvSpPr>
          <p:spPr bwMode="auto">
            <a:xfrm>
              <a:off x="1524000" y="0"/>
              <a:ext cx="1446213" cy="2030413"/>
            </a:xfrm>
            <a:custGeom>
              <a:avLst/>
              <a:gdLst/>
              <a:ahLst/>
              <a:cxnLst/>
              <a:rect l="0" t="0" r="r" b="b"/>
              <a:pathLst>
                <a:path w="304" h="427">
                  <a:moveTo>
                    <a:pt x="304" y="0"/>
                  </a:moveTo>
                  <a:cubicBezTo>
                    <a:pt x="170" y="120"/>
                    <a:pt x="69" y="267"/>
                    <a:pt x="0" y="42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23"/>
            <p:cNvSpPr/>
            <p:nvPr/>
          </p:nvSpPr>
          <p:spPr bwMode="auto">
            <a:xfrm>
              <a:off x="1524000" y="9525"/>
              <a:ext cx="1246188" cy="1641475"/>
            </a:xfrm>
            <a:custGeom>
              <a:avLst/>
              <a:gdLst/>
              <a:ahLst/>
              <a:cxnLst/>
              <a:rect l="0" t="0" r="r" b="b"/>
              <a:pathLst>
                <a:path w="262" h="345">
                  <a:moveTo>
                    <a:pt x="262" y="0"/>
                  </a:moveTo>
                  <a:cubicBezTo>
                    <a:pt x="152" y="102"/>
                    <a:pt x="65" y="217"/>
                    <a:pt x="0" y="34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4"/>
            <p:cNvSpPr/>
            <p:nvPr/>
          </p:nvSpPr>
          <p:spPr bwMode="auto">
            <a:xfrm>
              <a:off x="1524000" y="0"/>
              <a:ext cx="1036638" cy="1212850"/>
            </a:xfrm>
            <a:custGeom>
              <a:avLst/>
              <a:gdLst/>
              <a:ahLst/>
              <a:cxnLst/>
              <a:rect l="0" t="0" r="r" b="b"/>
              <a:pathLst>
                <a:path w="218" h="255">
                  <a:moveTo>
                    <a:pt x="218" y="0"/>
                  </a:moveTo>
                  <a:cubicBezTo>
                    <a:pt x="137" y="77"/>
                    <a:pt x="62" y="162"/>
                    <a:pt x="0" y="25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32" name="Group 31"/>
          <p:cNvGrpSpPr/>
          <p:nvPr/>
        </p:nvGrpSpPr>
        <p:grpSpPr>
          <a:xfrm>
            <a:off x="640080" y="1699589"/>
            <a:ext cx="3286552" cy="3470421"/>
            <a:chOff x="640080" y="1699589"/>
            <a:chExt cx="3286552" cy="3470421"/>
          </a:xfrm>
        </p:grpSpPr>
        <p:sp>
          <p:nvSpPr>
            <p:cNvPr id="42" name="Rectangle 41"/>
            <p:cNvSpPr/>
            <p:nvPr/>
          </p:nvSpPr>
          <p:spPr>
            <a:xfrm>
              <a:off x="644453" y="1699589"/>
              <a:ext cx="327780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3" name="Isosceles Triangle 22"/>
            <p:cNvSpPr/>
            <p:nvPr/>
          </p:nvSpPr>
          <p:spPr>
            <a:xfrm rot="10800000">
              <a:off x="2125363" y="4897607"/>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4" name="Rectangle 43"/>
            <p:cNvSpPr/>
            <p:nvPr/>
          </p:nvSpPr>
          <p:spPr>
            <a:xfrm>
              <a:off x="640080" y="2275661"/>
              <a:ext cx="3286552"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723786" y="2349926"/>
            <a:ext cx="3113815" cy="2472774"/>
          </a:xfrm>
        </p:spPr>
        <p:txBody>
          <a:bodyPr/>
          <a:lstStyle>
            <a:lvl1pPr>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4415686" y="794719"/>
            <a:ext cx="4095643" cy="52570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9FA2429-787D-46E6-8C21-F493F360CB36}" type="datetimeFigureOut">
              <a:rPr lang="en-US" smtClean="0"/>
              <a:t>11/11/2024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4FE5E3C-D00F-4416-9D18-2142C06B2B68}" type="slidenum">
              <a:rPr lang="en-US" smtClean="0"/>
              <a:t>‹#›</a:t>
            </a:fld>
            <a:endParaRPr lang="en-US" dirty="0"/>
          </a:p>
        </p:txBody>
      </p:sp>
    </p:spTree>
    <p:extLst>
      <p:ext uri="{BB962C8B-B14F-4D97-AF65-F5344CB8AC3E}">
        <p14:creationId xmlns:p14="http://schemas.microsoft.com/office/powerpoint/2010/main" val="25640541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51" name="Group 50"/>
          <p:cNvGrpSpPr/>
          <p:nvPr/>
        </p:nvGrpSpPr>
        <p:grpSpPr>
          <a:xfrm flipH="1">
            <a:off x="0" y="0"/>
            <a:ext cx="9421759" cy="6858001"/>
            <a:chOff x="1243013" y="0"/>
            <a:chExt cx="9402763" cy="6858001"/>
          </a:xfrm>
        </p:grpSpPr>
        <p:sp>
          <p:nvSpPr>
            <p:cNvPr id="52" name="Freeform 5"/>
            <p:cNvSpPr/>
            <p:nvPr/>
          </p:nvSpPr>
          <p:spPr bwMode="auto">
            <a:xfrm>
              <a:off x="2289175" y="0"/>
              <a:ext cx="3867150" cy="6848475"/>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6"/>
            <p:cNvSpPr/>
            <p:nvPr/>
          </p:nvSpPr>
          <p:spPr bwMode="auto">
            <a:xfrm>
              <a:off x="9604375" y="9525"/>
              <a:ext cx="1041400" cy="328613"/>
            </a:xfrm>
            <a:custGeom>
              <a:avLst/>
              <a:gdLst/>
              <a:ahLst/>
              <a:cxnLst/>
              <a:rect l="0" t="0" r="r" b="b"/>
              <a:pathLst>
                <a:path w="219" h="69">
                  <a:moveTo>
                    <a:pt x="219" y="69"/>
                  </a:moveTo>
                  <a:cubicBezTo>
                    <a:pt x="147" y="41"/>
                    <a:pt x="71" y="1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7"/>
            <p:cNvSpPr/>
            <p:nvPr/>
          </p:nvSpPr>
          <p:spPr bwMode="auto">
            <a:xfrm>
              <a:off x="9223375" y="5578475"/>
              <a:ext cx="1422400" cy="1270000"/>
            </a:xfrm>
            <a:custGeom>
              <a:avLst/>
              <a:gdLst/>
              <a:ahLst/>
              <a:cxnLst/>
              <a:rect l="0" t="0" r="r" b="b"/>
              <a:pathLst>
                <a:path w="299" h="267">
                  <a:moveTo>
                    <a:pt x="0" y="267"/>
                  </a:moveTo>
                  <a:cubicBezTo>
                    <a:pt x="105" y="186"/>
                    <a:pt x="206" y="96"/>
                    <a:pt x="299"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8"/>
            <p:cNvSpPr/>
            <p:nvPr/>
          </p:nvSpPr>
          <p:spPr bwMode="auto">
            <a:xfrm>
              <a:off x="2103438" y="0"/>
              <a:ext cx="3681413" cy="6848475"/>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56" name="Freeform 9"/>
            <p:cNvSpPr/>
            <p:nvPr/>
          </p:nvSpPr>
          <p:spPr bwMode="auto">
            <a:xfrm>
              <a:off x="10179050" y="9525"/>
              <a:ext cx="466725" cy="157163"/>
            </a:xfrm>
            <a:custGeom>
              <a:avLst/>
              <a:gdLst/>
              <a:ahLst/>
              <a:cxnLst/>
              <a:rect l="0" t="0" r="r" b="b"/>
              <a:pathLst>
                <a:path w="98" h="33">
                  <a:moveTo>
                    <a:pt x="98" y="33"/>
                  </a:moveTo>
                  <a:cubicBezTo>
                    <a:pt x="65" y="21"/>
                    <a:pt x="33" y="10"/>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57" name="Freeform 10"/>
            <p:cNvSpPr/>
            <p:nvPr/>
          </p:nvSpPr>
          <p:spPr bwMode="auto">
            <a:xfrm>
              <a:off x="9471025" y="5811838"/>
              <a:ext cx="1174750" cy="1046163"/>
            </a:xfrm>
            <a:custGeom>
              <a:avLst/>
              <a:gdLst/>
              <a:ahLst/>
              <a:cxnLst/>
              <a:rect l="0" t="0" r="r" b="b"/>
              <a:pathLst>
                <a:path w="247" h="220">
                  <a:moveTo>
                    <a:pt x="0" y="220"/>
                  </a:moveTo>
                  <a:cubicBezTo>
                    <a:pt x="86" y="152"/>
                    <a:pt x="169" y="78"/>
                    <a:pt x="247"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58" name="Freeform 11"/>
            <p:cNvSpPr/>
            <p:nvPr/>
          </p:nvSpPr>
          <p:spPr bwMode="auto">
            <a:xfrm>
              <a:off x="1985963" y="0"/>
              <a:ext cx="3622675" cy="6848475"/>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12"/>
            <p:cNvSpPr/>
            <p:nvPr/>
          </p:nvSpPr>
          <p:spPr bwMode="auto">
            <a:xfrm>
              <a:off x="10479088" y="9525"/>
              <a:ext cx="166688" cy="57150"/>
            </a:xfrm>
            <a:custGeom>
              <a:avLst/>
              <a:gdLst/>
              <a:ahLst/>
              <a:cxnLst/>
              <a:rect l="0" t="0" r="r" b="b"/>
              <a:pathLst>
                <a:path w="35" h="12">
                  <a:moveTo>
                    <a:pt x="35" y="12"/>
                  </a:moveTo>
                  <a:cubicBezTo>
                    <a:pt x="23" y="8"/>
                    <a:pt x="12" y="4"/>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13"/>
            <p:cNvSpPr/>
            <p:nvPr/>
          </p:nvSpPr>
          <p:spPr bwMode="auto">
            <a:xfrm>
              <a:off x="9618663" y="5940425"/>
              <a:ext cx="1027113" cy="908050"/>
            </a:xfrm>
            <a:custGeom>
              <a:avLst/>
              <a:gdLst/>
              <a:ahLst/>
              <a:cxnLst/>
              <a:rect l="0" t="0" r="r" b="b"/>
              <a:pathLst>
                <a:path w="216" h="191">
                  <a:moveTo>
                    <a:pt x="0" y="191"/>
                  </a:moveTo>
                  <a:cubicBezTo>
                    <a:pt x="75" y="131"/>
                    <a:pt x="147" y="67"/>
                    <a:pt x="216"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1" name="Freeform 14"/>
            <p:cNvSpPr/>
            <p:nvPr/>
          </p:nvSpPr>
          <p:spPr bwMode="auto">
            <a:xfrm>
              <a:off x="1985963" y="0"/>
              <a:ext cx="3248025" cy="6848475"/>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2" name="Freeform 15"/>
            <p:cNvSpPr/>
            <p:nvPr/>
          </p:nvSpPr>
          <p:spPr bwMode="auto">
            <a:xfrm>
              <a:off x="9780588" y="6054725"/>
              <a:ext cx="865188" cy="793750"/>
            </a:xfrm>
            <a:custGeom>
              <a:avLst/>
              <a:gdLst/>
              <a:ahLst/>
              <a:cxnLst/>
              <a:rect l="0" t="0" r="r" b="b"/>
              <a:pathLst>
                <a:path w="182" h="167">
                  <a:moveTo>
                    <a:pt x="0" y="167"/>
                  </a:moveTo>
                  <a:cubicBezTo>
                    <a:pt x="63" y="114"/>
                    <a:pt x="123" y="58"/>
                    <a:pt x="182"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3" name="Freeform 16"/>
            <p:cNvSpPr/>
            <p:nvPr/>
          </p:nvSpPr>
          <p:spPr bwMode="auto">
            <a:xfrm>
              <a:off x="1871663" y="0"/>
              <a:ext cx="3233738" cy="6848475"/>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4" name="Freeform 17"/>
            <p:cNvSpPr/>
            <p:nvPr/>
          </p:nvSpPr>
          <p:spPr bwMode="auto">
            <a:xfrm>
              <a:off x="9956800" y="6216650"/>
              <a:ext cx="688975" cy="631825"/>
            </a:xfrm>
            <a:custGeom>
              <a:avLst/>
              <a:gdLst/>
              <a:ahLst/>
              <a:cxnLst/>
              <a:rect l="0" t="0" r="r" b="b"/>
              <a:pathLst>
                <a:path w="145" h="133">
                  <a:moveTo>
                    <a:pt x="0" y="133"/>
                  </a:moveTo>
                  <a:cubicBezTo>
                    <a:pt x="50" y="90"/>
                    <a:pt x="98" y="46"/>
                    <a:pt x="14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5" name="Freeform 18"/>
            <p:cNvSpPr/>
            <p:nvPr/>
          </p:nvSpPr>
          <p:spPr bwMode="auto">
            <a:xfrm>
              <a:off x="1466850" y="0"/>
              <a:ext cx="3424238" cy="6848475"/>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6" name="Freeform 19"/>
            <p:cNvSpPr/>
            <p:nvPr/>
          </p:nvSpPr>
          <p:spPr bwMode="auto">
            <a:xfrm>
              <a:off x="10264775" y="6519863"/>
              <a:ext cx="381000" cy="328613"/>
            </a:xfrm>
            <a:custGeom>
              <a:avLst/>
              <a:gdLst/>
              <a:ahLst/>
              <a:cxnLst/>
              <a:rect l="0" t="0" r="r" b="b"/>
              <a:pathLst>
                <a:path w="80" h="69">
                  <a:moveTo>
                    <a:pt x="0" y="69"/>
                  </a:moveTo>
                  <a:cubicBezTo>
                    <a:pt x="27" y="47"/>
                    <a:pt x="53" y="24"/>
                    <a:pt x="8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7" name="Freeform 20"/>
            <p:cNvSpPr/>
            <p:nvPr/>
          </p:nvSpPr>
          <p:spPr bwMode="auto">
            <a:xfrm>
              <a:off x="1581150" y="0"/>
              <a:ext cx="2720975" cy="6848475"/>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68" name="Freeform 21"/>
            <p:cNvSpPr/>
            <p:nvPr/>
          </p:nvSpPr>
          <p:spPr bwMode="auto">
            <a:xfrm>
              <a:off x="1243013" y="0"/>
              <a:ext cx="2949575" cy="6848475"/>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69" name="Freeform 22"/>
            <p:cNvSpPr/>
            <p:nvPr/>
          </p:nvSpPr>
          <p:spPr bwMode="auto">
            <a:xfrm>
              <a:off x="1524000" y="0"/>
              <a:ext cx="1446213" cy="2030413"/>
            </a:xfrm>
            <a:custGeom>
              <a:avLst/>
              <a:gdLst/>
              <a:ahLst/>
              <a:cxnLst/>
              <a:rect l="0" t="0" r="r" b="b"/>
              <a:pathLst>
                <a:path w="304" h="427">
                  <a:moveTo>
                    <a:pt x="304" y="0"/>
                  </a:moveTo>
                  <a:cubicBezTo>
                    <a:pt x="170" y="120"/>
                    <a:pt x="69" y="267"/>
                    <a:pt x="0" y="42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0" name="Freeform 23"/>
            <p:cNvSpPr/>
            <p:nvPr/>
          </p:nvSpPr>
          <p:spPr bwMode="auto">
            <a:xfrm>
              <a:off x="1524000" y="9525"/>
              <a:ext cx="1246188" cy="1641475"/>
            </a:xfrm>
            <a:custGeom>
              <a:avLst/>
              <a:gdLst/>
              <a:ahLst/>
              <a:cxnLst/>
              <a:rect l="0" t="0" r="r" b="b"/>
              <a:pathLst>
                <a:path w="262" h="345">
                  <a:moveTo>
                    <a:pt x="262" y="0"/>
                  </a:moveTo>
                  <a:cubicBezTo>
                    <a:pt x="152" y="102"/>
                    <a:pt x="65" y="217"/>
                    <a:pt x="0" y="34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1" name="Freeform 24"/>
            <p:cNvSpPr/>
            <p:nvPr/>
          </p:nvSpPr>
          <p:spPr bwMode="auto">
            <a:xfrm>
              <a:off x="1524000" y="0"/>
              <a:ext cx="1036638" cy="1212850"/>
            </a:xfrm>
            <a:custGeom>
              <a:avLst/>
              <a:gdLst/>
              <a:ahLst/>
              <a:cxnLst/>
              <a:rect l="0" t="0" r="r" b="b"/>
              <a:pathLst>
                <a:path w="218" h="255">
                  <a:moveTo>
                    <a:pt x="218" y="0"/>
                  </a:moveTo>
                  <a:cubicBezTo>
                    <a:pt x="137" y="77"/>
                    <a:pt x="62" y="162"/>
                    <a:pt x="0" y="25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85" name="Group 84"/>
          <p:cNvGrpSpPr/>
          <p:nvPr/>
        </p:nvGrpSpPr>
        <p:grpSpPr>
          <a:xfrm>
            <a:off x="5228134" y="1699589"/>
            <a:ext cx="3286552" cy="3470421"/>
            <a:chOff x="640080" y="1699589"/>
            <a:chExt cx="3286552" cy="3470421"/>
          </a:xfrm>
        </p:grpSpPr>
        <p:sp>
          <p:nvSpPr>
            <p:cNvPr id="86" name="Rectangle 85"/>
            <p:cNvSpPr/>
            <p:nvPr/>
          </p:nvSpPr>
          <p:spPr>
            <a:xfrm>
              <a:off x="644453" y="1699589"/>
              <a:ext cx="327780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 name="Isosceles Triangle 22"/>
            <p:cNvSpPr/>
            <p:nvPr/>
          </p:nvSpPr>
          <p:spPr>
            <a:xfrm rot="10800000">
              <a:off x="2125363" y="4897607"/>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 name="Rectangle 87"/>
            <p:cNvSpPr/>
            <p:nvPr/>
          </p:nvSpPr>
          <p:spPr>
            <a:xfrm>
              <a:off x="640080" y="2275661"/>
              <a:ext cx="3286552"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5313609" y="2349924"/>
            <a:ext cx="3112047" cy="2464951"/>
          </a:xfrm>
        </p:spPr>
        <p:txBody>
          <a:bodyPr vert="eaVert"/>
          <a:lstStyle>
            <a:lvl1pPr algn="l">
              <a:lnSpc>
                <a:spcPct val="80000"/>
              </a:lnSpc>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643258" y="802808"/>
            <a:ext cx="4118291" cy="525480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40080" y="320040"/>
            <a:ext cx="2743200" cy="320040"/>
          </a:xfrm>
        </p:spPr>
        <p:txBody>
          <a:bodyPr/>
          <a:lstStyle/>
          <a:p>
            <a:fld id="{89FA2429-787D-46E6-8C21-F493F360CB36}" type="datetimeFigureOut">
              <a:rPr lang="en-US" smtClean="0"/>
              <a:t>11/11/2024</a:t>
            </a:fld>
            <a:endParaRPr lang="en-US" dirty="0"/>
          </a:p>
        </p:txBody>
      </p:sp>
      <p:sp>
        <p:nvSpPr>
          <p:cNvPr id="5" name="Footer Placeholder 4"/>
          <p:cNvSpPr>
            <a:spLocks noGrp="1"/>
          </p:cNvSpPr>
          <p:nvPr>
            <p:ph type="ftr" sz="quarter" idx="11"/>
          </p:nvPr>
        </p:nvSpPr>
        <p:spPr>
          <a:xfrm>
            <a:off x="640080" y="6227064"/>
            <a:ext cx="7854696" cy="320040"/>
          </a:xfrm>
        </p:spPr>
        <p:txBody>
          <a:bodyPr/>
          <a:lstStyle/>
          <a:p>
            <a:endParaRPr lang="en-US" dirty="0"/>
          </a:p>
        </p:txBody>
      </p:sp>
      <p:sp>
        <p:nvSpPr>
          <p:cNvPr id="6" name="Slide Number Placeholder 5"/>
          <p:cNvSpPr>
            <a:spLocks noGrp="1"/>
          </p:cNvSpPr>
          <p:nvPr>
            <p:ph type="sldNum" sz="quarter" idx="12"/>
          </p:nvPr>
        </p:nvSpPr>
        <p:spPr>
          <a:xfrm>
            <a:off x="7808976" y="320040"/>
            <a:ext cx="685800" cy="320040"/>
          </a:xfrm>
        </p:spPr>
        <p:txBody>
          <a:bodyPr/>
          <a:lstStyle/>
          <a:p>
            <a:fld id="{54FE5E3C-D00F-4416-9D18-2142C06B2B68}" type="slidenum">
              <a:rPr lang="en-US" smtClean="0"/>
              <a:t>‹#›</a:t>
            </a:fld>
            <a:endParaRPr lang="en-US" dirty="0"/>
          </a:p>
        </p:txBody>
      </p:sp>
    </p:spTree>
    <p:extLst>
      <p:ext uri="{BB962C8B-B14F-4D97-AF65-F5344CB8AC3E}">
        <p14:creationId xmlns:p14="http://schemas.microsoft.com/office/powerpoint/2010/main" val="2102192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65" name="Group 64"/>
          <p:cNvGrpSpPr/>
          <p:nvPr/>
        </p:nvGrpSpPr>
        <p:grpSpPr>
          <a:xfrm>
            <a:off x="-286226" y="0"/>
            <a:ext cx="9421759" cy="6858001"/>
            <a:chOff x="1243013" y="0"/>
            <a:chExt cx="9402763" cy="6858001"/>
          </a:xfrm>
        </p:grpSpPr>
        <p:sp>
          <p:nvSpPr>
            <p:cNvPr id="66" name="Freeform 5"/>
            <p:cNvSpPr/>
            <p:nvPr/>
          </p:nvSpPr>
          <p:spPr bwMode="auto">
            <a:xfrm>
              <a:off x="2289175" y="0"/>
              <a:ext cx="3867150" cy="6848475"/>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7" name="Freeform 6"/>
            <p:cNvSpPr/>
            <p:nvPr/>
          </p:nvSpPr>
          <p:spPr bwMode="auto">
            <a:xfrm>
              <a:off x="9604375" y="9525"/>
              <a:ext cx="1041400" cy="328613"/>
            </a:xfrm>
            <a:custGeom>
              <a:avLst/>
              <a:gdLst/>
              <a:ahLst/>
              <a:cxnLst/>
              <a:rect l="0" t="0" r="r" b="b"/>
              <a:pathLst>
                <a:path w="219" h="69">
                  <a:moveTo>
                    <a:pt x="219" y="69"/>
                  </a:moveTo>
                  <a:cubicBezTo>
                    <a:pt x="147" y="41"/>
                    <a:pt x="71" y="1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8" name="Freeform 7"/>
            <p:cNvSpPr/>
            <p:nvPr/>
          </p:nvSpPr>
          <p:spPr bwMode="auto">
            <a:xfrm>
              <a:off x="9223375" y="5578475"/>
              <a:ext cx="1422400" cy="1270000"/>
            </a:xfrm>
            <a:custGeom>
              <a:avLst/>
              <a:gdLst/>
              <a:ahLst/>
              <a:cxnLst/>
              <a:rect l="0" t="0" r="r" b="b"/>
              <a:pathLst>
                <a:path w="299" h="267">
                  <a:moveTo>
                    <a:pt x="0" y="267"/>
                  </a:moveTo>
                  <a:cubicBezTo>
                    <a:pt x="105" y="186"/>
                    <a:pt x="206" y="96"/>
                    <a:pt x="299"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9" name="Freeform 8"/>
            <p:cNvSpPr/>
            <p:nvPr/>
          </p:nvSpPr>
          <p:spPr bwMode="auto">
            <a:xfrm>
              <a:off x="2103438" y="0"/>
              <a:ext cx="3681413" cy="6848475"/>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0" name="Freeform 9"/>
            <p:cNvSpPr/>
            <p:nvPr/>
          </p:nvSpPr>
          <p:spPr bwMode="auto">
            <a:xfrm>
              <a:off x="10179050" y="9525"/>
              <a:ext cx="466725" cy="157163"/>
            </a:xfrm>
            <a:custGeom>
              <a:avLst/>
              <a:gdLst/>
              <a:ahLst/>
              <a:cxnLst/>
              <a:rect l="0" t="0" r="r" b="b"/>
              <a:pathLst>
                <a:path w="98" h="33">
                  <a:moveTo>
                    <a:pt x="98" y="33"/>
                  </a:moveTo>
                  <a:cubicBezTo>
                    <a:pt x="65" y="21"/>
                    <a:pt x="33" y="10"/>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1" name="Freeform 10"/>
            <p:cNvSpPr/>
            <p:nvPr/>
          </p:nvSpPr>
          <p:spPr bwMode="auto">
            <a:xfrm>
              <a:off x="9471025" y="5811838"/>
              <a:ext cx="1174750" cy="1046163"/>
            </a:xfrm>
            <a:custGeom>
              <a:avLst/>
              <a:gdLst/>
              <a:ahLst/>
              <a:cxnLst/>
              <a:rect l="0" t="0" r="r" b="b"/>
              <a:pathLst>
                <a:path w="247" h="220">
                  <a:moveTo>
                    <a:pt x="0" y="220"/>
                  </a:moveTo>
                  <a:cubicBezTo>
                    <a:pt x="86" y="152"/>
                    <a:pt x="169" y="78"/>
                    <a:pt x="247"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2" name="Freeform 11"/>
            <p:cNvSpPr/>
            <p:nvPr/>
          </p:nvSpPr>
          <p:spPr bwMode="auto">
            <a:xfrm>
              <a:off x="1985963" y="0"/>
              <a:ext cx="3622675" cy="6848475"/>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3" name="Freeform 12"/>
            <p:cNvSpPr/>
            <p:nvPr/>
          </p:nvSpPr>
          <p:spPr bwMode="auto">
            <a:xfrm>
              <a:off x="10479088" y="9525"/>
              <a:ext cx="166688" cy="57150"/>
            </a:xfrm>
            <a:custGeom>
              <a:avLst/>
              <a:gdLst/>
              <a:ahLst/>
              <a:cxnLst/>
              <a:rect l="0" t="0" r="r" b="b"/>
              <a:pathLst>
                <a:path w="35" h="12">
                  <a:moveTo>
                    <a:pt x="35" y="12"/>
                  </a:moveTo>
                  <a:cubicBezTo>
                    <a:pt x="23" y="8"/>
                    <a:pt x="12" y="4"/>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4" name="Freeform 13"/>
            <p:cNvSpPr/>
            <p:nvPr/>
          </p:nvSpPr>
          <p:spPr bwMode="auto">
            <a:xfrm>
              <a:off x="9618663" y="5940425"/>
              <a:ext cx="1027113" cy="908050"/>
            </a:xfrm>
            <a:custGeom>
              <a:avLst/>
              <a:gdLst/>
              <a:ahLst/>
              <a:cxnLst/>
              <a:rect l="0" t="0" r="r" b="b"/>
              <a:pathLst>
                <a:path w="216" h="191">
                  <a:moveTo>
                    <a:pt x="0" y="191"/>
                  </a:moveTo>
                  <a:cubicBezTo>
                    <a:pt x="75" y="131"/>
                    <a:pt x="147" y="67"/>
                    <a:pt x="216"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5" name="Freeform 14"/>
            <p:cNvSpPr/>
            <p:nvPr/>
          </p:nvSpPr>
          <p:spPr bwMode="auto">
            <a:xfrm>
              <a:off x="1985963" y="0"/>
              <a:ext cx="3248025" cy="6848475"/>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5"/>
            <p:cNvSpPr/>
            <p:nvPr/>
          </p:nvSpPr>
          <p:spPr bwMode="auto">
            <a:xfrm>
              <a:off x="9780588" y="6054725"/>
              <a:ext cx="865188" cy="793750"/>
            </a:xfrm>
            <a:custGeom>
              <a:avLst/>
              <a:gdLst/>
              <a:ahLst/>
              <a:cxnLst/>
              <a:rect l="0" t="0" r="r" b="b"/>
              <a:pathLst>
                <a:path w="182" h="167">
                  <a:moveTo>
                    <a:pt x="0" y="167"/>
                  </a:moveTo>
                  <a:cubicBezTo>
                    <a:pt x="63" y="114"/>
                    <a:pt x="123" y="58"/>
                    <a:pt x="182"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6"/>
            <p:cNvSpPr/>
            <p:nvPr/>
          </p:nvSpPr>
          <p:spPr bwMode="auto">
            <a:xfrm>
              <a:off x="1871663" y="0"/>
              <a:ext cx="3233738" cy="6848475"/>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7"/>
            <p:cNvSpPr/>
            <p:nvPr/>
          </p:nvSpPr>
          <p:spPr bwMode="auto">
            <a:xfrm>
              <a:off x="9956800" y="6216650"/>
              <a:ext cx="688975" cy="631825"/>
            </a:xfrm>
            <a:custGeom>
              <a:avLst/>
              <a:gdLst/>
              <a:ahLst/>
              <a:cxnLst/>
              <a:rect l="0" t="0" r="r" b="b"/>
              <a:pathLst>
                <a:path w="145" h="133">
                  <a:moveTo>
                    <a:pt x="0" y="133"/>
                  </a:moveTo>
                  <a:cubicBezTo>
                    <a:pt x="50" y="90"/>
                    <a:pt x="98" y="46"/>
                    <a:pt x="14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8"/>
            <p:cNvSpPr/>
            <p:nvPr/>
          </p:nvSpPr>
          <p:spPr bwMode="auto">
            <a:xfrm>
              <a:off x="1466850" y="0"/>
              <a:ext cx="3424238" cy="6848475"/>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9"/>
            <p:cNvSpPr/>
            <p:nvPr/>
          </p:nvSpPr>
          <p:spPr bwMode="auto">
            <a:xfrm>
              <a:off x="10264775" y="6519863"/>
              <a:ext cx="381000" cy="328613"/>
            </a:xfrm>
            <a:custGeom>
              <a:avLst/>
              <a:gdLst/>
              <a:ahLst/>
              <a:cxnLst/>
              <a:rect l="0" t="0" r="r" b="b"/>
              <a:pathLst>
                <a:path w="80" h="69">
                  <a:moveTo>
                    <a:pt x="0" y="69"/>
                  </a:moveTo>
                  <a:cubicBezTo>
                    <a:pt x="27" y="47"/>
                    <a:pt x="53" y="24"/>
                    <a:pt x="8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20"/>
            <p:cNvSpPr/>
            <p:nvPr/>
          </p:nvSpPr>
          <p:spPr bwMode="auto">
            <a:xfrm>
              <a:off x="1581150" y="0"/>
              <a:ext cx="2720975" cy="6848475"/>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21"/>
            <p:cNvSpPr/>
            <p:nvPr/>
          </p:nvSpPr>
          <p:spPr bwMode="auto">
            <a:xfrm>
              <a:off x="1243013" y="0"/>
              <a:ext cx="2949575" cy="6848475"/>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4" name="Freeform 22"/>
            <p:cNvSpPr/>
            <p:nvPr/>
          </p:nvSpPr>
          <p:spPr bwMode="auto">
            <a:xfrm>
              <a:off x="1524000" y="0"/>
              <a:ext cx="1446213" cy="2030413"/>
            </a:xfrm>
            <a:custGeom>
              <a:avLst/>
              <a:gdLst/>
              <a:ahLst/>
              <a:cxnLst/>
              <a:rect l="0" t="0" r="r" b="b"/>
              <a:pathLst>
                <a:path w="304" h="427">
                  <a:moveTo>
                    <a:pt x="304" y="0"/>
                  </a:moveTo>
                  <a:cubicBezTo>
                    <a:pt x="170" y="120"/>
                    <a:pt x="69" y="267"/>
                    <a:pt x="0" y="42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3"/>
            <p:cNvSpPr/>
            <p:nvPr/>
          </p:nvSpPr>
          <p:spPr bwMode="auto">
            <a:xfrm>
              <a:off x="1524000" y="9525"/>
              <a:ext cx="1246188" cy="1641475"/>
            </a:xfrm>
            <a:custGeom>
              <a:avLst/>
              <a:gdLst/>
              <a:ahLst/>
              <a:cxnLst/>
              <a:rect l="0" t="0" r="r" b="b"/>
              <a:pathLst>
                <a:path w="262" h="345">
                  <a:moveTo>
                    <a:pt x="262" y="0"/>
                  </a:moveTo>
                  <a:cubicBezTo>
                    <a:pt x="152" y="102"/>
                    <a:pt x="65" y="217"/>
                    <a:pt x="0" y="34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4"/>
            <p:cNvSpPr/>
            <p:nvPr/>
          </p:nvSpPr>
          <p:spPr bwMode="auto">
            <a:xfrm>
              <a:off x="1524000" y="0"/>
              <a:ext cx="1036638" cy="1212850"/>
            </a:xfrm>
            <a:custGeom>
              <a:avLst/>
              <a:gdLst/>
              <a:ahLst/>
              <a:cxnLst/>
              <a:rect l="0" t="0" r="r" b="b"/>
              <a:pathLst>
                <a:path w="218" h="255">
                  <a:moveTo>
                    <a:pt x="218" y="0"/>
                  </a:moveTo>
                  <a:cubicBezTo>
                    <a:pt x="137" y="77"/>
                    <a:pt x="62" y="162"/>
                    <a:pt x="0" y="25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0" name="Group 19"/>
          <p:cNvGrpSpPr/>
          <p:nvPr/>
        </p:nvGrpSpPr>
        <p:grpSpPr>
          <a:xfrm>
            <a:off x="640080" y="1699589"/>
            <a:ext cx="3286552" cy="3470421"/>
            <a:chOff x="640080" y="1699589"/>
            <a:chExt cx="3286552" cy="3470421"/>
          </a:xfrm>
        </p:grpSpPr>
        <p:sp>
          <p:nvSpPr>
            <p:cNvPr id="21" name="Rectangle 20"/>
            <p:cNvSpPr/>
            <p:nvPr/>
          </p:nvSpPr>
          <p:spPr>
            <a:xfrm>
              <a:off x="644453" y="1699589"/>
              <a:ext cx="327780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2" name="Isosceles Triangle 22"/>
            <p:cNvSpPr/>
            <p:nvPr/>
          </p:nvSpPr>
          <p:spPr>
            <a:xfrm rot="10800000">
              <a:off x="2125363" y="4897607"/>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640080" y="2275661"/>
              <a:ext cx="3286552"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725554" y="2349924"/>
            <a:ext cx="3112048" cy="2464952"/>
          </a:xfrm>
        </p:spPr>
        <p:txBody>
          <a:bodyPr/>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4415687" y="803186"/>
            <a:ext cx="4091410" cy="5248622"/>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9FA2429-787D-46E6-8C21-F493F360CB36}" type="datetimeFigureOut">
              <a:rPr lang="en-US" smtClean="0"/>
              <a:t>11/11/2024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4FE5E3C-D00F-4416-9D18-2142C06B2B68}" type="slidenum">
              <a:rPr lang="en-US" smtClean="0"/>
              <a:t>‹#›</a:t>
            </a:fld>
            <a:endParaRPr lang="en-US" dirty="0"/>
          </a:p>
        </p:txBody>
      </p:sp>
    </p:spTree>
    <p:extLst>
      <p:ext uri="{BB962C8B-B14F-4D97-AF65-F5344CB8AC3E}">
        <p14:creationId xmlns:p14="http://schemas.microsoft.com/office/powerpoint/2010/main" val="2202141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74" name="Group 773"/>
          <p:cNvGrpSpPr/>
          <p:nvPr/>
        </p:nvGrpSpPr>
        <p:grpSpPr>
          <a:xfrm>
            <a:off x="0" y="0"/>
            <a:ext cx="9555163" cy="6853238"/>
            <a:chOff x="1524000" y="0"/>
            <a:chExt cx="9555163" cy="6853238"/>
          </a:xfrm>
        </p:grpSpPr>
        <p:sp>
          <p:nvSpPr>
            <p:cNvPr id="775" name="Freeform 6"/>
            <p:cNvSpPr/>
            <p:nvPr/>
          </p:nvSpPr>
          <p:spPr bwMode="auto">
            <a:xfrm>
              <a:off x="1524000" y="1331913"/>
              <a:ext cx="7837488" cy="5521325"/>
            </a:xfrm>
            <a:custGeom>
              <a:avLst/>
              <a:gdLst/>
              <a:ahLst/>
              <a:cxnLst/>
              <a:rect l="0" t="0" r="r" b="b"/>
              <a:pathLst>
                <a:path w="1648" h="1161">
                  <a:moveTo>
                    <a:pt x="1362" y="1161"/>
                  </a:moveTo>
                  <a:cubicBezTo>
                    <a:pt x="1648" y="920"/>
                    <a:pt x="1283" y="505"/>
                    <a:pt x="1097" y="326"/>
                  </a:cubicBezTo>
                  <a:cubicBezTo>
                    <a:pt x="926" y="162"/>
                    <a:pt x="709" y="35"/>
                    <a:pt x="470" y="14"/>
                  </a:cubicBezTo>
                  <a:cubicBezTo>
                    <a:pt x="315" y="0"/>
                    <a:pt x="142" y="49"/>
                    <a:pt x="0" y="138"/>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6" name="Freeform 7"/>
            <p:cNvSpPr/>
            <p:nvPr/>
          </p:nvSpPr>
          <p:spPr bwMode="auto">
            <a:xfrm>
              <a:off x="1524000" y="5564188"/>
              <a:ext cx="1412875" cy="1284288"/>
            </a:xfrm>
            <a:custGeom>
              <a:avLst/>
              <a:gdLst/>
              <a:ahLst/>
              <a:cxnLst/>
              <a:rect l="0" t="0" r="r" b="b"/>
              <a:pathLst>
                <a:path w="297" h="270">
                  <a:moveTo>
                    <a:pt x="0" y="0"/>
                  </a:moveTo>
                  <a:cubicBezTo>
                    <a:pt x="73" y="119"/>
                    <a:pt x="186" y="220"/>
                    <a:pt x="297" y="27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7" name="Freeform 8"/>
            <p:cNvSpPr/>
            <p:nvPr/>
          </p:nvSpPr>
          <p:spPr bwMode="auto">
            <a:xfrm>
              <a:off x="1524000" y="2030413"/>
              <a:ext cx="6510338" cy="4813300"/>
            </a:xfrm>
            <a:custGeom>
              <a:avLst/>
              <a:gdLst/>
              <a:ahLst/>
              <a:cxnLst/>
              <a:rect l="0" t="0" r="r" b="b"/>
              <a:pathLst>
                <a:path w="1369" h="1012">
                  <a:moveTo>
                    <a:pt x="845" y="1012"/>
                  </a:moveTo>
                  <a:cubicBezTo>
                    <a:pt x="1043" y="967"/>
                    <a:pt x="1369" y="853"/>
                    <a:pt x="1263" y="588"/>
                  </a:cubicBezTo>
                  <a:cubicBezTo>
                    <a:pt x="1164" y="340"/>
                    <a:pt x="861" y="107"/>
                    <a:pt x="602" y="49"/>
                  </a:cubicBezTo>
                  <a:cubicBezTo>
                    <a:pt x="383" y="0"/>
                    <a:pt x="135" y="97"/>
                    <a:pt x="0" y="28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8" name="Freeform 9"/>
            <p:cNvSpPr/>
            <p:nvPr/>
          </p:nvSpPr>
          <p:spPr bwMode="auto">
            <a:xfrm>
              <a:off x="1528763" y="6207125"/>
              <a:ext cx="717550" cy="646113"/>
            </a:xfrm>
            <a:custGeom>
              <a:avLst/>
              <a:gdLst/>
              <a:ahLst/>
              <a:cxnLst/>
              <a:rect l="0" t="0" r="r" b="b"/>
              <a:pathLst>
                <a:path w="151" h="136">
                  <a:moveTo>
                    <a:pt x="0" y="0"/>
                  </a:moveTo>
                  <a:cubicBezTo>
                    <a:pt x="45" y="52"/>
                    <a:pt x="97" y="99"/>
                    <a:pt x="151" y="13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79" name="Freeform 10"/>
            <p:cNvSpPr/>
            <p:nvPr/>
          </p:nvSpPr>
          <p:spPr bwMode="auto">
            <a:xfrm>
              <a:off x="1524000" y="1806575"/>
              <a:ext cx="6753225" cy="5046663"/>
            </a:xfrm>
            <a:custGeom>
              <a:avLst/>
              <a:gdLst/>
              <a:ahLst/>
              <a:cxnLst/>
              <a:rect l="0" t="0" r="r" b="b"/>
              <a:pathLst>
                <a:path w="1420" h="1061">
                  <a:moveTo>
                    <a:pt x="1034" y="1061"/>
                  </a:moveTo>
                  <a:cubicBezTo>
                    <a:pt x="1148" y="1019"/>
                    <a:pt x="1283" y="957"/>
                    <a:pt x="1345" y="845"/>
                  </a:cubicBezTo>
                  <a:cubicBezTo>
                    <a:pt x="1420" y="710"/>
                    <a:pt x="1338" y="570"/>
                    <a:pt x="1249" y="466"/>
                  </a:cubicBezTo>
                  <a:cubicBezTo>
                    <a:pt x="1068" y="253"/>
                    <a:pt x="816" y="57"/>
                    <a:pt x="530" y="23"/>
                  </a:cubicBezTo>
                  <a:cubicBezTo>
                    <a:pt x="336" y="0"/>
                    <a:pt x="140" y="87"/>
                    <a:pt x="0" y="22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80" name="Freeform 11"/>
            <p:cNvSpPr/>
            <p:nvPr/>
          </p:nvSpPr>
          <p:spPr bwMode="auto">
            <a:xfrm>
              <a:off x="1524000" y="669925"/>
              <a:ext cx="8797925" cy="6183313"/>
            </a:xfrm>
            <a:custGeom>
              <a:avLst/>
              <a:gdLst/>
              <a:ahLst/>
              <a:cxnLst/>
              <a:rect l="0" t="0" r="r" b="b"/>
              <a:pathLst>
                <a:path w="1850" h="1300">
                  <a:moveTo>
                    <a:pt x="1552" y="1300"/>
                  </a:moveTo>
                  <a:cubicBezTo>
                    <a:pt x="1850" y="1019"/>
                    <a:pt x="1504" y="652"/>
                    <a:pt x="1288" y="447"/>
                  </a:cubicBezTo>
                  <a:cubicBezTo>
                    <a:pt x="1085" y="255"/>
                    <a:pt x="838" y="90"/>
                    <a:pt x="559" y="37"/>
                  </a:cubicBezTo>
                  <a:cubicBezTo>
                    <a:pt x="364" y="0"/>
                    <a:pt x="171" y="40"/>
                    <a:pt x="0" y="131"/>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1" name="Freeform 12"/>
            <p:cNvSpPr/>
            <p:nvPr/>
          </p:nvSpPr>
          <p:spPr bwMode="auto">
            <a:xfrm>
              <a:off x="1524000" y="119063"/>
              <a:ext cx="9555163" cy="6734175"/>
            </a:xfrm>
            <a:custGeom>
              <a:avLst/>
              <a:gdLst/>
              <a:ahLst/>
              <a:cxnLst/>
              <a:rect l="0" t="0" r="r" b="b"/>
              <a:pathLst>
                <a:path w="2009" h="1416">
                  <a:moveTo>
                    <a:pt x="1725" y="1416"/>
                  </a:moveTo>
                  <a:cubicBezTo>
                    <a:pt x="2009" y="1117"/>
                    <a:pt x="1728" y="785"/>
                    <a:pt x="1492" y="565"/>
                  </a:cubicBezTo>
                  <a:cubicBezTo>
                    <a:pt x="1248" y="339"/>
                    <a:pt x="961" y="143"/>
                    <a:pt x="635" y="61"/>
                  </a:cubicBezTo>
                  <a:cubicBezTo>
                    <a:pt x="392" y="0"/>
                    <a:pt x="190" y="18"/>
                    <a:pt x="0" y="10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2" name="Freeform 13"/>
            <p:cNvSpPr/>
            <p:nvPr/>
          </p:nvSpPr>
          <p:spPr bwMode="auto">
            <a:xfrm>
              <a:off x="5419725" y="4763"/>
              <a:ext cx="5216525" cy="5368925"/>
            </a:xfrm>
            <a:custGeom>
              <a:avLst/>
              <a:gdLst/>
              <a:ahLst/>
              <a:cxnLst/>
              <a:rect l="0" t="0" r="r" b="b"/>
              <a:pathLst>
                <a:path w="1097" h="1129">
                  <a:moveTo>
                    <a:pt x="1097" y="1129"/>
                  </a:moveTo>
                  <a:cubicBezTo>
                    <a:pt x="1031" y="909"/>
                    <a:pt x="843" y="701"/>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3" name="Freeform 15"/>
            <p:cNvSpPr/>
            <p:nvPr/>
          </p:nvSpPr>
          <p:spPr bwMode="auto">
            <a:xfrm>
              <a:off x="5813425" y="4763"/>
              <a:ext cx="4832350" cy="4822825"/>
            </a:xfrm>
            <a:custGeom>
              <a:avLst/>
              <a:gdLst/>
              <a:ahLst/>
              <a:cxnLst/>
              <a:rect l="0" t="0" r="r" b="b"/>
              <a:pathLst>
                <a:path w="1016" h="1014">
                  <a:moveTo>
                    <a:pt x="1016" y="1014"/>
                  </a:moveTo>
                  <a:cubicBezTo>
                    <a:pt x="934" y="849"/>
                    <a:pt x="802" y="6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84" name="Freeform 16"/>
            <p:cNvSpPr/>
            <p:nvPr/>
          </p:nvSpPr>
          <p:spPr bwMode="auto">
            <a:xfrm>
              <a:off x="6003925" y="4763"/>
              <a:ext cx="4641850" cy="4598988"/>
            </a:xfrm>
            <a:custGeom>
              <a:avLst/>
              <a:gdLst/>
              <a:ahLst/>
              <a:cxnLst/>
              <a:rect l="0" t="0" r="r" b="b"/>
              <a:pathLst>
                <a:path w="976" h="967">
                  <a:moveTo>
                    <a:pt x="976" y="967"/>
                  </a:moveTo>
                  <a:cubicBezTo>
                    <a:pt x="894" y="822"/>
                    <a:pt x="779" y="689"/>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785" name="Freeform 17"/>
            <p:cNvSpPr/>
            <p:nvPr/>
          </p:nvSpPr>
          <p:spPr bwMode="auto">
            <a:xfrm>
              <a:off x="6203950" y="0"/>
              <a:ext cx="4441825" cy="4237038"/>
            </a:xfrm>
            <a:custGeom>
              <a:avLst/>
              <a:gdLst/>
              <a:ahLst/>
              <a:cxnLst/>
              <a:rect l="0" t="0" r="r" b="b"/>
              <a:pathLst>
                <a:path w="934" h="891">
                  <a:moveTo>
                    <a:pt x="934" y="891"/>
                  </a:moveTo>
                  <a:cubicBezTo>
                    <a:pt x="863" y="783"/>
                    <a:pt x="778" y="684"/>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6" name="Freeform 18"/>
            <p:cNvSpPr/>
            <p:nvPr/>
          </p:nvSpPr>
          <p:spPr bwMode="auto">
            <a:xfrm>
              <a:off x="6456363" y="4763"/>
              <a:ext cx="4179888" cy="3986213"/>
            </a:xfrm>
            <a:custGeom>
              <a:avLst/>
              <a:gdLst/>
              <a:ahLst/>
              <a:cxnLst/>
              <a:rect l="0" t="0" r="r" b="b"/>
              <a:pathLst>
                <a:path w="879" h="838">
                  <a:moveTo>
                    <a:pt x="879" y="838"/>
                  </a:moveTo>
                  <a:cubicBezTo>
                    <a:pt x="821" y="755"/>
                    <a:pt x="756" y="679"/>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7" name="Freeform 19"/>
            <p:cNvSpPr/>
            <p:nvPr/>
          </p:nvSpPr>
          <p:spPr bwMode="auto">
            <a:xfrm>
              <a:off x="6869113" y="4763"/>
              <a:ext cx="3776663" cy="3838575"/>
            </a:xfrm>
            <a:custGeom>
              <a:avLst/>
              <a:gdLst/>
              <a:ahLst/>
              <a:cxnLst/>
              <a:rect l="0" t="0" r="r" b="b"/>
              <a:pathLst>
                <a:path w="794" h="807">
                  <a:moveTo>
                    <a:pt x="794" y="807"/>
                  </a:moveTo>
                  <a:cubicBezTo>
                    <a:pt x="745" y="739"/>
                    <a:pt x="695" y="676"/>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8" name="Freeform 20"/>
            <p:cNvSpPr/>
            <p:nvPr/>
          </p:nvSpPr>
          <p:spPr bwMode="auto">
            <a:xfrm>
              <a:off x="8758238" y="4763"/>
              <a:ext cx="1887538" cy="1355725"/>
            </a:xfrm>
            <a:custGeom>
              <a:avLst/>
              <a:gdLst/>
              <a:ahLst/>
              <a:cxnLst/>
              <a:rect l="0" t="0" r="r" b="b"/>
              <a:pathLst>
                <a:path w="397" h="285">
                  <a:moveTo>
                    <a:pt x="397" y="285"/>
                  </a:moveTo>
                  <a:cubicBezTo>
                    <a:pt x="270" y="182"/>
                    <a:pt x="138" y="8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9" name="Freeform 21"/>
            <p:cNvSpPr/>
            <p:nvPr/>
          </p:nvSpPr>
          <p:spPr bwMode="auto">
            <a:xfrm>
              <a:off x="9223375" y="9525"/>
              <a:ext cx="1422400" cy="1108075"/>
            </a:xfrm>
            <a:custGeom>
              <a:avLst/>
              <a:gdLst/>
              <a:ahLst/>
              <a:cxnLst/>
              <a:rect l="0" t="0" r="r" b="b"/>
              <a:pathLst>
                <a:path w="299" h="233">
                  <a:moveTo>
                    <a:pt x="299" y="233"/>
                  </a:moveTo>
                  <a:cubicBezTo>
                    <a:pt x="197" y="145"/>
                    <a:pt x="97" y="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0" name="Freeform 22"/>
            <p:cNvSpPr/>
            <p:nvPr/>
          </p:nvSpPr>
          <p:spPr bwMode="auto">
            <a:xfrm>
              <a:off x="10009188" y="4763"/>
              <a:ext cx="636588" cy="361950"/>
            </a:xfrm>
            <a:custGeom>
              <a:avLst/>
              <a:gdLst/>
              <a:ahLst/>
              <a:cxnLst/>
              <a:rect l="0" t="0" r="r" b="b"/>
              <a:pathLst>
                <a:path w="134" h="76">
                  <a:moveTo>
                    <a:pt x="0" y="0"/>
                  </a:moveTo>
                  <a:cubicBezTo>
                    <a:pt x="45" y="25"/>
                    <a:pt x="89" y="50"/>
                    <a:pt x="134" y="7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 name="Group 6"/>
          <p:cNvGrpSpPr/>
          <p:nvPr/>
        </p:nvGrpSpPr>
        <p:grpSpPr>
          <a:xfrm>
            <a:off x="2403476" y="1158902"/>
            <a:ext cx="4317684" cy="4537816"/>
            <a:chOff x="2403476" y="1158902"/>
            <a:chExt cx="4317684" cy="4537816"/>
          </a:xfrm>
        </p:grpSpPr>
        <p:sp>
          <p:nvSpPr>
            <p:cNvPr id="28" name="Rectangle 27"/>
            <p:cNvSpPr/>
            <p:nvPr/>
          </p:nvSpPr>
          <p:spPr>
            <a:xfrm>
              <a:off x="2403476" y="1158902"/>
              <a:ext cx="4317684"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2403476" y="1963574"/>
              <a:ext cx="4317684" cy="33844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3" name="Isosceles Triangle 28"/>
            <p:cNvSpPr/>
            <p:nvPr/>
          </p:nvSpPr>
          <p:spPr>
            <a:xfrm rot="10800000">
              <a:off x="4358702" y="5345655"/>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2479148" y="2028827"/>
            <a:ext cx="4162952" cy="1732474"/>
          </a:xfrm>
        </p:spPr>
        <p:txBody>
          <a:bodyPr bIns="0" anchor="b">
            <a:normAutofit/>
          </a:bodyPr>
          <a:lstStyle>
            <a:lvl1pPr algn="ctr">
              <a:defRPr sz="3600">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2479148" y="3843338"/>
            <a:ext cx="4162952" cy="1426097"/>
          </a:xfrm>
        </p:spPr>
        <p:txBody>
          <a:bodyPr tIns="0">
            <a:normAutofit/>
          </a:bodyPr>
          <a:lstStyle>
            <a:lvl1pPr marL="0" indent="0" algn="ctr">
              <a:buNone/>
              <a:defRPr sz="1600">
                <a:solidFill>
                  <a:srgbClr val="FFFEFF"/>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40080" y="320040"/>
            <a:ext cx="2743200" cy="320040"/>
          </a:xfrm>
        </p:spPr>
        <p:txBody>
          <a:bodyPr/>
          <a:lstStyle/>
          <a:p>
            <a:fld id="{89FA2429-787D-46E6-8C21-F493F360CB36}" type="datetimeFigureOut">
              <a:rPr lang="en-US" smtClean="0"/>
              <a:t>11/11/2024</a:t>
            </a:fld>
            <a:endParaRPr lang="en-US" dirty="0"/>
          </a:p>
        </p:txBody>
      </p:sp>
      <p:sp>
        <p:nvSpPr>
          <p:cNvPr id="5" name="Footer Placeholder 4"/>
          <p:cNvSpPr>
            <a:spLocks noGrp="1"/>
          </p:cNvSpPr>
          <p:nvPr>
            <p:ph type="ftr" sz="quarter" idx="11"/>
          </p:nvPr>
        </p:nvSpPr>
        <p:spPr>
          <a:xfrm>
            <a:off x="640080" y="6227064"/>
            <a:ext cx="7854696"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7808976" y="320040"/>
            <a:ext cx="685800" cy="320040"/>
          </a:xfrm>
        </p:spPr>
        <p:txBody>
          <a:bodyPr/>
          <a:lstStyle/>
          <a:p>
            <a:fld id="{54FE5E3C-D00F-4416-9D18-2142C06B2B68}" type="slidenum">
              <a:rPr lang="en-US" smtClean="0"/>
              <a:t>‹#›</a:t>
            </a:fld>
            <a:endParaRPr lang="en-US" dirty="0"/>
          </a:p>
        </p:txBody>
      </p:sp>
    </p:spTree>
    <p:extLst>
      <p:ext uri="{BB962C8B-B14F-4D97-AF65-F5344CB8AC3E}">
        <p14:creationId xmlns:p14="http://schemas.microsoft.com/office/powerpoint/2010/main" val="4252927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41" name="Group 40"/>
          <p:cNvGrpSpPr/>
          <p:nvPr/>
        </p:nvGrpSpPr>
        <p:grpSpPr>
          <a:xfrm>
            <a:off x="-286226" y="0"/>
            <a:ext cx="9421759" cy="6858001"/>
            <a:chOff x="1243013" y="0"/>
            <a:chExt cx="9402763" cy="6858001"/>
          </a:xfrm>
        </p:grpSpPr>
        <p:sp>
          <p:nvSpPr>
            <p:cNvPr id="42" name="Freeform 5"/>
            <p:cNvSpPr/>
            <p:nvPr/>
          </p:nvSpPr>
          <p:spPr bwMode="auto">
            <a:xfrm>
              <a:off x="2289175" y="0"/>
              <a:ext cx="3867150" cy="6848475"/>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6"/>
            <p:cNvSpPr/>
            <p:nvPr/>
          </p:nvSpPr>
          <p:spPr bwMode="auto">
            <a:xfrm>
              <a:off x="9604375" y="9525"/>
              <a:ext cx="1041400" cy="328613"/>
            </a:xfrm>
            <a:custGeom>
              <a:avLst/>
              <a:gdLst/>
              <a:ahLst/>
              <a:cxnLst/>
              <a:rect l="0" t="0" r="r" b="b"/>
              <a:pathLst>
                <a:path w="219" h="69">
                  <a:moveTo>
                    <a:pt x="219" y="69"/>
                  </a:moveTo>
                  <a:cubicBezTo>
                    <a:pt x="147" y="41"/>
                    <a:pt x="71" y="1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4" name="Freeform 7"/>
            <p:cNvSpPr/>
            <p:nvPr/>
          </p:nvSpPr>
          <p:spPr bwMode="auto">
            <a:xfrm>
              <a:off x="9223375" y="5578475"/>
              <a:ext cx="1422400" cy="1270000"/>
            </a:xfrm>
            <a:custGeom>
              <a:avLst/>
              <a:gdLst/>
              <a:ahLst/>
              <a:cxnLst/>
              <a:rect l="0" t="0" r="r" b="b"/>
              <a:pathLst>
                <a:path w="299" h="267">
                  <a:moveTo>
                    <a:pt x="0" y="267"/>
                  </a:moveTo>
                  <a:cubicBezTo>
                    <a:pt x="105" y="186"/>
                    <a:pt x="206" y="96"/>
                    <a:pt x="299"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8"/>
            <p:cNvSpPr/>
            <p:nvPr/>
          </p:nvSpPr>
          <p:spPr bwMode="auto">
            <a:xfrm>
              <a:off x="2103438" y="0"/>
              <a:ext cx="3681413" cy="6848475"/>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9"/>
            <p:cNvSpPr/>
            <p:nvPr/>
          </p:nvSpPr>
          <p:spPr bwMode="auto">
            <a:xfrm>
              <a:off x="10179050" y="9525"/>
              <a:ext cx="466725" cy="157163"/>
            </a:xfrm>
            <a:custGeom>
              <a:avLst/>
              <a:gdLst/>
              <a:ahLst/>
              <a:cxnLst/>
              <a:rect l="0" t="0" r="r" b="b"/>
              <a:pathLst>
                <a:path w="98" h="33">
                  <a:moveTo>
                    <a:pt x="98" y="33"/>
                  </a:moveTo>
                  <a:cubicBezTo>
                    <a:pt x="65" y="21"/>
                    <a:pt x="33" y="10"/>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7" name="Freeform 10"/>
            <p:cNvSpPr/>
            <p:nvPr/>
          </p:nvSpPr>
          <p:spPr bwMode="auto">
            <a:xfrm>
              <a:off x="9471025" y="5811838"/>
              <a:ext cx="1174750" cy="1046163"/>
            </a:xfrm>
            <a:custGeom>
              <a:avLst/>
              <a:gdLst/>
              <a:ahLst/>
              <a:cxnLst/>
              <a:rect l="0" t="0" r="r" b="b"/>
              <a:pathLst>
                <a:path w="247" h="220">
                  <a:moveTo>
                    <a:pt x="0" y="220"/>
                  </a:moveTo>
                  <a:cubicBezTo>
                    <a:pt x="86" y="152"/>
                    <a:pt x="169" y="78"/>
                    <a:pt x="247"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8" name="Freeform 11"/>
            <p:cNvSpPr/>
            <p:nvPr/>
          </p:nvSpPr>
          <p:spPr bwMode="auto">
            <a:xfrm>
              <a:off x="1985963" y="0"/>
              <a:ext cx="3622675" cy="6848475"/>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2"/>
            <p:cNvSpPr/>
            <p:nvPr/>
          </p:nvSpPr>
          <p:spPr bwMode="auto">
            <a:xfrm>
              <a:off x="10479088" y="9525"/>
              <a:ext cx="166688" cy="57150"/>
            </a:xfrm>
            <a:custGeom>
              <a:avLst/>
              <a:gdLst/>
              <a:ahLst/>
              <a:cxnLst/>
              <a:rect l="0" t="0" r="r" b="b"/>
              <a:pathLst>
                <a:path w="35" h="12">
                  <a:moveTo>
                    <a:pt x="35" y="12"/>
                  </a:moveTo>
                  <a:cubicBezTo>
                    <a:pt x="23" y="8"/>
                    <a:pt x="12" y="4"/>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3"/>
            <p:cNvSpPr/>
            <p:nvPr/>
          </p:nvSpPr>
          <p:spPr bwMode="auto">
            <a:xfrm>
              <a:off x="9618663" y="5940425"/>
              <a:ext cx="1027113" cy="908050"/>
            </a:xfrm>
            <a:custGeom>
              <a:avLst/>
              <a:gdLst/>
              <a:ahLst/>
              <a:cxnLst/>
              <a:rect l="0" t="0" r="r" b="b"/>
              <a:pathLst>
                <a:path w="216" h="191">
                  <a:moveTo>
                    <a:pt x="0" y="191"/>
                  </a:moveTo>
                  <a:cubicBezTo>
                    <a:pt x="75" y="131"/>
                    <a:pt x="147" y="67"/>
                    <a:pt x="216"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4"/>
            <p:cNvSpPr/>
            <p:nvPr/>
          </p:nvSpPr>
          <p:spPr bwMode="auto">
            <a:xfrm>
              <a:off x="1985963" y="0"/>
              <a:ext cx="3248025" cy="6848475"/>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5"/>
            <p:cNvSpPr/>
            <p:nvPr/>
          </p:nvSpPr>
          <p:spPr bwMode="auto">
            <a:xfrm>
              <a:off x="9780588" y="6054725"/>
              <a:ext cx="865188" cy="793750"/>
            </a:xfrm>
            <a:custGeom>
              <a:avLst/>
              <a:gdLst/>
              <a:ahLst/>
              <a:cxnLst/>
              <a:rect l="0" t="0" r="r" b="b"/>
              <a:pathLst>
                <a:path w="182" h="167">
                  <a:moveTo>
                    <a:pt x="0" y="167"/>
                  </a:moveTo>
                  <a:cubicBezTo>
                    <a:pt x="63" y="114"/>
                    <a:pt x="123" y="58"/>
                    <a:pt x="182"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6"/>
            <p:cNvSpPr/>
            <p:nvPr/>
          </p:nvSpPr>
          <p:spPr bwMode="auto">
            <a:xfrm>
              <a:off x="1871663" y="0"/>
              <a:ext cx="3233738" cy="6848475"/>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7"/>
            <p:cNvSpPr/>
            <p:nvPr/>
          </p:nvSpPr>
          <p:spPr bwMode="auto">
            <a:xfrm>
              <a:off x="9956800" y="6216650"/>
              <a:ext cx="688975" cy="631825"/>
            </a:xfrm>
            <a:custGeom>
              <a:avLst/>
              <a:gdLst/>
              <a:ahLst/>
              <a:cxnLst/>
              <a:rect l="0" t="0" r="r" b="b"/>
              <a:pathLst>
                <a:path w="145" h="133">
                  <a:moveTo>
                    <a:pt x="0" y="133"/>
                  </a:moveTo>
                  <a:cubicBezTo>
                    <a:pt x="50" y="90"/>
                    <a:pt x="98" y="46"/>
                    <a:pt x="14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18"/>
            <p:cNvSpPr/>
            <p:nvPr/>
          </p:nvSpPr>
          <p:spPr bwMode="auto">
            <a:xfrm>
              <a:off x="1466850" y="0"/>
              <a:ext cx="3424238" cy="6848475"/>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19"/>
            <p:cNvSpPr/>
            <p:nvPr/>
          </p:nvSpPr>
          <p:spPr bwMode="auto">
            <a:xfrm>
              <a:off x="10264775" y="6519863"/>
              <a:ext cx="381000" cy="328613"/>
            </a:xfrm>
            <a:custGeom>
              <a:avLst/>
              <a:gdLst/>
              <a:ahLst/>
              <a:cxnLst/>
              <a:rect l="0" t="0" r="r" b="b"/>
              <a:pathLst>
                <a:path w="80" h="69">
                  <a:moveTo>
                    <a:pt x="0" y="69"/>
                  </a:moveTo>
                  <a:cubicBezTo>
                    <a:pt x="27" y="47"/>
                    <a:pt x="53" y="24"/>
                    <a:pt x="8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0"/>
            <p:cNvSpPr/>
            <p:nvPr/>
          </p:nvSpPr>
          <p:spPr bwMode="auto">
            <a:xfrm>
              <a:off x="1581150" y="0"/>
              <a:ext cx="2720975" cy="6848475"/>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8" name="Freeform 21"/>
            <p:cNvSpPr/>
            <p:nvPr/>
          </p:nvSpPr>
          <p:spPr bwMode="auto">
            <a:xfrm>
              <a:off x="1243013" y="0"/>
              <a:ext cx="2949575" cy="6848475"/>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9" name="Freeform 22"/>
            <p:cNvSpPr/>
            <p:nvPr/>
          </p:nvSpPr>
          <p:spPr bwMode="auto">
            <a:xfrm>
              <a:off x="1524000" y="0"/>
              <a:ext cx="1446213" cy="2030413"/>
            </a:xfrm>
            <a:custGeom>
              <a:avLst/>
              <a:gdLst/>
              <a:ahLst/>
              <a:cxnLst/>
              <a:rect l="0" t="0" r="r" b="b"/>
              <a:pathLst>
                <a:path w="304" h="427">
                  <a:moveTo>
                    <a:pt x="304" y="0"/>
                  </a:moveTo>
                  <a:cubicBezTo>
                    <a:pt x="170" y="120"/>
                    <a:pt x="69" y="267"/>
                    <a:pt x="0" y="42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3"/>
            <p:cNvSpPr/>
            <p:nvPr/>
          </p:nvSpPr>
          <p:spPr bwMode="auto">
            <a:xfrm>
              <a:off x="1524000" y="9525"/>
              <a:ext cx="1246188" cy="1641475"/>
            </a:xfrm>
            <a:custGeom>
              <a:avLst/>
              <a:gdLst/>
              <a:ahLst/>
              <a:cxnLst/>
              <a:rect l="0" t="0" r="r" b="b"/>
              <a:pathLst>
                <a:path w="262" h="345">
                  <a:moveTo>
                    <a:pt x="262" y="0"/>
                  </a:moveTo>
                  <a:cubicBezTo>
                    <a:pt x="152" y="102"/>
                    <a:pt x="65" y="217"/>
                    <a:pt x="0" y="34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1" name="Freeform 24"/>
            <p:cNvSpPr/>
            <p:nvPr/>
          </p:nvSpPr>
          <p:spPr bwMode="auto">
            <a:xfrm>
              <a:off x="1524000" y="0"/>
              <a:ext cx="1036638" cy="1212850"/>
            </a:xfrm>
            <a:custGeom>
              <a:avLst/>
              <a:gdLst/>
              <a:ahLst/>
              <a:cxnLst/>
              <a:rect l="0" t="0" r="r" b="b"/>
              <a:pathLst>
                <a:path w="218" h="255">
                  <a:moveTo>
                    <a:pt x="218" y="0"/>
                  </a:moveTo>
                  <a:cubicBezTo>
                    <a:pt x="137" y="77"/>
                    <a:pt x="62" y="162"/>
                    <a:pt x="0" y="25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2" name="Group 61"/>
          <p:cNvGrpSpPr/>
          <p:nvPr/>
        </p:nvGrpSpPr>
        <p:grpSpPr>
          <a:xfrm>
            <a:off x="640080" y="1699589"/>
            <a:ext cx="3286552" cy="3470421"/>
            <a:chOff x="640080" y="1699589"/>
            <a:chExt cx="3286552" cy="3470421"/>
          </a:xfrm>
        </p:grpSpPr>
        <p:sp>
          <p:nvSpPr>
            <p:cNvPr id="63" name="Rectangle 62"/>
            <p:cNvSpPr/>
            <p:nvPr/>
          </p:nvSpPr>
          <p:spPr>
            <a:xfrm>
              <a:off x="644453" y="1699589"/>
              <a:ext cx="327780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Isosceles Triangle 22"/>
            <p:cNvSpPr/>
            <p:nvPr/>
          </p:nvSpPr>
          <p:spPr>
            <a:xfrm rot="10800000">
              <a:off x="2125363" y="4897607"/>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 name="Rectangle 64"/>
            <p:cNvSpPr/>
            <p:nvPr/>
          </p:nvSpPr>
          <p:spPr>
            <a:xfrm>
              <a:off x="640080" y="2275661"/>
              <a:ext cx="3286552"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719952" y="2355068"/>
            <a:ext cx="3122163" cy="2459808"/>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sz="half" idx="1"/>
          </p:nvPr>
        </p:nvSpPr>
        <p:spPr>
          <a:xfrm>
            <a:off x="4423014" y="804029"/>
            <a:ext cx="4091674" cy="245934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20283" y="3585104"/>
            <a:ext cx="4094404" cy="24706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640080" y="320040"/>
            <a:ext cx="2743200" cy="320040"/>
          </a:xfrm>
        </p:spPr>
        <p:txBody>
          <a:bodyPr/>
          <a:lstStyle/>
          <a:p>
            <a:fld id="{89FA2429-787D-46E6-8C21-F493F360CB36}" type="datetimeFigureOut">
              <a:rPr lang="en-US" smtClean="0"/>
              <a:t>11/11/2024</a:t>
            </a:fld>
            <a:endParaRPr lang="en-US" dirty="0"/>
          </a:p>
        </p:txBody>
      </p:sp>
      <p:sp>
        <p:nvSpPr>
          <p:cNvPr id="6" name="Footer Placeholder 5"/>
          <p:cNvSpPr>
            <a:spLocks noGrp="1"/>
          </p:cNvSpPr>
          <p:nvPr>
            <p:ph type="ftr" sz="quarter" idx="11"/>
          </p:nvPr>
        </p:nvSpPr>
        <p:spPr>
          <a:xfrm>
            <a:off x="640080" y="6227064"/>
            <a:ext cx="7854696" cy="320040"/>
          </a:xfrm>
        </p:spPr>
        <p:txBody>
          <a:bodyPr/>
          <a:lstStyle/>
          <a:p>
            <a:endParaRPr lang="en-US" dirty="0"/>
          </a:p>
        </p:txBody>
      </p:sp>
      <p:sp>
        <p:nvSpPr>
          <p:cNvPr id="7" name="Slide Number Placeholder 6"/>
          <p:cNvSpPr>
            <a:spLocks noGrp="1"/>
          </p:cNvSpPr>
          <p:nvPr>
            <p:ph type="sldNum" sz="quarter" idx="12"/>
          </p:nvPr>
        </p:nvSpPr>
        <p:spPr>
          <a:xfrm>
            <a:off x="7808976" y="320040"/>
            <a:ext cx="685800" cy="320040"/>
          </a:xfrm>
        </p:spPr>
        <p:txBody>
          <a:bodyPr/>
          <a:lstStyle/>
          <a:p>
            <a:fld id="{54FE5E3C-D00F-4416-9D18-2142C06B2B68}" type="slidenum">
              <a:rPr lang="en-US" smtClean="0"/>
              <a:t>‹#›</a:t>
            </a:fld>
            <a:endParaRPr lang="en-US" dirty="0"/>
          </a:p>
        </p:txBody>
      </p:sp>
    </p:spTree>
    <p:extLst>
      <p:ext uri="{BB962C8B-B14F-4D97-AF65-F5344CB8AC3E}">
        <p14:creationId xmlns:p14="http://schemas.microsoft.com/office/powerpoint/2010/main" val="27972571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38" name="Group 37"/>
          <p:cNvGrpSpPr/>
          <p:nvPr/>
        </p:nvGrpSpPr>
        <p:grpSpPr>
          <a:xfrm>
            <a:off x="-286226" y="0"/>
            <a:ext cx="9421759" cy="6858001"/>
            <a:chOff x="1243013" y="0"/>
            <a:chExt cx="9402763" cy="6858001"/>
          </a:xfrm>
        </p:grpSpPr>
        <p:sp>
          <p:nvSpPr>
            <p:cNvPr id="39" name="Freeform 5"/>
            <p:cNvSpPr/>
            <p:nvPr/>
          </p:nvSpPr>
          <p:spPr bwMode="auto">
            <a:xfrm>
              <a:off x="2289175" y="0"/>
              <a:ext cx="3867150" cy="6848475"/>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6"/>
            <p:cNvSpPr/>
            <p:nvPr/>
          </p:nvSpPr>
          <p:spPr bwMode="auto">
            <a:xfrm>
              <a:off x="9604375" y="9525"/>
              <a:ext cx="1041400" cy="328613"/>
            </a:xfrm>
            <a:custGeom>
              <a:avLst/>
              <a:gdLst/>
              <a:ahLst/>
              <a:cxnLst/>
              <a:rect l="0" t="0" r="r" b="b"/>
              <a:pathLst>
                <a:path w="219" h="69">
                  <a:moveTo>
                    <a:pt x="219" y="69"/>
                  </a:moveTo>
                  <a:cubicBezTo>
                    <a:pt x="147" y="41"/>
                    <a:pt x="71" y="1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7"/>
            <p:cNvSpPr/>
            <p:nvPr/>
          </p:nvSpPr>
          <p:spPr bwMode="auto">
            <a:xfrm>
              <a:off x="9223375" y="5578475"/>
              <a:ext cx="1422400" cy="1270000"/>
            </a:xfrm>
            <a:custGeom>
              <a:avLst/>
              <a:gdLst/>
              <a:ahLst/>
              <a:cxnLst/>
              <a:rect l="0" t="0" r="r" b="b"/>
              <a:pathLst>
                <a:path w="299" h="267">
                  <a:moveTo>
                    <a:pt x="0" y="267"/>
                  </a:moveTo>
                  <a:cubicBezTo>
                    <a:pt x="105" y="186"/>
                    <a:pt x="206" y="96"/>
                    <a:pt x="299"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8"/>
            <p:cNvSpPr/>
            <p:nvPr/>
          </p:nvSpPr>
          <p:spPr bwMode="auto">
            <a:xfrm>
              <a:off x="2103438" y="0"/>
              <a:ext cx="3681413" cy="6848475"/>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9"/>
            <p:cNvSpPr/>
            <p:nvPr/>
          </p:nvSpPr>
          <p:spPr bwMode="auto">
            <a:xfrm>
              <a:off x="10179050" y="9525"/>
              <a:ext cx="466725" cy="157163"/>
            </a:xfrm>
            <a:custGeom>
              <a:avLst/>
              <a:gdLst/>
              <a:ahLst/>
              <a:cxnLst/>
              <a:rect l="0" t="0" r="r" b="b"/>
              <a:pathLst>
                <a:path w="98" h="33">
                  <a:moveTo>
                    <a:pt x="98" y="33"/>
                  </a:moveTo>
                  <a:cubicBezTo>
                    <a:pt x="65" y="21"/>
                    <a:pt x="33" y="10"/>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0"/>
            <p:cNvSpPr/>
            <p:nvPr/>
          </p:nvSpPr>
          <p:spPr bwMode="auto">
            <a:xfrm>
              <a:off x="9471025" y="5811838"/>
              <a:ext cx="1174750" cy="1046163"/>
            </a:xfrm>
            <a:custGeom>
              <a:avLst/>
              <a:gdLst/>
              <a:ahLst/>
              <a:cxnLst/>
              <a:rect l="0" t="0" r="r" b="b"/>
              <a:pathLst>
                <a:path w="247" h="220">
                  <a:moveTo>
                    <a:pt x="0" y="220"/>
                  </a:moveTo>
                  <a:cubicBezTo>
                    <a:pt x="86" y="152"/>
                    <a:pt x="169" y="78"/>
                    <a:pt x="247"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1"/>
            <p:cNvSpPr/>
            <p:nvPr/>
          </p:nvSpPr>
          <p:spPr bwMode="auto">
            <a:xfrm>
              <a:off x="1985963" y="0"/>
              <a:ext cx="3622675" cy="6848475"/>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2"/>
            <p:cNvSpPr/>
            <p:nvPr/>
          </p:nvSpPr>
          <p:spPr bwMode="auto">
            <a:xfrm>
              <a:off x="10479088" y="9525"/>
              <a:ext cx="166688" cy="57150"/>
            </a:xfrm>
            <a:custGeom>
              <a:avLst/>
              <a:gdLst/>
              <a:ahLst/>
              <a:cxnLst/>
              <a:rect l="0" t="0" r="r" b="b"/>
              <a:pathLst>
                <a:path w="35" h="12">
                  <a:moveTo>
                    <a:pt x="35" y="12"/>
                  </a:moveTo>
                  <a:cubicBezTo>
                    <a:pt x="23" y="8"/>
                    <a:pt x="12" y="4"/>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3"/>
            <p:cNvSpPr/>
            <p:nvPr/>
          </p:nvSpPr>
          <p:spPr bwMode="auto">
            <a:xfrm>
              <a:off x="9618663" y="5940425"/>
              <a:ext cx="1027113" cy="908050"/>
            </a:xfrm>
            <a:custGeom>
              <a:avLst/>
              <a:gdLst/>
              <a:ahLst/>
              <a:cxnLst/>
              <a:rect l="0" t="0" r="r" b="b"/>
              <a:pathLst>
                <a:path w="216" h="191">
                  <a:moveTo>
                    <a:pt x="0" y="191"/>
                  </a:moveTo>
                  <a:cubicBezTo>
                    <a:pt x="75" y="131"/>
                    <a:pt x="147" y="67"/>
                    <a:pt x="216"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4"/>
            <p:cNvSpPr/>
            <p:nvPr/>
          </p:nvSpPr>
          <p:spPr bwMode="auto">
            <a:xfrm>
              <a:off x="1985963" y="0"/>
              <a:ext cx="3248025" cy="6848475"/>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5"/>
            <p:cNvSpPr/>
            <p:nvPr/>
          </p:nvSpPr>
          <p:spPr bwMode="auto">
            <a:xfrm>
              <a:off x="9780588" y="6054725"/>
              <a:ext cx="865188" cy="793750"/>
            </a:xfrm>
            <a:custGeom>
              <a:avLst/>
              <a:gdLst/>
              <a:ahLst/>
              <a:cxnLst/>
              <a:rect l="0" t="0" r="r" b="b"/>
              <a:pathLst>
                <a:path w="182" h="167">
                  <a:moveTo>
                    <a:pt x="0" y="167"/>
                  </a:moveTo>
                  <a:cubicBezTo>
                    <a:pt x="63" y="114"/>
                    <a:pt x="123" y="58"/>
                    <a:pt x="182"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6"/>
            <p:cNvSpPr/>
            <p:nvPr/>
          </p:nvSpPr>
          <p:spPr bwMode="auto">
            <a:xfrm>
              <a:off x="1871663" y="0"/>
              <a:ext cx="3233738" cy="6848475"/>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7"/>
            <p:cNvSpPr/>
            <p:nvPr/>
          </p:nvSpPr>
          <p:spPr bwMode="auto">
            <a:xfrm>
              <a:off x="9956800" y="6216650"/>
              <a:ext cx="688975" cy="631825"/>
            </a:xfrm>
            <a:custGeom>
              <a:avLst/>
              <a:gdLst/>
              <a:ahLst/>
              <a:cxnLst/>
              <a:rect l="0" t="0" r="r" b="b"/>
              <a:pathLst>
                <a:path w="145" h="133">
                  <a:moveTo>
                    <a:pt x="0" y="133"/>
                  </a:moveTo>
                  <a:cubicBezTo>
                    <a:pt x="50" y="90"/>
                    <a:pt x="98" y="46"/>
                    <a:pt x="14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8"/>
            <p:cNvSpPr/>
            <p:nvPr/>
          </p:nvSpPr>
          <p:spPr bwMode="auto">
            <a:xfrm>
              <a:off x="1466850" y="0"/>
              <a:ext cx="3424238" cy="6848475"/>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9"/>
            <p:cNvSpPr/>
            <p:nvPr/>
          </p:nvSpPr>
          <p:spPr bwMode="auto">
            <a:xfrm>
              <a:off x="10264775" y="6519863"/>
              <a:ext cx="381000" cy="328613"/>
            </a:xfrm>
            <a:custGeom>
              <a:avLst/>
              <a:gdLst/>
              <a:ahLst/>
              <a:cxnLst/>
              <a:rect l="0" t="0" r="r" b="b"/>
              <a:pathLst>
                <a:path w="80" h="69">
                  <a:moveTo>
                    <a:pt x="0" y="69"/>
                  </a:moveTo>
                  <a:cubicBezTo>
                    <a:pt x="27" y="47"/>
                    <a:pt x="53" y="24"/>
                    <a:pt x="8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20"/>
            <p:cNvSpPr/>
            <p:nvPr/>
          </p:nvSpPr>
          <p:spPr bwMode="auto">
            <a:xfrm>
              <a:off x="1581150" y="0"/>
              <a:ext cx="2720975" cy="6848475"/>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5" name="Freeform 21"/>
            <p:cNvSpPr/>
            <p:nvPr/>
          </p:nvSpPr>
          <p:spPr bwMode="auto">
            <a:xfrm>
              <a:off x="1243013" y="0"/>
              <a:ext cx="2949575" cy="6848475"/>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6" name="Freeform 22"/>
            <p:cNvSpPr/>
            <p:nvPr/>
          </p:nvSpPr>
          <p:spPr bwMode="auto">
            <a:xfrm>
              <a:off x="1524000" y="0"/>
              <a:ext cx="1446213" cy="2030413"/>
            </a:xfrm>
            <a:custGeom>
              <a:avLst/>
              <a:gdLst/>
              <a:ahLst/>
              <a:cxnLst/>
              <a:rect l="0" t="0" r="r" b="b"/>
              <a:pathLst>
                <a:path w="304" h="427">
                  <a:moveTo>
                    <a:pt x="304" y="0"/>
                  </a:moveTo>
                  <a:cubicBezTo>
                    <a:pt x="170" y="120"/>
                    <a:pt x="69" y="267"/>
                    <a:pt x="0" y="42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3"/>
            <p:cNvSpPr/>
            <p:nvPr/>
          </p:nvSpPr>
          <p:spPr bwMode="auto">
            <a:xfrm>
              <a:off x="1524000" y="9525"/>
              <a:ext cx="1246188" cy="1641475"/>
            </a:xfrm>
            <a:custGeom>
              <a:avLst/>
              <a:gdLst/>
              <a:ahLst/>
              <a:cxnLst/>
              <a:rect l="0" t="0" r="r" b="b"/>
              <a:pathLst>
                <a:path w="262" h="345">
                  <a:moveTo>
                    <a:pt x="262" y="0"/>
                  </a:moveTo>
                  <a:cubicBezTo>
                    <a:pt x="152" y="102"/>
                    <a:pt x="65" y="217"/>
                    <a:pt x="0" y="34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4"/>
            <p:cNvSpPr/>
            <p:nvPr/>
          </p:nvSpPr>
          <p:spPr bwMode="auto">
            <a:xfrm>
              <a:off x="1524000" y="0"/>
              <a:ext cx="1036638" cy="1212850"/>
            </a:xfrm>
            <a:custGeom>
              <a:avLst/>
              <a:gdLst/>
              <a:ahLst/>
              <a:cxnLst/>
              <a:rect l="0" t="0" r="r" b="b"/>
              <a:pathLst>
                <a:path w="218" h="255">
                  <a:moveTo>
                    <a:pt x="218" y="0"/>
                  </a:moveTo>
                  <a:cubicBezTo>
                    <a:pt x="137" y="77"/>
                    <a:pt x="62" y="162"/>
                    <a:pt x="0" y="25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640080" y="1699589"/>
            <a:ext cx="3286552" cy="3470421"/>
            <a:chOff x="640080" y="1699589"/>
            <a:chExt cx="3286552" cy="3470421"/>
          </a:xfrm>
        </p:grpSpPr>
        <p:sp>
          <p:nvSpPr>
            <p:cNvPr id="60" name="Rectangle 59"/>
            <p:cNvSpPr/>
            <p:nvPr/>
          </p:nvSpPr>
          <p:spPr>
            <a:xfrm>
              <a:off x="644453" y="1699589"/>
              <a:ext cx="327780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125363" y="4897607"/>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640080" y="2275661"/>
              <a:ext cx="3286552"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719952" y="2355848"/>
            <a:ext cx="3122163" cy="2459028"/>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4706612" y="802200"/>
            <a:ext cx="3805123" cy="685800"/>
          </a:xfrm>
        </p:spPr>
        <p:txBody>
          <a:bodyPr anchor="ctr">
            <a:noAutofit/>
          </a:bodyPr>
          <a:lstStyle>
            <a:lvl1pPr marL="0" indent="0" algn="l">
              <a:lnSpc>
                <a:spcPct val="100000"/>
              </a:lnSpc>
              <a:buNone/>
              <a:defRPr sz="18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06636" y="1487999"/>
            <a:ext cx="3804674" cy="17753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95010" y="3585518"/>
            <a:ext cx="3819675" cy="685800"/>
          </a:xfrm>
        </p:spPr>
        <p:txBody>
          <a:bodyPr anchor="ctr">
            <a:noAutofit/>
          </a:bodyPr>
          <a:lstStyle>
            <a:lvl1pPr marL="0" indent="0" algn="l">
              <a:lnSpc>
                <a:spcPct val="100000"/>
              </a:lnSpc>
              <a:buNone/>
              <a:defRPr sz="18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95010" y="4270332"/>
            <a:ext cx="3819675" cy="17854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640080" y="320040"/>
            <a:ext cx="2743200" cy="320040"/>
          </a:xfrm>
        </p:spPr>
        <p:txBody>
          <a:bodyPr/>
          <a:lstStyle/>
          <a:p>
            <a:fld id="{89FA2429-787D-46E6-8C21-F493F360CB36}" type="datetimeFigureOut">
              <a:rPr lang="en-US" smtClean="0"/>
              <a:t>11/11/2024</a:t>
            </a:fld>
            <a:endParaRPr lang="en-US" dirty="0"/>
          </a:p>
        </p:txBody>
      </p:sp>
      <p:sp>
        <p:nvSpPr>
          <p:cNvPr id="8" name="Footer Placeholder 7"/>
          <p:cNvSpPr>
            <a:spLocks noGrp="1"/>
          </p:cNvSpPr>
          <p:nvPr>
            <p:ph type="ftr" sz="quarter" idx="11"/>
          </p:nvPr>
        </p:nvSpPr>
        <p:spPr>
          <a:xfrm>
            <a:off x="640080" y="6227064"/>
            <a:ext cx="7854696" cy="320040"/>
          </a:xfrm>
        </p:spPr>
        <p:txBody>
          <a:bodyPr/>
          <a:lstStyle/>
          <a:p>
            <a:endParaRPr lang="en-US" dirty="0"/>
          </a:p>
        </p:txBody>
      </p:sp>
      <p:sp>
        <p:nvSpPr>
          <p:cNvPr id="9" name="Slide Number Placeholder 8"/>
          <p:cNvSpPr>
            <a:spLocks noGrp="1"/>
          </p:cNvSpPr>
          <p:nvPr>
            <p:ph type="sldNum" sz="quarter" idx="12"/>
          </p:nvPr>
        </p:nvSpPr>
        <p:spPr>
          <a:xfrm>
            <a:off x="7808976" y="320040"/>
            <a:ext cx="685800" cy="320040"/>
          </a:xfrm>
        </p:spPr>
        <p:txBody>
          <a:bodyPr/>
          <a:lstStyle/>
          <a:p>
            <a:fld id="{54FE5E3C-D00F-4416-9D18-2142C06B2B68}" type="slidenum">
              <a:rPr lang="en-US" smtClean="0"/>
              <a:t>‹#›</a:t>
            </a:fld>
            <a:endParaRPr lang="en-US" dirty="0"/>
          </a:p>
        </p:txBody>
      </p:sp>
    </p:spTree>
    <p:extLst>
      <p:ext uri="{BB962C8B-B14F-4D97-AF65-F5344CB8AC3E}">
        <p14:creationId xmlns:p14="http://schemas.microsoft.com/office/powerpoint/2010/main" val="38405276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76" name="Group 75"/>
          <p:cNvGrpSpPr/>
          <p:nvPr/>
        </p:nvGrpSpPr>
        <p:grpSpPr>
          <a:xfrm>
            <a:off x="-286226" y="0"/>
            <a:ext cx="9421759" cy="6858001"/>
            <a:chOff x="1243013" y="0"/>
            <a:chExt cx="9402763" cy="6858001"/>
          </a:xfrm>
        </p:grpSpPr>
        <p:sp>
          <p:nvSpPr>
            <p:cNvPr id="77" name="Freeform 5"/>
            <p:cNvSpPr/>
            <p:nvPr/>
          </p:nvSpPr>
          <p:spPr bwMode="auto">
            <a:xfrm>
              <a:off x="2289175" y="0"/>
              <a:ext cx="3867150" cy="6848475"/>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6"/>
            <p:cNvSpPr/>
            <p:nvPr/>
          </p:nvSpPr>
          <p:spPr bwMode="auto">
            <a:xfrm>
              <a:off x="9604375" y="9525"/>
              <a:ext cx="1041400" cy="328613"/>
            </a:xfrm>
            <a:custGeom>
              <a:avLst/>
              <a:gdLst/>
              <a:ahLst/>
              <a:cxnLst/>
              <a:rect l="0" t="0" r="r" b="b"/>
              <a:pathLst>
                <a:path w="219" h="69">
                  <a:moveTo>
                    <a:pt x="219" y="69"/>
                  </a:moveTo>
                  <a:cubicBezTo>
                    <a:pt x="147" y="41"/>
                    <a:pt x="71" y="1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7"/>
            <p:cNvSpPr/>
            <p:nvPr/>
          </p:nvSpPr>
          <p:spPr bwMode="auto">
            <a:xfrm>
              <a:off x="9223375" y="5578475"/>
              <a:ext cx="1422400" cy="1270000"/>
            </a:xfrm>
            <a:custGeom>
              <a:avLst/>
              <a:gdLst/>
              <a:ahLst/>
              <a:cxnLst/>
              <a:rect l="0" t="0" r="r" b="b"/>
              <a:pathLst>
                <a:path w="299" h="267">
                  <a:moveTo>
                    <a:pt x="0" y="267"/>
                  </a:moveTo>
                  <a:cubicBezTo>
                    <a:pt x="105" y="186"/>
                    <a:pt x="206" y="96"/>
                    <a:pt x="299"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8"/>
            <p:cNvSpPr/>
            <p:nvPr/>
          </p:nvSpPr>
          <p:spPr bwMode="auto">
            <a:xfrm>
              <a:off x="2103438" y="0"/>
              <a:ext cx="3681413" cy="6848475"/>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9"/>
            <p:cNvSpPr/>
            <p:nvPr/>
          </p:nvSpPr>
          <p:spPr bwMode="auto">
            <a:xfrm>
              <a:off x="10179050" y="9525"/>
              <a:ext cx="466725" cy="157163"/>
            </a:xfrm>
            <a:custGeom>
              <a:avLst/>
              <a:gdLst/>
              <a:ahLst/>
              <a:cxnLst/>
              <a:rect l="0" t="0" r="r" b="b"/>
              <a:pathLst>
                <a:path w="98" h="33">
                  <a:moveTo>
                    <a:pt x="98" y="33"/>
                  </a:moveTo>
                  <a:cubicBezTo>
                    <a:pt x="65" y="21"/>
                    <a:pt x="33" y="10"/>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0"/>
            <p:cNvSpPr/>
            <p:nvPr/>
          </p:nvSpPr>
          <p:spPr bwMode="auto">
            <a:xfrm>
              <a:off x="9471025" y="5811838"/>
              <a:ext cx="1174750" cy="1046163"/>
            </a:xfrm>
            <a:custGeom>
              <a:avLst/>
              <a:gdLst/>
              <a:ahLst/>
              <a:cxnLst/>
              <a:rect l="0" t="0" r="r" b="b"/>
              <a:pathLst>
                <a:path w="247" h="220">
                  <a:moveTo>
                    <a:pt x="0" y="220"/>
                  </a:moveTo>
                  <a:cubicBezTo>
                    <a:pt x="86" y="152"/>
                    <a:pt x="169" y="78"/>
                    <a:pt x="247"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1"/>
            <p:cNvSpPr/>
            <p:nvPr/>
          </p:nvSpPr>
          <p:spPr bwMode="auto">
            <a:xfrm>
              <a:off x="1985963" y="0"/>
              <a:ext cx="3622675" cy="6848475"/>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2"/>
            <p:cNvSpPr/>
            <p:nvPr/>
          </p:nvSpPr>
          <p:spPr bwMode="auto">
            <a:xfrm>
              <a:off x="10479088" y="9525"/>
              <a:ext cx="166688" cy="57150"/>
            </a:xfrm>
            <a:custGeom>
              <a:avLst/>
              <a:gdLst/>
              <a:ahLst/>
              <a:cxnLst/>
              <a:rect l="0" t="0" r="r" b="b"/>
              <a:pathLst>
                <a:path w="35" h="12">
                  <a:moveTo>
                    <a:pt x="35" y="12"/>
                  </a:moveTo>
                  <a:cubicBezTo>
                    <a:pt x="23" y="8"/>
                    <a:pt x="12" y="4"/>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3"/>
            <p:cNvSpPr/>
            <p:nvPr/>
          </p:nvSpPr>
          <p:spPr bwMode="auto">
            <a:xfrm>
              <a:off x="9618663" y="5940425"/>
              <a:ext cx="1027113" cy="908050"/>
            </a:xfrm>
            <a:custGeom>
              <a:avLst/>
              <a:gdLst/>
              <a:ahLst/>
              <a:cxnLst/>
              <a:rect l="0" t="0" r="r" b="b"/>
              <a:pathLst>
                <a:path w="216" h="191">
                  <a:moveTo>
                    <a:pt x="0" y="191"/>
                  </a:moveTo>
                  <a:cubicBezTo>
                    <a:pt x="75" y="131"/>
                    <a:pt x="147" y="67"/>
                    <a:pt x="216"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4"/>
            <p:cNvSpPr/>
            <p:nvPr/>
          </p:nvSpPr>
          <p:spPr bwMode="auto">
            <a:xfrm>
              <a:off x="1985963" y="0"/>
              <a:ext cx="3248025" cy="6848475"/>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5"/>
            <p:cNvSpPr/>
            <p:nvPr/>
          </p:nvSpPr>
          <p:spPr bwMode="auto">
            <a:xfrm>
              <a:off x="9780588" y="6054725"/>
              <a:ext cx="865188" cy="793750"/>
            </a:xfrm>
            <a:custGeom>
              <a:avLst/>
              <a:gdLst/>
              <a:ahLst/>
              <a:cxnLst/>
              <a:rect l="0" t="0" r="r" b="b"/>
              <a:pathLst>
                <a:path w="182" h="167">
                  <a:moveTo>
                    <a:pt x="0" y="167"/>
                  </a:moveTo>
                  <a:cubicBezTo>
                    <a:pt x="63" y="114"/>
                    <a:pt x="123" y="58"/>
                    <a:pt x="182"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6"/>
            <p:cNvSpPr/>
            <p:nvPr/>
          </p:nvSpPr>
          <p:spPr bwMode="auto">
            <a:xfrm>
              <a:off x="1871663" y="0"/>
              <a:ext cx="3233738" cy="6848475"/>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7"/>
            <p:cNvSpPr/>
            <p:nvPr/>
          </p:nvSpPr>
          <p:spPr bwMode="auto">
            <a:xfrm>
              <a:off x="9956800" y="6216650"/>
              <a:ext cx="688975" cy="631825"/>
            </a:xfrm>
            <a:custGeom>
              <a:avLst/>
              <a:gdLst/>
              <a:ahLst/>
              <a:cxnLst/>
              <a:rect l="0" t="0" r="r" b="b"/>
              <a:pathLst>
                <a:path w="145" h="133">
                  <a:moveTo>
                    <a:pt x="0" y="133"/>
                  </a:moveTo>
                  <a:cubicBezTo>
                    <a:pt x="50" y="90"/>
                    <a:pt x="98" y="46"/>
                    <a:pt x="14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8"/>
            <p:cNvSpPr/>
            <p:nvPr/>
          </p:nvSpPr>
          <p:spPr bwMode="auto">
            <a:xfrm>
              <a:off x="1466850" y="0"/>
              <a:ext cx="3424238" cy="6848475"/>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9"/>
            <p:cNvSpPr/>
            <p:nvPr/>
          </p:nvSpPr>
          <p:spPr bwMode="auto">
            <a:xfrm>
              <a:off x="10264775" y="6519863"/>
              <a:ext cx="381000" cy="328613"/>
            </a:xfrm>
            <a:custGeom>
              <a:avLst/>
              <a:gdLst/>
              <a:ahLst/>
              <a:cxnLst/>
              <a:rect l="0" t="0" r="r" b="b"/>
              <a:pathLst>
                <a:path w="80" h="69">
                  <a:moveTo>
                    <a:pt x="0" y="69"/>
                  </a:moveTo>
                  <a:cubicBezTo>
                    <a:pt x="27" y="47"/>
                    <a:pt x="53" y="24"/>
                    <a:pt x="8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20"/>
            <p:cNvSpPr/>
            <p:nvPr/>
          </p:nvSpPr>
          <p:spPr bwMode="auto">
            <a:xfrm>
              <a:off x="1581150" y="0"/>
              <a:ext cx="2720975" cy="6848475"/>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21"/>
            <p:cNvSpPr/>
            <p:nvPr/>
          </p:nvSpPr>
          <p:spPr bwMode="auto">
            <a:xfrm>
              <a:off x="1243013" y="0"/>
              <a:ext cx="2949575" cy="6848475"/>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4" name="Freeform 22"/>
            <p:cNvSpPr/>
            <p:nvPr/>
          </p:nvSpPr>
          <p:spPr bwMode="auto">
            <a:xfrm>
              <a:off x="1524000" y="0"/>
              <a:ext cx="1446213" cy="2030413"/>
            </a:xfrm>
            <a:custGeom>
              <a:avLst/>
              <a:gdLst/>
              <a:ahLst/>
              <a:cxnLst/>
              <a:rect l="0" t="0" r="r" b="b"/>
              <a:pathLst>
                <a:path w="304" h="427">
                  <a:moveTo>
                    <a:pt x="304" y="0"/>
                  </a:moveTo>
                  <a:cubicBezTo>
                    <a:pt x="170" y="120"/>
                    <a:pt x="69" y="267"/>
                    <a:pt x="0" y="42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3"/>
            <p:cNvSpPr/>
            <p:nvPr/>
          </p:nvSpPr>
          <p:spPr bwMode="auto">
            <a:xfrm>
              <a:off x="1524000" y="9525"/>
              <a:ext cx="1246188" cy="1641475"/>
            </a:xfrm>
            <a:custGeom>
              <a:avLst/>
              <a:gdLst/>
              <a:ahLst/>
              <a:cxnLst/>
              <a:rect l="0" t="0" r="r" b="b"/>
              <a:pathLst>
                <a:path w="262" h="345">
                  <a:moveTo>
                    <a:pt x="262" y="0"/>
                  </a:moveTo>
                  <a:cubicBezTo>
                    <a:pt x="152" y="102"/>
                    <a:pt x="65" y="217"/>
                    <a:pt x="0" y="34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4"/>
            <p:cNvSpPr/>
            <p:nvPr/>
          </p:nvSpPr>
          <p:spPr bwMode="auto">
            <a:xfrm>
              <a:off x="1524000" y="0"/>
              <a:ext cx="1036638" cy="1212850"/>
            </a:xfrm>
            <a:custGeom>
              <a:avLst/>
              <a:gdLst/>
              <a:ahLst/>
              <a:cxnLst/>
              <a:rect l="0" t="0" r="r" b="b"/>
              <a:pathLst>
                <a:path w="218" h="255">
                  <a:moveTo>
                    <a:pt x="218" y="0"/>
                  </a:moveTo>
                  <a:cubicBezTo>
                    <a:pt x="137" y="77"/>
                    <a:pt x="62" y="162"/>
                    <a:pt x="0" y="25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40" name="Group 39"/>
          <p:cNvGrpSpPr/>
          <p:nvPr/>
        </p:nvGrpSpPr>
        <p:grpSpPr>
          <a:xfrm>
            <a:off x="640080" y="1699589"/>
            <a:ext cx="3286552" cy="3470421"/>
            <a:chOff x="640080" y="1699589"/>
            <a:chExt cx="3286552" cy="3470421"/>
          </a:xfrm>
        </p:grpSpPr>
        <p:sp>
          <p:nvSpPr>
            <p:cNvPr id="41" name="Rectangle 40"/>
            <p:cNvSpPr/>
            <p:nvPr/>
          </p:nvSpPr>
          <p:spPr>
            <a:xfrm>
              <a:off x="644453" y="1699589"/>
              <a:ext cx="327780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2" name="Isosceles Triangle 22"/>
            <p:cNvSpPr/>
            <p:nvPr/>
          </p:nvSpPr>
          <p:spPr>
            <a:xfrm rot="10800000">
              <a:off x="2125363" y="4897607"/>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3" name="Rectangle 42"/>
            <p:cNvSpPr/>
            <p:nvPr/>
          </p:nvSpPr>
          <p:spPr>
            <a:xfrm>
              <a:off x="640080" y="2275661"/>
              <a:ext cx="3286552"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725554" y="2349924"/>
            <a:ext cx="3112047" cy="2464952"/>
          </a:xfrm>
        </p:spPr>
        <p:txBody>
          <a:bodyPr/>
          <a:lstStyle>
            <a:lvl1pPr>
              <a:defRPr>
                <a:solidFill>
                  <a:srgbClr val="FFFEFF"/>
                </a:solidFill>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9FA2429-787D-46E6-8C21-F493F360CB36}" type="datetimeFigureOut">
              <a:rPr lang="en-US" smtClean="0"/>
              <a:t>11/11/2024</a:t>
            </a:fld>
            <a:endParaRPr lang="en-US" dirty="0"/>
          </a:p>
        </p:txBody>
      </p:sp>
      <p:sp>
        <p:nvSpPr>
          <p:cNvPr id="4" name="Footer Placeholder 3"/>
          <p:cNvSpPr>
            <a:spLocks noGrp="1"/>
          </p:cNvSpPr>
          <p:nvPr>
            <p:ph type="ftr" sz="quarter" idx="11"/>
          </p:nvPr>
        </p:nvSpPr>
        <p:spPr>
          <a:xfrm>
            <a:off x="640080" y="6227064"/>
            <a:ext cx="7854696" cy="320040"/>
          </a:xfrm>
        </p:spPr>
        <p:txBody>
          <a:bodyPr/>
          <a:lstStyle/>
          <a:p>
            <a:endParaRPr lang="en-US" dirty="0"/>
          </a:p>
        </p:txBody>
      </p:sp>
      <p:sp>
        <p:nvSpPr>
          <p:cNvPr id="5" name="Slide Number Placeholder 4"/>
          <p:cNvSpPr>
            <a:spLocks noGrp="1"/>
          </p:cNvSpPr>
          <p:nvPr>
            <p:ph type="sldNum" sz="quarter" idx="12"/>
          </p:nvPr>
        </p:nvSpPr>
        <p:spPr/>
        <p:txBody>
          <a:bodyPr/>
          <a:lstStyle/>
          <a:p>
            <a:fld id="{54FE5E3C-D00F-4416-9D18-2142C06B2B68}" type="slidenum">
              <a:rPr lang="en-US" smtClean="0"/>
              <a:t>‹#›</a:t>
            </a:fld>
            <a:endParaRPr lang="en-US" dirty="0"/>
          </a:p>
        </p:txBody>
      </p:sp>
    </p:spTree>
    <p:extLst>
      <p:ext uri="{BB962C8B-B14F-4D97-AF65-F5344CB8AC3E}">
        <p14:creationId xmlns:p14="http://schemas.microsoft.com/office/powerpoint/2010/main" val="24185502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40080" y="320040"/>
            <a:ext cx="2743200" cy="320040"/>
          </a:xfrm>
        </p:spPr>
        <p:txBody>
          <a:bodyPr/>
          <a:lstStyle/>
          <a:p>
            <a:fld id="{89FA2429-787D-46E6-8C21-F493F360CB36}" type="datetimeFigureOut">
              <a:rPr lang="en-US" smtClean="0"/>
              <a:t>11/11/2024</a:t>
            </a:fld>
            <a:endParaRPr lang="en-US" dirty="0"/>
          </a:p>
        </p:txBody>
      </p:sp>
      <p:sp>
        <p:nvSpPr>
          <p:cNvPr id="3" name="Footer Placeholder 2"/>
          <p:cNvSpPr>
            <a:spLocks noGrp="1"/>
          </p:cNvSpPr>
          <p:nvPr>
            <p:ph type="ftr" sz="quarter" idx="11"/>
          </p:nvPr>
        </p:nvSpPr>
        <p:spPr>
          <a:xfrm>
            <a:off x="640080" y="6227064"/>
            <a:ext cx="7854696" cy="320040"/>
          </a:xfrm>
        </p:spPr>
        <p:txBody>
          <a:bodyPr/>
          <a:lstStyle/>
          <a:p>
            <a:endParaRPr lang="en-US" dirty="0"/>
          </a:p>
        </p:txBody>
      </p:sp>
      <p:sp>
        <p:nvSpPr>
          <p:cNvPr id="4" name="Slide Number Placeholder 3"/>
          <p:cNvSpPr>
            <a:spLocks noGrp="1"/>
          </p:cNvSpPr>
          <p:nvPr>
            <p:ph type="sldNum" sz="quarter" idx="12"/>
          </p:nvPr>
        </p:nvSpPr>
        <p:spPr>
          <a:xfrm>
            <a:off x="7808976" y="320040"/>
            <a:ext cx="685800" cy="320040"/>
          </a:xfrm>
        </p:spPr>
        <p:txBody>
          <a:bodyPr/>
          <a:lstStyle/>
          <a:p>
            <a:fld id="{54FE5E3C-D00F-4416-9D18-2142C06B2B68}" type="slidenum">
              <a:rPr lang="en-US" smtClean="0"/>
              <a:t>‹#›</a:t>
            </a:fld>
            <a:endParaRPr lang="en-US" dirty="0"/>
          </a:p>
        </p:txBody>
      </p:sp>
    </p:spTree>
    <p:extLst>
      <p:ext uri="{BB962C8B-B14F-4D97-AF65-F5344CB8AC3E}">
        <p14:creationId xmlns:p14="http://schemas.microsoft.com/office/powerpoint/2010/main" val="33978605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87" name="Group 86"/>
          <p:cNvGrpSpPr/>
          <p:nvPr/>
        </p:nvGrpSpPr>
        <p:grpSpPr>
          <a:xfrm>
            <a:off x="-286226" y="0"/>
            <a:ext cx="9421759" cy="6858001"/>
            <a:chOff x="1243013" y="0"/>
            <a:chExt cx="9402763" cy="6858001"/>
          </a:xfrm>
        </p:grpSpPr>
        <p:sp>
          <p:nvSpPr>
            <p:cNvPr id="88" name="Freeform 5"/>
            <p:cNvSpPr/>
            <p:nvPr/>
          </p:nvSpPr>
          <p:spPr bwMode="auto">
            <a:xfrm>
              <a:off x="2289175" y="0"/>
              <a:ext cx="3867150" cy="6848475"/>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6"/>
            <p:cNvSpPr/>
            <p:nvPr/>
          </p:nvSpPr>
          <p:spPr bwMode="auto">
            <a:xfrm>
              <a:off x="9604375" y="9525"/>
              <a:ext cx="1041400" cy="328613"/>
            </a:xfrm>
            <a:custGeom>
              <a:avLst/>
              <a:gdLst/>
              <a:ahLst/>
              <a:cxnLst/>
              <a:rect l="0" t="0" r="r" b="b"/>
              <a:pathLst>
                <a:path w="219" h="69">
                  <a:moveTo>
                    <a:pt x="219" y="69"/>
                  </a:moveTo>
                  <a:cubicBezTo>
                    <a:pt x="147" y="41"/>
                    <a:pt x="71" y="1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7"/>
            <p:cNvSpPr/>
            <p:nvPr/>
          </p:nvSpPr>
          <p:spPr bwMode="auto">
            <a:xfrm>
              <a:off x="9223375" y="5578475"/>
              <a:ext cx="1422400" cy="1270000"/>
            </a:xfrm>
            <a:custGeom>
              <a:avLst/>
              <a:gdLst/>
              <a:ahLst/>
              <a:cxnLst/>
              <a:rect l="0" t="0" r="r" b="b"/>
              <a:pathLst>
                <a:path w="299" h="267">
                  <a:moveTo>
                    <a:pt x="0" y="267"/>
                  </a:moveTo>
                  <a:cubicBezTo>
                    <a:pt x="105" y="186"/>
                    <a:pt x="206" y="96"/>
                    <a:pt x="299"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8"/>
            <p:cNvSpPr/>
            <p:nvPr/>
          </p:nvSpPr>
          <p:spPr bwMode="auto">
            <a:xfrm>
              <a:off x="2103438" y="0"/>
              <a:ext cx="3681413" cy="6848475"/>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2" name="Freeform 9"/>
            <p:cNvSpPr/>
            <p:nvPr/>
          </p:nvSpPr>
          <p:spPr bwMode="auto">
            <a:xfrm>
              <a:off x="10179050" y="9525"/>
              <a:ext cx="466725" cy="157163"/>
            </a:xfrm>
            <a:custGeom>
              <a:avLst/>
              <a:gdLst/>
              <a:ahLst/>
              <a:cxnLst/>
              <a:rect l="0" t="0" r="r" b="b"/>
              <a:pathLst>
                <a:path w="98" h="33">
                  <a:moveTo>
                    <a:pt x="98" y="33"/>
                  </a:moveTo>
                  <a:cubicBezTo>
                    <a:pt x="65" y="21"/>
                    <a:pt x="33" y="10"/>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10"/>
            <p:cNvSpPr/>
            <p:nvPr/>
          </p:nvSpPr>
          <p:spPr bwMode="auto">
            <a:xfrm>
              <a:off x="9471025" y="5811838"/>
              <a:ext cx="1174750" cy="1046163"/>
            </a:xfrm>
            <a:custGeom>
              <a:avLst/>
              <a:gdLst/>
              <a:ahLst/>
              <a:cxnLst/>
              <a:rect l="0" t="0" r="r" b="b"/>
              <a:pathLst>
                <a:path w="247" h="220">
                  <a:moveTo>
                    <a:pt x="0" y="220"/>
                  </a:moveTo>
                  <a:cubicBezTo>
                    <a:pt x="86" y="152"/>
                    <a:pt x="169" y="78"/>
                    <a:pt x="247"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4" name="Freeform 11"/>
            <p:cNvSpPr/>
            <p:nvPr/>
          </p:nvSpPr>
          <p:spPr bwMode="auto">
            <a:xfrm>
              <a:off x="1985963" y="0"/>
              <a:ext cx="3622675" cy="6848475"/>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2"/>
            <p:cNvSpPr/>
            <p:nvPr/>
          </p:nvSpPr>
          <p:spPr bwMode="auto">
            <a:xfrm>
              <a:off x="10479088" y="9525"/>
              <a:ext cx="166688" cy="57150"/>
            </a:xfrm>
            <a:custGeom>
              <a:avLst/>
              <a:gdLst/>
              <a:ahLst/>
              <a:cxnLst/>
              <a:rect l="0" t="0" r="r" b="b"/>
              <a:pathLst>
                <a:path w="35" h="12">
                  <a:moveTo>
                    <a:pt x="35" y="12"/>
                  </a:moveTo>
                  <a:cubicBezTo>
                    <a:pt x="23" y="8"/>
                    <a:pt x="12" y="4"/>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3"/>
            <p:cNvSpPr/>
            <p:nvPr/>
          </p:nvSpPr>
          <p:spPr bwMode="auto">
            <a:xfrm>
              <a:off x="9618663" y="5940425"/>
              <a:ext cx="1027113" cy="908050"/>
            </a:xfrm>
            <a:custGeom>
              <a:avLst/>
              <a:gdLst/>
              <a:ahLst/>
              <a:cxnLst/>
              <a:rect l="0" t="0" r="r" b="b"/>
              <a:pathLst>
                <a:path w="216" h="191">
                  <a:moveTo>
                    <a:pt x="0" y="191"/>
                  </a:moveTo>
                  <a:cubicBezTo>
                    <a:pt x="75" y="131"/>
                    <a:pt x="147" y="67"/>
                    <a:pt x="216"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4"/>
            <p:cNvSpPr/>
            <p:nvPr/>
          </p:nvSpPr>
          <p:spPr bwMode="auto">
            <a:xfrm>
              <a:off x="1985963" y="0"/>
              <a:ext cx="3248025" cy="6848475"/>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5"/>
            <p:cNvSpPr/>
            <p:nvPr/>
          </p:nvSpPr>
          <p:spPr bwMode="auto">
            <a:xfrm>
              <a:off x="9780588" y="6054725"/>
              <a:ext cx="865188" cy="793750"/>
            </a:xfrm>
            <a:custGeom>
              <a:avLst/>
              <a:gdLst/>
              <a:ahLst/>
              <a:cxnLst/>
              <a:rect l="0" t="0" r="r" b="b"/>
              <a:pathLst>
                <a:path w="182" h="167">
                  <a:moveTo>
                    <a:pt x="0" y="167"/>
                  </a:moveTo>
                  <a:cubicBezTo>
                    <a:pt x="63" y="114"/>
                    <a:pt x="123" y="58"/>
                    <a:pt x="182"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16"/>
            <p:cNvSpPr/>
            <p:nvPr/>
          </p:nvSpPr>
          <p:spPr bwMode="auto">
            <a:xfrm>
              <a:off x="1871663" y="0"/>
              <a:ext cx="3233738" cy="6848475"/>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17"/>
            <p:cNvSpPr/>
            <p:nvPr/>
          </p:nvSpPr>
          <p:spPr bwMode="auto">
            <a:xfrm>
              <a:off x="9956800" y="6216650"/>
              <a:ext cx="688975" cy="631825"/>
            </a:xfrm>
            <a:custGeom>
              <a:avLst/>
              <a:gdLst/>
              <a:ahLst/>
              <a:cxnLst/>
              <a:rect l="0" t="0" r="r" b="b"/>
              <a:pathLst>
                <a:path w="145" h="133">
                  <a:moveTo>
                    <a:pt x="0" y="133"/>
                  </a:moveTo>
                  <a:cubicBezTo>
                    <a:pt x="50" y="90"/>
                    <a:pt x="98" y="46"/>
                    <a:pt x="14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18"/>
            <p:cNvSpPr/>
            <p:nvPr/>
          </p:nvSpPr>
          <p:spPr bwMode="auto">
            <a:xfrm>
              <a:off x="1466850" y="0"/>
              <a:ext cx="3424238" cy="6848475"/>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2" name="Freeform 19"/>
            <p:cNvSpPr/>
            <p:nvPr/>
          </p:nvSpPr>
          <p:spPr bwMode="auto">
            <a:xfrm>
              <a:off x="10264775" y="6519863"/>
              <a:ext cx="381000" cy="328613"/>
            </a:xfrm>
            <a:custGeom>
              <a:avLst/>
              <a:gdLst/>
              <a:ahLst/>
              <a:cxnLst/>
              <a:rect l="0" t="0" r="r" b="b"/>
              <a:pathLst>
                <a:path w="80" h="69">
                  <a:moveTo>
                    <a:pt x="0" y="69"/>
                  </a:moveTo>
                  <a:cubicBezTo>
                    <a:pt x="27" y="47"/>
                    <a:pt x="53" y="24"/>
                    <a:pt x="8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20"/>
            <p:cNvSpPr/>
            <p:nvPr/>
          </p:nvSpPr>
          <p:spPr bwMode="auto">
            <a:xfrm>
              <a:off x="1581150" y="0"/>
              <a:ext cx="2720975" cy="6848475"/>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4" name="Freeform 21"/>
            <p:cNvSpPr/>
            <p:nvPr/>
          </p:nvSpPr>
          <p:spPr bwMode="auto">
            <a:xfrm>
              <a:off x="1243013" y="0"/>
              <a:ext cx="2949575" cy="6848475"/>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105" name="Freeform 22"/>
            <p:cNvSpPr/>
            <p:nvPr/>
          </p:nvSpPr>
          <p:spPr bwMode="auto">
            <a:xfrm>
              <a:off x="1524000" y="0"/>
              <a:ext cx="1446213" cy="2030413"/>
            </a:xfrm>
            <a:custGeom>
              <a:avLst/>
              <a:gdLst/>
              <a:ahLst/>
              <a:cxnLst/>
              <a:rect l="0" t="0" r="r" b="b"/>
              <a:pathLst>
                <a:path w="304" h="427">
                  <a:moveTo>
                    <a:pt x="304" y="0"/>
                  </a:moveTo>
                  <a:cubicBezTo>
                    <a:pt x="170" y="120"/>
                    <a:pt x="69" y="267"/>
                    <a:pt x="0" y="42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3"/>
            <p:cNvSpPr/>
            <p:nvPr/>
          </p:nvSpPr>
          <p:spPr bwMode="auto">
            <a:xfrm>
              <a:off x="1524000" y="9525"/>
              <a:ext cx="1246188" cy="1641475"/>
            </a:xfrm>
            <a:custGeom>
              <a:avLst/>
              <a:gdLst/>
              <a:ahLst/>
              <a:cxnLst/>
              <a:rect l="0" t="0" r="r" b="b"/>
              <a:pathLst>
                <a:path w="262" h="345">
                  <a:moveTo>
                    <a:pt x="262" y="0"/>
                  </a:moveTo>
                  <a:cubicBezTo>
                    <a:pt x="152" y="102"/>
                    <a:pt x="65" y="217"/>
                    <a:pt x="0" y="34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4"/>
            <p:cNvSpPr/>
            <p:nvPr/>
          </p:nvSpPr>
          <p:spPr bwMode="auto">
            <a:xfrm>
              <a:off x="1524000" y="0"/>
              <a:ext cx="1036638" cy="1212850"/>
            </a:xfrm>
            <a:custGeom>
              <a:avLst/>
              <a:gdLst/>
              <a:ahLst/>
              <a:cxnLst/>
              <a:rect l="0" t="0" r="r" b="b"/>
              <a:pathLst>
                <a:path w="218" h="255">
                  <a:moveTo>
                    <a:pt x="218" y="0"/>
                  </a:moveTo>
                  <a:cubicBezTo>
                    <a:pt x="137" y="77"/>
                    <a:pt x="62" y="162"/>
                    <a:pt x="0" y="25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42" name="Group 41"/>
          <p:cNvGrpSpPr/>
          <p:nvPr/>
        </p:nvGrpSpPr>
        <p:grpSpPr>
          <a:xfrm>
            <a:off x="640080" y="1699589"/>
            <a:ext cx="3286552" cy="3470421"/>
            <a:chOff x="640080" y="1699589"/>
            <a:chExt cx="3286552" cy="3470421"/>
          </a:xfrm>
        </p:grpSpPr>
        <p:sp>
          <p:nvSpPr>
            <p:cNvPr id="43" name="Rectangle 42"/>
            <p:cNvSpPr/>
            <p:nvPr/>
          </p:nvSpPr>
          <p:spPr>
            <a:xfrm>
              <a:off x="644453" y="1699589"/>
              <a:ext cx="327780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4" name="Isosceles Triangle 22"/>
            <p:cNvSpPr/>
            <p:nvPr/>
          </p:nvSpPr>
          <p:spPr>
            <a:xfrm rot="10800000">
              <a:off x="2125363" y="4897607"/>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5" name="Rectangle 44"/>
            <p:cNvSpPr/>
            <p:nvPr/>
          </p:nvSpPr>
          <p:spPr>
            <a:xfrm>
              <a:off x="640080" y="2275661"/>
              <a:ext cx="3286552"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725554" y="2349924"/>
            <a:ext cx="3112047" cy="1225399"/>
          </a:xfrm>
        </p:spPr>
        <p:txBody>
          <a:bodyPr bIns="0" anchor="b">
            <a:noAutofit/>
          </a:bodyPr>
          <a:lstStyle>
            <a:lvl1pPr algn="ctr">
              <a:defRPr sz="2800">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4415686" y="801390"/>
            <a:ext cx="4095643" cy="5249495"/>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5554" y="3575324"/>
            <a:ext cx="3112047" cy="1239552"/>
          </a:xfrm>
        </p:spPr>
        <p:txBody>
          <a:bodyPr>
            <a:normAutofit/>
          </a:bodyPr>
          <a:lstStyle>
            <a:lvl1pPr marL="0" indent="0" algn="ctr">
              <a:buNone/>
              <a:defRPr sz="1400">
                <a:solidFill>
                  <a:srgbClr val="FFFEFF"/>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89FA2429-787D-46E6-8C21-F493F360CB36}" type="datetimeFigureOut">
              <a:rPr lang="en-US" smtClean="0"/>
              <a:t>11/11/2024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4FE5E3C-D00F-4416-9D18-2142C06B2B68}" type="slidenum">
              <a:rPr lang="en-US" smtClean="0"/>
              <a:t>‹#›</a:t>
            </a:fld>
            <a:endParaRPr lang="en-US" dirty="0"/>
          </a:p>
        </p:txBody>
      </p:sp>
    </p:spTree>
    <p:extLst>
      <p:ext uri="{BB962C8B-B14F-4D97-AF65-F5344CB8AC3E}">
        <p14:creationId xmlns:p14="http://schemas.microsoft.com/office/powerpoint/2010/main" val="34666225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429" name="Group 428"/>
          <p:cNvGrpSpPr/>
          <p:nvPr/>
        </p:nvGrpSpPr>
        <p:grpSpPr>
          <a:xfrm>
            <a:off x="0" y="0"/>
            <a:ext cx="9555163" cy="6853238"/>
            <a:chOff x="1524000" y="0"/>
            <a:chExt cx="9555163" cy="6853238"/>
          </a:xfrm>
        </p:grpSpPr>
        <p:sp>
          <p:nvSpPr>
            <p:cNvPr id="430" name="Freeform 6"/>
            <p:cNvSpPr/>
            <p:nvPr/>
          </p:nvSpPr>
          <p:spPr bwMode="auto">
            <a:xfrm>
              <a:off x="1524000" y="1331913"/>
              <a:ext cx="7837488" cy="5521325"/>
            </a:xfrm>
            <a:custGeom>
              <a:avLst/>
              <a:gdLst/>
              <a:ahLst/>
              <a:cxnLst/>
              <a:rect l="0" t="0" r="r" b="b"/>
              <a:pathLst>
                <a:path w="1648" h="1161">
                  <a:moveTo>
                    <a:pt x="1362" y="1161"/>
                  </a:moveTo>
                  <a:cubicBezTo>
                    <a:pt x="1648" y="920"/>
                    <a:pt x="1283" y="505"/>
                    <a:pt x="1097" y="326"/>
                  </a:cubicBezTo>
                  <a:cubicBezTo>
                    <a:pt x="926" y="162"/>
                    <a:pt x="709" y="35"/>
                    <a:pt x="470" y="14"/>
                  </a:cubicBezTo>
                  <a:cubicBezTo>
                    <a:pt x="315" y="0"/>
                    <a:pt x="142" y="49"/>
                    <a:pt x="0" y="138"/>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1" name="Freeform 7"/>
            <p:cNvSpPr/>
            <p:nvPr/>
          </p:nvSpPr>
          <p:spPr bwMode="auto">
            <a:xfrm>
              <a:off x="1524000" y="5564188"/>
              <a:ext cx="1412875" cy="1284288"/>
            </a:xfrm>
            <a:custGeom>
              <a:avLst/>
              <a:gdLst/>
              <a:ahLst/>
              <a:cxnLst/>
              <a:rect l="0" t="0" r="r" b="b"/>
              <a:pathLst>
                <a:path w="297" h="270">
                  <a:moveTo>
                    <a:pt x="0" y="0"/>
                  </a:moveTo>
                  <a:cubicBezTo>
                    <a:pt x="73" y="119"/>
                    <a:pt x="186" y="220"/>
                    <a:pt x="297" y="27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2" name="Freeform 8"/>
            <p:cNvSpPr/>
            <p:nvPr/>
          </p:nvSpPr>
          <p:spPr bwMode="auto">
            <a:xfrm>
              <a:off x="1524000" y="2030413"/>
              <a:ext cx="6510338" cy="4813300"/>
            </a:xfrm>
            <a:custGeom>
              <a:avLst/>
              <a:gdLst/>
              <a:ahLst/>
              <a:cxnLst/>
              <a:rect l="0" t="0" r="r" b="b"/>
              <a:pathLst>
                <a:path w="1369" h="1012">
                  <a:moveTo>
                    <a:pt x="845" y="1012"/>
                  </a:moveTo>
                  <a:cubicBezTo>
                    <a:pt x="1043" y="967"/>
                    <a:pt x="1369" y="853"/>
                    <a:pt x="1263" y="588"/>
                  </a:cubicBezTo>
                  <a:cubicBezTo>
                    <a:pt x="1164" y="340"/>
                    <a:pt x="861" y="107"/>
                    <a:pt x="602" y="49"/>
                  </a:cubicBezTo>
                  <a:cubicBezTo>
                    <a:pt x="383" y="0"/>
                    <a:pt x="135" y="97"/>
                    <a:pt x="0" y="28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3" name="Freeform 9"/>
            <p:cNvSpPr/>
            <p:nvPr/>
          </p:nvSpPr>
          <p:spPr bwMode="auto">
            <a:xfrm>
              <a:off x="1528763" y="6207125"/>
              <a:ext cx="717550" cy="646113"/>
            </a:xfrm>
            <a:custGeom>
              <a:avLst/>
              <a:gdLst/>
              <a:ahLst/>
              <a:cxnLst/>
              <a:rect l="0" t="0" r="r" b="b"/>
              <a:pathLst>
                <a:path w="151" h="136">
                  <a:moveTo>
                    <a:pt x="0" y="0"/>
                  </a:moveTo>
                  <a:cubicBezTo>
                    <a:pt x="45" y="52"/>
                    <a:pt x="97" y="99"/>
                    <a:pt x="151" y="13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4" name="Freeform 10"/>
            <p:cNvSpPr/>
            <p:nvPr/>
          </p:nvSpPr>
          <p:spPr bwMode="auto">
            <a:xfrm>
              <a:off x="1524000" y="1806575"/>
              <a:ext cx="6753225" cy="5046663"/>
            </a:xfrm>
            <a:custGeom>
              <a:avLst/>
              <a:gdLst/>
              <a:ahLst/>
              <a:cxnLst/>
              <a:rect l="0" t="0" r="r" b="b"/>
              <a:pathLst>
                <a:path w="1420" h="1061">
                  <a:moveTo>
                    <a:pt x="1034" y="1061"/>
                  </a:moveTo>
                  <a:cubicBezTo>
                    <a:pt x="1148" y="1019"/>
                    <a:pt x="1283" y="957"/>
                    <a:pt x="1345" y="845"/>
                  </a:cubicBezTo>
                  <a:cubicBezTo>
                    <a:pt x="1420" y="710"/>
                    <a:pt x="1338" y="570"/>
                    <a:pt x="1249" y="466"/>
                  </a:cubicBezTo>
                  <a:cubicBezTo>
                    <a:pt x="1068" y="253"/>
                    <a:pt x="816" y="57"/>
                    <a:pt x="530" y="23"/>
                  </a:cubicBezTo>
                  <a:cubicBezTo>
                    <a:pt x="336" y="0"/>
                    <a:pt x="140" y="87"/>
                    <a:pt x="0" y="22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5" name="Freeform 11"/>
            <p:cNvSpPr/>
            <p:nvPr/>
          </p:nvSpPr>
          <p:spPr bwMode="auto">
            <a:xfrm>
              <a:off x="1524000" y="669925"/>
              <a:ext cx="8797925" cy="6183313"/>
            </a:xfrm>
            <a:custGeom>
              <a:avLst/>
              <a:gdLst/>
              <a:ahLst/>
              <a:cxnLst/>
              <a:rect l="0" t="0" r="r" b="b"/>
              <a:pathLst>
                <a:path w="1850" h="1300">
                  <a:moveTo>
                    <a:pt x="1552" y="1300"/>
                  </a:moveTo>
                  <a:cubicBezTo>
                    <a:pt x="1850" y="1019"/>
                    <a:pt x="1504" y="652"/>
                    <a:pt x="1288" y="447"/>
                  </a:cubicBezTo>
                  <a:cubicBezTo>
                    <a:pt x="1085" y="255"/>
                    <a:pt x="838" y="90"/>
                    <a:pt x="559" y="37"/>
                  </a:cubicBezTo>
                  <a:cubicBezTo>
                    <a:pt x="364" y="0"/>
                    <a:pt x="171" y="40"/>
                    <a:pt x="0" y="131"/>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6" name="Freeform 12"/>
            <p:cNvSpPr/>
            <p:nvPr/>
          </p:nvSpPr>
          <p:spPr bwMode="auto">
            <a:xfrm>
              <a:off x="1524000" y="119063"/>
              <a:ext cx="9555163" cy="6734175"/>
            </a:xfrm>
            <a:custGeom>
              <a:avLst/>
              <a:gdLst/>
              <a:ahLst/>
              <a:cxnLst/>
              <a:rect l="0" t="0" r="r" b="b"/>
              <a:pathLst>
                <a:path w="2009" h="1416">
                  <a:moveTo>
                    <a:pt x="1725" y="1416"/>
                  </a:moveTo>
                  <a:cubicBezTo>
                    <a:pt x="2009" y="1117"/>
                    <a:pt x="1728" y="785"/>
                    <a:pt x="1492" y="565"/>
                  </a:cubicBezTo>
                  <a:cubicBezTo>
                    <a:pt x="1248" y="339"/>
                    <a:pt x="961" y="143"/>
                    <a:pt x="635" y="61"/>
                  </a:cubicBezTo>
                  <a:cubicBezTo>
                    <a:pt x="392" y="0"/>
                    <a:pt x="190" y="18"/>
                    <a:pt x="0" y="10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7" name="Freeform 13"/>
            <p:cNvSpPr/>
            <p:nvPr/>
          </p:nvSpPr>
          <p:spPr bwMode="auto">
            <a:xfrm>
              <a:off x="5419725" y="4763"/>
              <a:ext cx="5216525" cy="5368925"/>
            </a:xfrm>
            <a:custGeom>
              <a:avLst/>
              <a:gdLst/>
              <a:ahLst/>
              <a:cxnLst/>
              <a:rect l="0" t="0" r="r" b="b"/>
              <a:pathLst>
                <a:path w="1097" h="1129">
                  <a:moveTo>
                    <a:pt x="1097" y="1129"/>
                  </a:moveTo>
                  <a:cubicBezTo>
                    <a:pt x="1031" y="909"/>
                    <a:pt x="843" y="701"/>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8" name="Freeform 15"/>
            <p:cNvSpPr/>
            <p:nvPr/>
          </p:nvSpPr>
          <p:spPr bwMode="auto">
            <a:xfrm>
              <a:off x="5813425" y="4763"/>
              <a:ext cx="4832350" cy="4822825"/>
            </a:xfrm>
            <a:custGeom>
              <a:avLst/>
              <a:gdLst/>
              <a:ahLst/>
              <a:cxnLst/>
              <a:rect l="0" t="0" r="r" b="b"/>
              <a:pathLst>
                <a:path w="1016" h="1014">
                  <a:moveTo>
                    <a:pt x="1016" y="1014"/>
                  </a:moveTo>
                  <a:cubicBezTo>
                    <a:pt x="934" y="849"/>
                    <a:pt x="802" y="6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9" name="Freeform 16"/>
            <p:cNvSpPr/>
            <p:nvPr/>
          </p:nvSpPr>
          <p:spPr bwMode="auto">
            <a:xfrm>
              <a:off x="6003925" y="4763"/>
              <a:ext cx="4641850" cy="4598988"/>
            </a:xfrm>
            <a:custGeom>
              <a:avLst/>
              <a:gdLst/>
              <a:ahLst/>
              <a:cxnLst/>
              <a:rect l="0" t="0" r="r" b="b"/>
              <a:pathLst>
                <a:path w="976" h="967">
                  <a:moveTo>
                    <a:pt x="976" y="967"/>
                  </a:moveTo>
                  <a:cubicBezTo>
                    <a:pt x="894" y="822"/>
                    <a:pt x="779" y="689"/>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440" name="Freeform 17"/>
            <p:cNvSpPr/>
            <p:nvPr/>
          </p:nvSpPr>
          <p:spPr bwMode="auto">
            <a:xfrm>
              <a:off x="6203950" y="0"/>
              <a:ext cx="4441825" cy="4237038"/>
            </a:xfrm>
            <a:custGeom>
              <a:avLst/>
              <a:gdLst/>
              <a:ahLst/>
              <a:cxnLst/>
              <a:rect l="0" t="0" r="r" b="b"/>
              <a:pathLst>
                <a:path w="934" h="891">
                  <a:moveTo>
                    <a:pt x="934" y="891"/>
                  </a:moveTo>
                  <a:cubicBezTo>
                    <a:pt x="863" y="783"/>
                    <a:pt x="778" y="684"/>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41" name="Freeform 18"/>
            <p:cNvSpPr/>
            <p:nvPr/>
          </p:nvSpPr>
          <p:spPr bwMode="auto">
            <a:xfrm>
              <a:off x="6456363" y="4763"/>
              <a:ext cx="4179888" cy="3986213"/>
            </a:xfrm>
            <a:custGeom>
              <a:avLst/>
              <a:gdLst/>
              <a:ahLst/>
              <a:cxnLst/>
              <a:rect l="0" t="0" r="r" b="b"/>
              <a:pathLst>
                <a:path w="879" h="838">
                  <a:moveTo>
                    <a:pt x="879" y="838"/>
                  </a:moveTo>
                  <a:cubicBezTo>
                    <a:pt x="821" y="755"/>
                    <a:pt x="756" y="679"/>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42" name="Freeform 19"/>
            <p:cNvSpPr/>
            <p:nvPr/>
          </p:nvSpPr>
          <p:spPr bwMode="auto">
            <a:xfrm>
              <a:off x="6869113" y="4763"/>
              <a:ext cx="3776663" cy="3838575"/>
            </a:xfrm>
            <a:custGeom>
              <a:avLst/>
              <a:gdLst/>
              <a:ahLst/>
              <a:cxnLst/>
              <a:rect l="0" t="0" r="r" b="b"/>
              <a:pathLst>
                <a:path w="794" h="807">
                  <a:moveTo>
                    <a:pt x="794" y="807"/>
                  </a:moveTo>
                  <a:cubicBezTo>
                    <a:pt x="745" y="739"/>
                    <a:pt x="695" y="676"/>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43" name="Freeform 20"/>
            <p:cNvSpPr/>
            <p:nvPr/>
          </p:nvSpPr>
          <p:spPr bwMode="auto">
            <a:xfrm>
              <a:off x="8758238" y="4763"/>
              <a:ext cx="1887538" cy="1355725"/>
            </a:xfrm>
            <a:custGeom>
              <a:avLst/>
              <a:gdLst/>
              <a:ahLst/>
              <a:cxnLst/>
              <a:rect l="0" t="0" r="r" b="b"/>
              <a:pathLst>
                <a:path w="397" h="285">
                  <a:moveTo>
                    <a:pt x="397" y="285"/>
                  </a:moveTo>
                  <a:cubicBezTo>
                    <a:pt x="270" y="182"/>
                    <a:pt x="138" y="8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44" name="Freeform 21"/>
            <p:cNvSpPr/>
            <p:nvPr/>
          </p:nvSpPr>
          <p:spPr bwMode="auto">
            <a:xfrm>
              <a:off x="9223375" y="9525"/>
              <a:ext cx="1422400" cy="1108075"/>
            </a:xfrm>
            <a:custGeom>
              <a:avLst/>
              <a:gdLst/>
              <a:ahLst/>
              <a:cxnLst/>
              <a:rect l="0" t="0" r="r" b="b"/>
              <a:pathLst>
                <a:path w="299" h="233">
                  <a:moveTo>
                    <a:pt x="299" y="233"/>
                  </a:moveTo>
                  <a:cubicBezTo>
                    <a:pt x="197" y="145"/>
                    <a:pt x="97" y="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45" name="Freeform 22"/>
            <p:cNvSpPr/>
            <p:nvPr/>
          </p:nvSpPr>
          <p:spPr bwMode="auto">
            <a:xfrm>
              <a:off x="10009188" y="4763"/>
              <a:ext cx="636588" cy="361950"/>
            </a:xfrm>
            <a:custGeom>
              <a:avLst/>
              <a:gdLst/>
              <a:ahLst/>
              <a:cxnLst/>
              <a:rect l="0" t="0" r="r" b="b"/>
              <a:pathLst>
                <a:path w="134" h="76">
                  <a:moveTo>
                    <a:pt x="0" y="0"/>
                  </a:moveTo>
                  <a:cubicBezTo>
                    <a:pt x="45" y="25"/>
                    <a:pt x="89" y="50"/>
                    <a:pt x="134" y="7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644463" y="1698332"/>
            <a:ext cx="4357752" cy="3470420"/>
            <a:chOff x="644463" y="1698332"/>
            <a:chExt cx="4357752" cy="3470420"/>
          </a:xfrm>
        </p:grpSpPr>
        <p:sp>
          <p:nvSpPr>
            <p:cNvPr id="77" name="Rectangle 76"/>
            <p:cNvSpPr/>
            <p:nvPr/>
          </p:nvSpPr>
          <p:spPr>
            <a:xfrm>
              <a:off x="644463" y="1698332"/>
              <a:ext cx="4357752"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644463" y="2274404"/>
              <a:ext cx="4357752"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27" name="Isosceles Triangle 9"/>
            <p:cNvSpPr/>
            <p:nvPr/>
          </p:nvSpPr>
          <p:spPr>
            <a:xfrm rot="10800000">
              <a:off x="2665346"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5654676" y="0"/>
            <a:ext cx="3489324" cy="6858000"/>
          </a:xfrm>
          <a:solidFill>
            <a:schemeClr val="bg1">
              <a:lumMod val="65000"/>
              <a:lumOff val="3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2" name="Title 1"/>
          <p:cNvSpPr>
            <a:spLocks noGrp="1"/>
          </p:cNvSpPr>
          <p:nvPr>
            <p:ph type="title"/>
          </p:nvPr>
        </p:nvSpPr>
        <p:spPr>
          <a:xfrm>
            <a:off x="723585" y="2336402"/>
            <a:ext cx="4197666" cy="1265539"/>
          </a:xfrm>
        </p:spPr>
        <p:txBody>
          <a:bodyPr bIns="0" anchor="b">
            <a:normAutofit/>
          </a:bodyPr>
          <a:lstStyle>
            <a:lvl1pPr>
              <a:defRPr sz="3200">
                <a:solidFill>
                  <a:srgbClr val="FFFE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722314" y="3601941"/>
            <a:ext cx="4199254" cy="1214535"/>
          </a:xfrm>
        </p:spPr>
        <p:txBody>
          <a:bodyPr>
            <a:normAutofit/>
          </a:bodyPr>
          <a:lstStyle>
            <a:lvl1pPr marL="0" indent="0" algn="ctr">
              <a:buNone/>
              <a:defRPr sz="1400">
                <a:solidFill>
                  <a:srgbClr val="FFFEFF"/>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640080" y="320040"/>
            <a:ext cx="2743200" cy="320040"/>
          </a:xfrm>
        </p:spPr>
        <p:txBody>
          <a:bodyPr/>
          <a:lstStyle/>
          <a:p>
            <a:fld id="{89FA2429-787D-46E6-8C21-F493F360CB36}" type="datetimeFigureOut">
              <a:rPr lang="en-US" smtClean="0"/>
              <a:t>11/11/2024</a:t>
            </a:fld>
            <a:endParaRPr lang="en-US" dirty="0"/>
          </a:p>
        </p:txBody>
      </p:sp>
      <p:sp>
        <p:nvSpPr>
          <p:cNvPr id="6" name="Footer Placeholder 5"/>
          <p:cNvSpPr>
            <a:spLocks noGrp="1"/>
          </p:cNvSpPr>
          <p:nvPr>
            <p:ph type="ftr" sz="quarter" idx="11"/>
          </p:nvPr>
        </p:nvSpPr>
        <p:spPr>
          <a:xfrm>
            <a:off x="640080" y="6227064"/>
            <a:ext cx="4358641" cy="320040"/>
          </a:xfrm>
        </p:spPr>
        <p:txBody>
          <a:bodyPr/>
          <a:lstStyle/>
          <a:p>
            <a:endParaRPr lang="en-US" dirty="0"/>
          </a:p>
        </p:txBody>
      </p:sp>
      <p:sp>
        <p:nvSpPr>
          <p:cNvPr id="7" name="Slide Number Placeholder 6"/>
          <p:cNvSpPr>
            <a:spLocks noGrp="1"/>
          </p:cNvSpPr>
          <p:nvPr>
            <p:ph type="sldNum" sz="quarter" idx="12"/>
          </p:nvPr>
        </p:nvSpPr>
        <p:spPr>
          <a:xfrm>
            <a:off x="4315463" y="320040"/>
            <a:ext cx="685800" cy="320040"/>
          </a:xfrm>
        </p:spPr>
        <p:txBody>
          <a:bodyPr/>
          <a:lstStyle/>
          <a:p>
            <a:fld id="{54FE5E3C-D00F-4416-9D18-2142C06B2B68}" type="slidenum">
              <a:rPr lang="en-US" smtClean="0"/>
              <a:t>‹#›</a:t>
            </a:fld>
            <a:endParaRPr lang="en-US" dirty="0"/>
          </a:p>
        </p:txBody>
      </p:sp>
    </p:spTree>
    <p:extLst>
      <p:ext uri="{BB962C8B-B14F-4D97-AF65-F5344CB8AC3E}">
        <p14:creationId xmlns:p14="http://schemas.microsoft.com/office/powerpoint/2010/main" val="3076016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25554" y="2349925"/>
            <a:ext cx="3112047" cy="2464952"/>
          </a:xfrm>
          <a:prstGeom prst="rect">
            <a:avLst/>
          </a:prstGeom>
        </p:spPr>
        <p:txBody>
          <a:bodyPr vert="horz" lIns="228600" tIns="228600" rIns="228600" bIns="22860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415687" y="794719"/>
            <a:ext cx="4079089" cy="525709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40080" y="320040"/>
            <a:ext cx="27432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89FA2429-787D-46E6-8C21-F493F360CB36}" type="datetimeFigureOut">
              <a:rPr lang="en-US" smtClean="0"/>
              <a:t>11/11/2024</a:t>
            </a:fld>
            <a:endParaRPr lang="en-US" dirty="0"/>
          </a:p>
        </p:txBody>
      </p:sp>
      <p:sp>
        <p:nvSpPr>
          <p:cNvPr id="5" name="Footer Placeholder 4"/>
          <p:cNvSpPr>
            <a:spLocks noGrp="1"/>
          </p:cNvSpPr>
          <p:nvPr>
            <p:ph type="ftr" sz="quarter" idx="3"/>
          </p:nvPr>
        </p:nvSpPr>
        <p:spPr>
          <a:xfrm>
            <a:off x="640080" y="6227064"/>
            <a:ext cx="7854696"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7808976" y="320040"/>
            <a:ext cx="6858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54FE5E3C-D00F-4416-9D18-2142C06B2B68}" type="slidenum">
              <a:rPr lang="en-US" smtClean="0"/>
              <a:t>‹#›</a:t>
            </a:fld>
            <a:endParaRPr lang="en-US" dirty="0"/>
          </a:p>
        </p:txBody>
      </p:sp>
    </p:spTree>
    <p:extLst>
      <p:ext uri="{BB962C8B-B14F-4D97-AF65-F5344CB8AC3E}">
        <p14:creationId xmlns:p14="http://schemas.microsoft.com/office/powerpoint/2010/main" val="7290525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685800" rtl="0" eaLnBrk="1" latinLnBrk="0" hangingPunct="1">
        <a:lnSpc>
          <a:spcPct val="85000"/>
        </a:lnSpc>
        <a:spcBef>
          <a:spcPct val="0"/>
        </a:spcBef>
        <a:buNone/>
        <a:defRPr sz="3200" b="0" i="0" kern="1200" cap="none" spc="-113">
          <a:solidFill>
            <a:schemeClr val="tx1"/>
          </a:solidFill>
          <a:effectLst/>
          <a:latin typeface="+mj-lt"/>
          <a:ea typeface="+mj-ea"/>
          <a:cs typeface="+mj-cs"/>
        </a:defRPr>
      </a:lvl1pPr>
    </p:titleStyle>
    <p:bodyStyle>
      <a:lvl1pPr marL="171450" indent="-171450" algn="l" defTabSz="685800" rtl="0" eaLnBrk="1" latinLnBrk="0" hangingPunct="1">
        <a:lnSpc>
          <a:spcPct val="120000"/>
        </a:lnSpc>
        <a:spcBef>
          <a:spcPts val="75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1pPr>
      <a:lvl2pPr marL="514350" indent="-171450" algn="l" defTabSz="685800" rtl="0" eaLnBrk="1" latinLnBrk="0" hangingPunct="1">
        <a:lnSpc>
          <a:spcPct val="120000"/>
        </a:lnSpc>
        <a:spcBef>
          <a:spcPts val="375"/>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2pPr>
      <a:lvl3pPr marL="857250" indent="-171450" algn="l" defTabSz="685800" rtl="0" eaLnBrk="1" latinLnBrk="0" hangingPunct="1">
        <a:lnSpc>
          <a:spcPct val="120000"/>
        </a:lnSpc>
        <a:spcBef>
          <a:spcPts val="375"/>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3pPr>
      <a:lvl4pPr marL="1200150" indent="-171450" algn="l" defTabSz="685800" rtl="0" eaLnBrk="1" latinLnBrk="0" hangingPunct="1">
        <a:lnSpc>
          <a:spcPct val="120000"/>
        </a:lnSpc>
        <a:spcBef>
          <a:spcPts val="375"/>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1543050" indent="-171450" algn="l" defTabSz="685800" rtl="0" eaLnBrk="1" latinLnBrk="0" hangingPunct="1">
        <a:lnSpc>
          <a:spcPct val="120000"/>
        </a:lnSpc>
        <a:spcBef>
          <a:spcPts val="375"/>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1885950" indent="-171450" algn="l" defTabSz="685800" rtl="0" eaLnBrk="1" latinLnBrk="0" hangingPunct="1">
        <a:lnSpc>
          <a:spcPct val="120000"/>
        </a:lnSpc>
        <a:spcBef>
          <a:spcPts val="375"/>
        </a:spcBef>
        <a:buClr>
          <a:schemeClr val="accent1"/>
        </a:buClr>
        <a:buSzPct val="110000"/>
        <a:buFont typeface="Wingdings" panose="05000000000000000000" pitchFamily="2" charset="2"/>
        <a:buChar char="§"/>
        <a:defRPr sz="900" kern="1200">
          <a:solidFill>
            <a:schemeClr val="tx1"/>
          </a:solidFill>
          <a:effectLst/>
          <a:latin typeface="+mn-lt"/>
          <a:ea typeface="+mn-ea"/>
          <a:cs typeface="+mn-cs"/>
        </a:defRPr>
      </a:lvl6pPr>
      <a:lvl7pPr marL="2228850" indent="-171450" algn="l" defTabSz="685800" rtl="0" eaLnBrk="1" latinLnBrk="0" hangingPunct="1">
        <a:lnSpc>
          <a:spcPct val="120000"/>
        </a:lnSpc>
        <a:spcBef>
          <a:spcPts val="375"/>
        </a:spcBef>
        <a:buClr>
          <a:schemeClr val="accent1"/>
        </a:buClr>
        <a:buSzPct val="110000"/>
        <a:buFont typeface="Wingdings" panose="05000000000000000000" pitchFamily="2" charset="2"/>
        <a:buChar char="§"/>
        <a:defRPr sz="900" kern="1200">
          <a:solidFill>
            <a:schemeClr val="tx1"/>
          </a:solidFill>
          <a:effectLst/>
          <a:latin typeface="+mn-lt"/>
          <a:ea typeface="+mn-ea"/>
          <a:cs typeface="+mn-cs"/>
        </a:defRPr>
      </a:lvl7pPr>
      <a:lvl8pPr marL="2571750" indent="-171450" algn="l" defTabSz="685800" rtl="0" eaLnBrk="1" latinLnBrk="0" hangingPunct="1">
        <a:lnSpc>
          <a:spcPct val="120000"/>
        </a:lnSpc>
        <a:spcBef>
          <a:spcPts val="375"/>
        </a:spcBef>
        <a:buClr>
          <a:schemeClr val="accent1"/>
        </a:buClr>
        <a:buSzPct val="110000"/>
        <a:buFont typeface="Wingdings" panose="05000000000000000000" pitchFamily="2" charset="2"/>
        <a:buChar char="§"/>
        <a:defRPr sz="900" kern="1200">
          <a:solidFill>
            <a:schemeClr val="tx1"/>
          </a:solidFill>
          <a:effectLst/>
          <a:latin typeface="+mn-lt"/>
          <a:ea typeface="+mn-ea"/>
          <a:cs typeface="+mn-cs"/>
        </a:defRPr>
      </a:lvl8pPr>
      <a:lvl9pPr marL="2914650" indent="-171450" algn="l" defTabSz="685800" rtl="0" eaLnBrk="1" latinLnBrk="0" hangingPunct="1">
        <a:lnSpc>
          <a:spcPct val="120000"/>
        </a:lnSpc>
        <a:spcBef>
          <a:spcPts val="375"/>
        </a:spcBef>
        <a:buClr>
          <a:schemeClr val="accent1"/>
        </a:buClr>
        <a:buSzPct val="110000"/>
        <a:buFont typeface="Wingdings" panose="05000000000000000000" pitchFamily="2" charset="2"/>
        <a:buChar char="§"/>
        <a:defRPr sz="900" kern="120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3.jf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165445" y="5900057"/>
            <a:ext cx="4800600" cy="990600"/>
          </a:xfrm>
        </p:spPr>
        <p:txBody>
          <a:bodyPr>
            <a:noAutofit/>
          </a:bodyPr>
          <a:lstStyle/>
          <a:p>
            <a:r>
              <a:rPr lang="en-US" sz="2000" b="1" i="1" dirty="0">
                <a:solidFill>
                  <a:schemeClr val="bg1">
                    <a:lumMod val="50000"/>
                  </a:schemeClr>
                </a:solidFill>
                <a:latin typeface="Andalus" panose="02020603050405020304" pitchFamily="18" charset="-78"/>
                <a:cs typeface="Andalus" panose="02020603050405020304" pitchFamily="18" charset="-78"/>
              </a:rPr>
              <a:t>Dr. Nihal Khalid Yaseen</a:t>
            </a:r>
          </a:p>
        </p:txBody>
      </p:sp>
      <p:sp>
        <p:nvSpPr>
          <p:cNvPr id="4" name="Rectangle 3">
            <a:extLst>
              <a:ext uri="{FF2B5EF4-FFF2-40B4-BE49-F238E27FC236}">
                <a16:creationId xmlns:a16="http://schemas.microsoft.com/office/drawing/2014/main" id="{D0812870-CCA6-16C8-9E2B-88C80C5DF0A1}"/>
              </a:ext>
            </a:extLst>
          </p:cNvPr>
          <p:cNvSpPr/>
          <p:nvPr/>
        </p:nvSpPr>
        <p:spPr>
          <a:xfrm>
            <a:off x="1219200" y="2459504"/>
            <a:ext cx="6810823" cy="1938992"/>
          </a:xfrm>
          <a:prstGeom prst="rect">
            <a:avLst/>
          </a:prstGeom>
          <a:noFill/>
        </p:spPr>
        <p:txBody>
          <a:bodyPr wrap="square" lIns="91440" tIns="45720" rIns="91440" bIns="45720">
            <a:spAutoFit/>
          </a:bodyPr>
          <a:lstStyle/>
          <a:p>
            <a:pPr algn="ctr"/>
            <a:r>
              <a:rPr lang="en-US" sz="6000" b="1" cap="none" spc="0" dirty="0">
                <a:ln w="0"/>
                <a:solidFill>
                  <a:schemeClr val="bg2">
                    <a:lumMod val="25000"/>
                  </a:schemeClr>
                </a:solidFill>
                <a:effectLst>
                  <a:reflection blurRad="6350" stA="53000" endA="300" endPos="35500" dir="5400000" sy="-90000" algn="bl" rotWithShape="0"/>
                </a:effectLst>
                <a:latin typeface="Aharoni" panose="020F0502020204030204" pitchFamily="2" charset="-79"/>
                <a:cs typeface="Aharoni" panose="020F0502020204030204" pitchFamily="2" charset="-79"/>
              </a:rPr>
              <a:t>Urinary tract infection</a:t>
            </a:r>
          </a:p>
        </p:txBody>
      </p:sp>
    </p:spTree>
    <p:extLst>
      <p:ext uri="{BB962C8B-B14F-4D97-AF65-F5344CB8AC3E}">
        <p14:creationId xmlns:p14="http://schemas.microsoft.com/office/powerpoint/2010/main" val="34961289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F3C962B-14F6-B5C2-DC9D-48BBD7F4619E}"/>
              </a:ext>
            </a:extLst>
          </p:cNvPr>
          <p:cNvSpPr txBox="1"/>
          <p:nvPr/>
        </p:nvSpPr>
        <p:spPr>
          <a:xfrm>
            <a:off x="152400" y="1443841"/>
            <a:ext cx="8686800" cy="4708981"/>
          </a:xfrm>
          <a:prstGeom prst="rect">
            <a:avLst/>
          </a:prstGeom>
          <a:noFill/>
        </p:spPr>
        <p:txBody>
          <a:bodyPr wrap="square">
            <a:spAutoFit/>
          </a:bodyPr>
          <a:lstStyle/>
          <a:p>
            <a:r>
              <a:rPr lang="en-US" sz="2000" dirty="0"/>
              <a:t>The primary goal of imaging studies in children with a febrile UTI is to identify anatomic abnormalities that predispose to future infection, such as high- grade VUR, posterior urethral valves, or other obstructive uropathy. </a:t>
            </a:r>
          </a:p>
          <a:p>
            <a:r>
              <a:rPr lang="en-US" sz="2000" dirty="0"/>
              <a:t>1- Ultrasound is the first- line imaging for screening recommended for all children with UTI and will likely demonstrate an enlarged kidney with a possible mass in the case of acute lobar </a:t>
            </a:r>
            <a:r>
              <a:rPr lang="en-US" sz="2000" dirty="0" err="1"/>
              <a:t>nephronia</a:t>
            </a:r>
            <a:r>
              <a:rPr lang="en-US" sz="2000" dirty="0"/>
              <a:t> or renal abscess.</a:t>
            </a:r>
          </a:p>
          <a:p>
            <a:r>
              <a:rPr lang="en-US" sz="2000" dirty="0"/>
              <a:t>2- CT scan is more sensitive and specific for lobar </a:t>
            </a:r>
            <a:r>
              <a:rPr lang="en-US" sz="2000" dirty="0" err="1"/>
              <a:t>nephronia</a:t>
            </a:r>
            <a:r>
              <a:rPr lang="en-US" sz="2000" dirty="0"/>
              <a:t> and will typically show a wedge- shaped, lower- density area after contrast administration. </a:t>
            </a:r>
          </a:p>
          <a:p>
            <a:r>
              <a:rPr lang="en-US" sz="2000" dirty="0"/>
              <a:t>3- voiding cystourethrogram (VCUG) done only </a:t>
            </a:r>
            <a:r>
              <a:rPr lang="en-US" sz="2000" dirty="0" err="1"/>
              <a:t>only</a:t>
            </a:r>
            <a:r>
              <a:rPr lang="en-US" sz="2000" dirty="0"/>
              <a:t> if atypical features (including non–E. coli infection, sepsis or bacteremia, failure to respond to antibiotics within 48 hours), recurrent UTI, or abnormal ultrasound findings. </a:t>
            </a:r>
          </a:p>
          <a:p>
            <a:r>
              <a:rPr lang="en-US" sz="2000" dirty="0"/>
              <a:t>4- </a:t>
            </a:r>
            <a:r>
              <a:rPr lang="en-US" sz="2000" dirty="0" err="1"/>
              <a:t>dimercaptosuccinic</a:t>
            </a:r>
            <a:r>
              <a:rPr lang="en-US" sz="2000" dirty="0"/>
              <a:t> acid (DMSA) renal scan.</a:t>
            </a:r>
          </a:p>
        </p:txBody>
      </p:sp>
      <p:sp>
        <p:nvSpPr>
          <p:cNvPr id="4" name="Rectangle 3">
            <a:extLst>
              <a:ext uri="{FF2B5EF4-FFF2-40B4-BE49-F238E27FC236}">
                <a16:creationId xmlns:a16="http://schemas.microsoft.com/office/drawing/2014/main" id="{F2E53A59-3858-A75F-9E8D-FC8A7ADD9D06}"/>
              </a:ext>
            </a:extLst>
          </p:cNvPr>
          <p:cNvSpPr/>
          <p:nvPr/>
        </p:nvSpPr>
        <p:spPr>
          <a:xfrm>
            <a:off x="0" y="228600"/>
            <a:ext cx="9144000" cy="830997"/>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lIns="91440" tIns="45720" rIns="91440" bIns="45720">
            <a:spAutoFit/>
          </a:bodyPr>
          <a:lstStyle/>
          <a:p>
            <a:r>
              <a:rPr lang="en-US" sz="4800" dirty="0"/>
              <a:t>Imaging</a:t>
            </a:r>
            <a:endParaRPr lang="en-US" sz="4800" b="0" cap="none" spc="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6866206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BB790605-7C5B-97E1-63BA-E03488DE70F2}"/>
              </a:ext>
            </a:extLst>
          </p:cNvPr>
          <p:cNvSpPr txBox="1"/>
          <p:nvPr/>
        </p:nvSpPr>
        <p:spPr>
          <a:xfrm>
            <a:off x="457200" y="1295400"/>
            <a:ext cx="8458200" cy="5293757"/>
          </a:xfrm>
          <a:prstGeom prst="rect">
            <a:avLst/>
          </a:prstGeom>
          <a:noFill/>
        </p:spPr>
        <p:txBody>
          <a:bodyPr wrap="square">
            <a:spAutoFit/>
          </a:bodyPr>
          <a:lstStyle/>
          <a:p>
            <a:r>
              <a:rPr lang="en-US" sz="1600" dirty="0"/>
              <a:t>1- </a:t>
            </a:r>
            <a:r>
              <a:rPr lang="en-US" sz="2000" dirty="0"/>
              <a:t>Oral treatment, used in most patients as an outpatient setting, oral cephalexin is a commonly used narrow- spectrum empiric option, also oral third- generation cephalosporins such as cefixime, nitrofurantoin, Trimethoprim- sulfamethoxazole (TMP- SMX), and oral fluoroquinolone such as ciprofloxacin are increasingly used. </a:t>
            </a:r>
          </a:p>
          <a:p>
            <a:r>
              <a:rPr lang="en-US" sz="2000" dirty="0"/>
              <a:t>2- Parenteral therapy should be used in children who are dehydrated, are vomiting, are unable to drink fluids, have complicated infection, or in whom urosepsis is a possibility. Infants less than 1 month of age with suspected febrile UTI are typically hospitalized and started on parenteral antibiotics while awaiting results of a sepsis evaluation. ceftriaxone, ampicillin plus either gentamicin or a third- generation cephalosporin are treatment options. </a:t>
            </a:r>
          </a:p>
          <a:p>
            <a:r>
              <a:rPr lang="en-US" sz="2000" dirty="0"/>
              <a:t>3- 3- Acute lobar </a:t>
            </a:r>
            <a:r>
              <a:rPr lang="en-US" sz="2000" dirty="0" err="1"/>
              <a:t>nephronia</a:t>
            </a:r>
            <a:r>
              <a:rPr lang="en-US" sz="2000" dirty="0"/>
              <a:t>, renal abscess, and perinephric abscess usually treated with the same antibiotics as pyelonephritis. The recommended duration of treatment is 14- 21 days in addition to percutaneous drainage if necessary.</a:t>
            </a:r>
          </a:p>
          <a:p>
            <a:endParaRPr lang="en-US" dirty="0"/>
          </a:p>
        </p:txBody>
      </p:sp>
      <p:sp>
        <p:nvSpPr>
          <p:cNvPr id="10" name="Rectangle 9">
            <a:extLst>
              <a:ext uri="{FF2B5EF4-FFF2-40B4-BE49-F238E27FC236}">
                <a16:creationId xmlns:a16="http://schemas.microsoft.com/office/drawing/2014/main" id="{986E85A5-93E6-7E5D-C327-FC8E5909E656}"/>
              </a:ext>
            </a:extLst>
          </p:cNvPr>
          <p:cNvSpPr/>
          <p:nvPr/>
        </p:nvSpPr>
        <p:spPr>
          <a:xfrm>
            <a:off x="0" y="152400"/>
            <a:ext cx="9144000" cy="923330"/>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lIns="91440" tIns="45720" rIns="91440" bIns="45720">
            <a:spAutoFit/>
          </a:bodyPr>
          <a:lstStyle/>
          <a:p>
            <a:r>
              <a:rPr lang="en-US" sz="5400" dirty="0">
                <a:ln w="0"/>
                <a:effectLst>
                  <a:outerShdw blurRad="38100" dist="19050" dir="2700000" algn="tl" rotWithShape="0">
                    <a:schemeClr val="dk1">
                      <a:alpha val="40000"/>
                    </a:schemeClr>
                  </a:outerShdw>
                </a:effectLst>
              </a:rPr>
              <a:t>T</a:t>
            </a:r>
            <a:r>
              <a:rPr lang="en-US" sz="5400" b="0" cap="none" spc="0" dirty="0">
                <a:ln w="0"/>
                <a:solidFill>
                  <a:schemeClr val="tx1"/>
                </a:solidFill>
                <a:effectLst>
                  <a:outerShdw blurRad="38100" dist="19050" dir="2700000" algn="tl" rotWithShape="0">
                    <a:schemeClr val="dk1">
                      <a:alpha val="40000"/>
                    </a:schemeClr>
                  </a:outerShdw>
                </a:effectLst>
              </a:rPr>
              <a:t>reatment</a:t>
            </a:r>
          </a:p>
        </p:txBody>
      </p:sp>
    </p:spTree>
    <p:extLst>
      <p:ext uri="{BB962C8B-B14F-4D97-AF65-F5344CB8AC3E}">
        <p14:creationId xmlns:p14="http://schemas.microsoft.com/office/powerpoint/2010/main" val="13811080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400CA0AB-65B2-41AF-F0A2-CE9B2BA41F17}"/>
            </a:ext>
          </a:extLst>
        </p:cNvPr>
        <p:cNvGrpSpPr/>
        <p:nvPr/>
      </p:nvGrpSpPr>
      <p:grpSpPr>
        <a:xfrm>
          <a:off x="0" y="0"/>
          <a:ext cx="0" cy="0"/>
          <a:chOff x="0" y="0"/>
          <a:chExt cx="0" cy="0"/>
        </a:xfrm>
      </p:grpSpPr>
      <p:grpSp>
        <p:nvGrpSpPr>
          <p:cNvPr id="86" name="Group 85">
            <a:extLst>
              <a:ext uri="{FF2B5EF4-FFF2-40B4-BE49-F238E27FC236}">
                <a16:creationId xmlns:a16="http://schemas.microsoft.com/office/drawing/2014/main" id="{15E1AC81-83F2-45A8-9054-15570F4E255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3134" y="0"/>
            <a:ext cx="9438087" cy="6853238"/>
            <a:chOff x="-417513" y="0"/>
            <a:chExt cx="12584114" cy="6853238"/>
          </a:xfrm>
        </p:grpSpPr>
        <p:sp>
          <p:nvSpPr>
            <p:cNvPr id="87" name="Freeform 5">
              <a:extLst>
                <a:ext uri="{FF2B5EF4-FFF2-40B4-BE49-F238E27FC236}">
                  <a16:creationId xmlns:a16="http://schemas.microsoft.com/office/drawing/2014/main" id="{B15AA7C5-9BFE-4B90-A119-467AFACE9E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8" name="Freeform 6">
              <a:extLst>
                <a:ext uri="{FF2B5EF4-FFF2-40B4-BE49-F238E27FC236}">
                  <a16:creationId xmlns:a16="http://schemas.microsoft.com/office/drawing/2014/main" id="{944AB87D-35AF-4719-9940-5822E77023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9" name="Freeform 7">
              <a:extLst>
                <a:ext uri="{FF2B5EF4-FFF2-40B4-BE49-F238E27FC236}">
                  <a16:creationId xmlns:a16="http://schemas.microsoft.com/office/drawing/2014/main" id="{E8B33BE3-7890-4628-9322-7EFBA3375B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0" name="Freeform 8">
              <a:extLst>
                <a:ext uri="{FF2B5EF4-FFF2-40B4-BE49-F238E27FC236}">
                  <a16:creationId xmlns:a16="http://schemas.microsoft.com/office/drawing/2014/main" id="{01AD3ECF-519E-45E2-99DA-F5C1B50715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1" name="Freeform 9">
              <a:extLst>
                <a:ext uri="{FF2B5EF4-FFF2-40B4-BE49-F238E27FC236}">
                  <a16:creationId xmlns:a16="http://schemas.microsoft.com/office/drawing/2014/main" id="{C050E700-0FF1-4D25-B54C-84BA04FCDC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2" name="Freeform 10">
              <a:extLst>
                <a:ext uri="{FF2B5EF4-FFF2-40B4-BE49-F238E27FC236}">
                  <a16:creationId xmlns:a16="http://schemas.microsoft.com/office/drawing/2014/main" id="{720D9C11-F5C9-41B0-B2F2-EE20BC3D0C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3" name="Freeform 11">
              <a:extLst>
                <a:ext uri="{FF2B5EF4-FFF2-40B4-BE49-F238E27FC236}">
                  <a16:creationId xmlns:a16="http://schemas.microsoft.com/office/drawing/2014/main" id="{623A9DA0-857E-4CDE-80EA-F30F1CE55C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4" name="Freeform 12">
              <a:extLst>
                <a:ext uri="{FF2B5EF4-FFF2-40B4-BE49-F238E27FC236}">
                  <a16:creationId xmlns:a16="http://schemas.microsoft.com/office/drawing/2014/main" id="{C48B8F4C-2C83-46F6-AFCD-58166AEB18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5" name="Freeform 13">
              <a:extLst>
                <a:ext uri="{FF2B5EF4-FFF2-40B4-BE49-F238E27FC236}">
                  <a16:creationId xmlns:a16="http://schemas.microsoft.com/office/drawing/2014/main" id="{234C3795-C44D-41A7-A8F6-891387A668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6" name="Freeform 14">
              <a:extLst>
                <a:ext uri="{FF2B5EF4-FFF2-40B4-BE49-F238E27FC236}">
                  <a16:creationId xmlns:a16="http://schemas.microsoft.com/office/drawing/2014/main" id="{91CC36F4-5DFA-4954-B354-97B180E98F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7" name="Freeform 15">
              <a:extLst>
                <a:ext uri="{FF2B5EF4-FFF2-40B4-BE49-F238E27FC236}">
                  <a16:creationId xmlns:a16="http://schemas.microsoft.com/office/drawing/2014/main" id="{7087A08E-C024-457D-8F99-1F340CED61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8" name="Freeform 16">
              <a:extLst>
                <a:ext uri="{FF2B5EF4-FFF2-40B4-BE49-F238E27FC236}">
                  <a16:creationId xmlns:a16="http://schemas.microsoft.com/office/drawing/2014/main" id="{61CFBC61-7F57-45D7-860E-BF51B0EDA5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9" name="Freeform 17">
              <a:extLst>
                <a:ext uri="{FF2B5EF4-FFF2-40B4-BE49-F238E27FC236}">
                  <a16:creationId xmlns:a16="http://schemas.microsoft.com/office/drawing/2014/main" id="{2591C3DB-4880-431E-BC3D-37F1378AC5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0" name="Freeform 18">
              <a:extLst>
                <a:ext uri="{FF2B5EF4-FFF2-40B4-BE49-F238E27FC236}">
                  <a16:creationId xmlns:a16="http://schemas.microsoft.com/office/drawing/2014/main" id="{79557EFE-4199-4E24-8A13-1B9CC1715A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1" name="Freeform 19">
              <a:extLst>
                <a:ext uri="{FF2B5EF4-FFF2-40B4-BE49-F238E27FC236}">
                  <a16:creationId xmlns:a16="http://schemas.microsoft.com/office/drawing/2014/main" id="{0B965615-6052-4907-A136-9CAD14604C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2" name="Freeform 20">
              <a:extLst>
                <a:ext uri="{FF2B5EF4-FFF2-40B4-BE49-F238E27FC236}">
                  <a16:creationId xmlns:a16="http://schemas.microsoft.com/office/drawing/2014/main" id="{F788FFC4-205D-47C1-91E7-DD1A52E0AF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3" name="Freeform 21">
              <a:extLst>
                <a:ext uri="{FF2B5EF4-FFF2-40B4-BE49-F238E27FC236}">
                  <a16:creationId xmlns:a16="http://schemas.microsoft.com/office/drawing/2014/main" id="{462FADD6-C927-46ED-A6E6-273B35C2F1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4" name="Freeform 22">
              <a:extLst>
                <a:ext uri="{FF2B5EF4-FFF2-40B4-BE49-F238E27FC236}">
                  <a16:creationId xmlns:a16="http://schemas.microsoft.com/office/drawing/2014/main" id="{AF64005E-134D-4444-9425-FB1C188985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5" name="Freeform 23">
              <a:extLst>
                <a:ext uri="{FF2B5EF4-FFF2-40B4-BE49-F238E27FC236}">
                  <a16:creationId xmlns:a16="http://schemas.microsoft.com/office/drawing/2014/main" id="{E2565CA7-A8CB-463D-8D25-4F41235BC1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6" name="Freeform 24">
              <a:extLst>
                <a:ext uri="{FF2B5EF4-FFF2-40B4-BE49-F238E27FC236}">
                  <a16:creationId xmlns:a16="http://schemas.microsoft.com/office/drawing/2014/main" id="{41ABBFC0-4EEA-4634-A73B-945729D6BA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7" name="Freeform 25">
              <a:extLst>
                <a:ext uri="{FF2B5EF4-FFF2-40B4-BE49-F238E27FC236}">
                  <a16:creationId xmlns:a16="http://schemas.microsoft.com/office/drawing/2014/main" id="{E422F11F-726A-4A93-9D1B-B1400B0611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109" name="Group 108">
            <a:extLst>
              <a:ext uri="{FF2B5EF4-FFF2-40B4-BE49-F238E27FC236}">
                <a16:creationId xmlns:a16="http://schemas.microsoft.com/office/drawing/2014/main" id="{FBF129BC-EA9E-4D20-898B-399F7727DFB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00108" y="1699589"/>
            <a:ext cx="2755857" cy="3470421"/>
            <a:chOff x="697883" y="1816768"/>
            <a:chExt cx="3674476" cy="3470421"/>
          </a:xfrm>
        </p:grpSpPr>
        <p:sp>
          <p:nvSpPr>
            <p:cNvPr id="110" name="Rectangle 109">
              <a:extLst>
                <a:ext uri="{FF2B5EF4-FFF2-40B4-BE49-F238E27FC236}">
                  <a16:creationId xmlns:a16="http://schemas.microsoft.com/office/drawing/2014/main" id="{CFF42BAE-3249-46C8-9108-A83C87206B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11" name="Isosceles Triangle 22">
              <a:extLst>
                <a:ext uri="{FF2B5EF4-FFF2-40B4-BE49-F238E27FC236}">
                  <a16:creationId xmlns:a16="http://schemas.microsoft.com/office/drawing/2014/main" id="{4DDE2BA8-4174-4A99-BB09-0BA28F2685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12" name="Rectangle 111">
              <a:extLst>
                <a:ext uri="{FF2B5EF4-FFF2-40B4-BE49-F238E27FC236}">
                  <a16:creationId xmlns:a16="http://schemas.microsoft.com/office/drawing/2014/main" id="{4A893933-F7DD-4DA6-85C7-4CFF58741E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grpSp>
      <p:sp>
        <p:nvSpPr>
          <p:cNvPr id="114" name="Rectangle 113">
            <a:extLst>
              <a:ext uri="{FF2B5EF4-FFF2-40B4-BE49-F238E27FC236}">
                <a16:creationId xmlns:a16="http://schemas.microsoft.com/office/drawing/2014/main" id="{E2366EBA-92FD-44AE-87A9-25E5135EB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4000" cy="686920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6" name="Group 115">
            <a:extLst>
              <a:ext uri="{FF2B5EF4-FFF2-40B4-BE49-F238E27FC236}">
                <a16:creationId xmlns:a16="http://schemas.microsoft.com/office/drawing/2014/main" id="{B437F5FC-01F7-4EB4-81E7-C27D917E95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3134" y="0"/>
            <a:ext cx="9438087" cy="6853238"/>
            <a:chOff x="-417513" y="0"/>
            <a:chExt cx="12584114" cy="6853238"/>
          </a:xfrm>
        </p:grpSpPr>
        <p:sp>
          <p:nvSpPr>
            <p:cNvPr id="117" name="Freeform 5">
              <a:extLst>
                <a:ext uri="{FF2B5EF4-FFF2-40B4-BE49-F238E27FC236}">
                  <a16:creationId xmlns:a16="http://schemas.microsoft.com/office/drawing/2014/main" id="{4B0CFF10-4805-4BFA-961B-1F60DAEB94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18" name="Freeform 6">
              <a:extLst>
                <a:ext uri="{FF2B5EF4-FFF2-40B4-BE49-F238E27FC236}">
                  <a16:creationId xmlns:a16="http://schemas.microsoft.com/office/drawing/2014/main" id="{BE054536-C03E-4857-B4AE-D687A58F9A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19" name="Freeform 7">
              <a:extLst>
                <a:ext uri="{FF2B5EF4-FFF2-40B4-BE49-F238E27FC236}">
                  <a16:creationId xmlns:a16="http://schemas.microsoft.com/office/drawing/2014/main" id="{FE33E51C-23D8-43F5-98C4-A2ED2C4C99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20" name="Freeform 8">
              <a:extLst>
                <a:ext uri="{FF2B5EF4-FFF2-40B4-BE49-F238E27FC236}">
                  <a16:creationId xmlns:a16="http://schemas.microsoft.com/office/drawing/2014/main" id="{89E18891-DEB2-4CFD-A907-2868B2A910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21" name="Freeform 9">
              <a:extLst>
                <a:ext uri="{FF2B5EF4-FFF2-40B4-BE49-F238E27FC236}">
                  <a16:creationId xmlns:a16="http://schemas.microsoft.com/office/drawing/2014/main" id="{0002C1BB-DB60-4314-A2FC-203E54D94C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22" name="Freeform 10">
              <a:extLst>
                <a:ext uri="{FF2B5EF4-FFF2-40B4-BE49-F238E27FC236}">
                  <a16:creationId xmlns:a16="http://schemas.microsoft.com/office/drawing/2014/main" id="{9B75BDFA-6D78-4FB1-9F21-5280855C49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23" name="Freeform 11">
              <a:extLst>
                <a:ext uri="{FF2B5EF4-FFF2-40B4-BE49-F238E27FC236}">
                  <a16:creationId xmlns:a16="http://schemas.microsoft.com/office/drawing/2014/main" id="{0B632D6B-A327-41AB-BBCF-9A03AD2AB7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24" name="Freeform 12">
              <a:extLst>
                <a:ext uri="{FF2B5EF4-FFF2-40B4-BE49-F238E27FC236}">
                  <a16:creationId xmlns:a16="http://schemas.microsoft.com/office/drawing/2014/main" id="{F514BBC5-1736-4813-BECB-5A6B6738E5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25" name="Freeform 13">
              <a:extLst>
                <a:ext uri="{FF2B5EF4-FFF2-40B4-BE49-F238E27FC236}">
                  <a16:creationId xmlns:a16="http://schemas.microsoft.com/office/drawing/2014/main" id="{94A2C868-7AEC-4209-BFA3-7185B11D33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26" name="Freeform 14">
              <a:extLst>
                <a:ext uri="{FF2B5EF4-FFF2-40B4-BE49-F238E27FC236}">
                  <a16:creationId xmlns:a16="http://schemas.microsoft.com/office/drawing/2014/main" id="{FF56CB70-2B25-4695-ADC8-6092D0D112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27" name="Freeform 15">
              <a:extLst>
                <a:ext uri="{FF2B5EF4-FFF2-40B4-BE49-F238E27FC236}">
                  <a16:creationId xmlns:a16="http://schemas.microsoft.com/office/drawing/2014/main" id="{BA411BEF-2182-4458-B9AF-1634B5C231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28" name="Freeform 16">
              <a:extLst>
                <a:ext uri="{FF2B5EF4-FFF2-40B4-BE49-F238E27FC236}">
                  <a16:creationId xmlns:a16="http://schemas.microsoft.com/office/drawing/2014/main" id="{53F27E63-3F11-4C85-AC72-1EE8508C4C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29" name="Freeform 17">
              <a:extLst>
                <a:ext uri="{FF2B5EF4-FFF2-40B4-BE49-F238E27FC236}">
                  <a16:creationId xmlns:a16="http://schemas.microsoft.com/office/drawing/2014/main" id="{68B589BA-F70F-4E0B-94B9-EEB83EDF3F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30" name="Freeform 18">
              <a:extLst>
                <a:ext uri="{FF2B5EF4-FFF2-40B4-BE49-F238E27FC236}">
                  <a16:creationId xmlns:a16="http://schemas.microsoft.com/office/drawing/2014/main" id="{9D0B991D-CB0A-415F-8D77-A5565F66F0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31" name="Freeform 19">
              <a:extLst>
                <a:ext uri="{FF2B5EF4-FFF2-40B4-BE49-F238E27FC236}">
                  <a16:creationId xmlns:a16="http://schemas.microsoft.com/office/drawing/2014/main" id="{701E99DE-74F0-41D1-BBF4-5A57053BB6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32" name="Freeform 20">
              <a:extLst>
                <a:ext uri="{FF2B5EF4-FFF2-40B4-BE49-F238E27FC236}">
                  <a16:creationId xmlns:a16="http://schemas.microsoft.com/office/drawing/2014/main" id="{C02EE40A-8F17-4182-9495-9506463B79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33" name="Freeform 21">
              <a:extLst>
                <a:ext uri="{FF2B5EF4-FFF2-40B4-BE49-F238E27FC236}">
                  <a16:creationId xmlns:a16="http://schemas.microsoft.com/office/drawing/2014/main" id="{924210CA-0A35-4127-925F-D4084B7DC3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34" name="Freeform 22">
              <a:extLst>
                <a:ext uri="{FF2B5EF4-FFF2-40B4-BE49-F238E27FC236}">
                  <a16:creationId xmlns:a16="http://schemas.microsoft.com/office/drawing/2014/main" id="{DC13CEF1-DD2D-474C-B81C-820CEF3D9C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35" name="Freeform 23">
              <a:extLst>
                <a:ext uri="{FF2B5EF4-FFF2-40B4-BE49-F238E27FC236}">
                  <a16:creationId xmlns:a16="http://schemas.microsoft.com/office/drawing/2014/main" id="{F889481A-8038-43E6-8EF1-A5F802CEDF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36" name="Freeform 24">
              <a:extLst>
                <a:ext uri="{FF2B5EF4-FFF2-40B4-BE49-F238E27FC236}">
                  <a16:creationId xmlns:a16="http://schemas.microsoft.com/office/drawing/2014/main" id="{128BD14A-9093-4854-A73A-F666B2ED2D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37" name="Freeform 25">
              <a:extLst>
                <a:ext uri="{FF2B5EF4-FFF2-40B4-BE49-F238E27FC236}">
                  <a16:creationId xmlns:a16="http://schemas.microsoft.com/office/drawing/2014/main" id="{22D884F4-76EC-4371-B903-E79CF191E3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useBgFill="1">
        <p:nvSpPr>
          <p:cNvPr id="139" name="Rectangle 138">
            <a:extLst>
              <a:ext uri="{FF2B5EF4-FFF2-40B4-BE49-F238E27FC236}">
                <a16:creationId xmlns:a16="http://schemas.microsoft.com/office/drawing/2014/main" id="{7C462C46-EFB7-4580-9921-DFC346FCC3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2748" y="0"/>
            <a:ext cx="7701252" cy="68692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8F6A74F-1F3E-59DC-0D21-14936CA80E3A}"/>
              </a:ext>
            </a:extLst>
          </p:cNvPr>
          <p:cNvSpPr/>
          <p:nvPr/>
        </p:nvSpPr>
        <p:spPr>
          <a:xfrm>
            <a:off x="1751512" y="111185"/>
            <a:ext cx="4673143" cy="1230570"/>
          </a:xfrm>
          <a:prstGeom prst="rect">
            <a:avLst/>
          </a:prstGeom>
        </p:spPr>
        <p:txBody>
          <a:bodyPr vert="horz" lIns="228600" tIns="228600" rIns="228600" bIns="228600" rtlCol="0" anchor="t">
            <a:normAutofit/>
          </a:bodyPr>
          <a:lstStyle/>
          <a:p>
            <a:pPr defTabSz="914400">
              <a:lnSpc>
                <a:spcPct val="85000"/>
              </a:lnSpc>
              <a:spcBef>
                <a:spcPct val="0"/>
              </a:spcBef>
              <a:spcAft>
                <a:spcPts val="600"/>
              </a:spcAft>
            </a:pPr>
            <a:r>
              <a:rPr lang="en-US" sz="3600" b="1" spc="-150" dirty="0">
                <a:ln w="0"/>
                <a:solidFill>
                  <a:schemeClr val="accent1"/>
                </a:solidFill>
                <a:latin typeface="+mj-lt"/>
                <a:ea typeface="+mj-ea"/>
                <a:cs typeface="+mj-cs"/>
              </a:rPr>
              <a:t>Prevention</a:t>
            </a:r>
          </a:p>
        </p:txBody>
      </p:sp>
      <p:sp>
        <p:nvSpPr>
          <p:cNvPr id="141" name="Isosceles Triangle 140">
            <a:extLst>
              <a:ext uri="{FF2B5EF4-FFF2-40B4-BE49-F238E27FC236}">
                <a16:creationId xmlns:a16="http://schemas.microsoft.com/office/drawing/2014/main" id="{B8B918B4-AB10-4E3A-916E-A9625586EA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310831" y="987224"/>
            <a:ext cx="300774" cy="194466"/>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9" name="TextBox 8">
            <a:extLst>
              <a:ext uri="{FF2B5EF4-FFF2-40B4-BE49-F238E27FC236}">
                <a16:creationId xmlns:a16="http://schemas.microsoft.com/office/drawing/2014/main" id="{08FB12F1-DE27-F758-67FD-9B096A810784}"/>
              </a:ext>
            </a:extLst>
          </p:cNvPr>
          <p:cNvSpPr txBox="1"/>
          <p:nvPr/>
        </p:nvSpPr>
        <p:spPr>
          <a:xfrm>
            <a:off x="1671131" y="960438"/>
            <a:ext cx="7024002" cy="5786377"/>
          </a:xfrm>
          <a:prstGeom prst="rect">
            <a:avLst/>
          </a:prstGeom>
        </p:spPr>
        <p:txBody>
          <a:bodyPr vert="horz" lIns="91440" tIns="45720" rIns="91440" bIns="45720" rtlCol="0" anchor="t">
            <a:normAutofit fontScale="92500" lnSpcReduction="10000"/>
          </a:bodyPr>
          <a:lstStyle/>
          <a:p>
            <a:pPr algn="just" defTabSz="914400">
              <a:lnSpc>
                <a:spcPct val="120000"/>
              </a:lnSpc>
              <a:spcAft>
                <a:spcPts val="600"/>
              </a:spcAft>
              <a:buClr>
                <a:schemeClr val="accent1"/>
              </a:buClr>
              <a:buSzPct val="110000"/>
            </a:pPr>
            <a:r>
              <a:rPr lang="en-US" sz="2400" dirty="0"/>
              <a:t>   In a child with recurrent UTIs, identification of predisposing fac tors is beneficial. Behavioral modification, with treatment of constipation is effective at reducing recurrent UTI from constipation. Routine use of antibiotic prophylaxis is not recommended for children with a first episode of pyelonephritis and an otherwise anatomically normal urinary tract. Urologic conditions that can cause recurrent UTIs that might benefit from long- term antibiotic prophylaxis include neurogenic bladder, urinary tract stasis and obstruction, severe VUR, and urinary calculi. Prophylactic agents as: -</a:t>
            </a:r>
          </a:p>
          <a:p>
            <a:pPr marL="0" indent="0" algn="ctr">
              <a:buNone/>
            </a:pPr>
            <a:r>
              <a:rPr lang="en-US" sz="2100" b="1" i="1" dirty="0"/>
              <a:t>Trimethoprim or nitrofurantoin at 30% of the normal therapeutic dose once a day.</a:t>
            </a:r>
          </a:p>
          <a:p>
            <a:pPr marL="0" indent="0" algn="ctr">
              <a:buNone/>
            </a:pPr>
            <a:r>
              <a:rPr lang="en-US" sz="2100" b="1" i="1" dirty="0"/>
              <a:t>Amoxicillin </a:t>
            </a:r>
            <a:r>
              <a:rPr lang="en-US" sz="2100" b="1" i="1" dirty="0" err="1"/>
              <a:t>calvulunate</a:t>
            </a:r>
            <a:r>
              <a:rPr lang="en-US" sz="2100" b="1" i="1" dirty="0"/>
              <a:t>, or cephalexin can also be effective</a:t>
            </a:r>
          </a:p>
          <a:p>
            <a:pPr algn="just" defTabSz="914400">
              <a:lnSpc>
                <a:spcPct val="120000"/>
              </a:lnSpc>
              <a:spcAft>
                <a:spcPts val="600"/>
              </a:spcAft>
              <a:buClr>
                <a:schemeClr val="accent1"/>
              </a:buClr>
              <a:buSzPct val="110000"/>
            </a:pPr>
            <a:endParaRPr lang="en-US" sz="2400" dirty="0"/>
          </a:p>
        </p:txBody>
      </p:sp>
    </p:spTree>
    <p:extLst>
      <p:ext uri="{BB962C8B-B14F-4D97-AF65-F5344CB8AC3E}">
        <p14:creationId xmlns:p14="http://schemas.microsoft.com/office/powerpoint/2010/main" val="1757635528"/>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6" name="Diagram 5">
            <a:extLst>
              <a:ext uri="{FF2B5EF4-FFF2-40B4-BE49-F238E27FC236}">
                <a16:creationId xmlns:a16="http://schemas.microsoft.com/office/drawing/2014/main" id="{2D0C95B6-0FC1-7186-BE31-0F625949EC63}"/>
              </a:ext>
            </a:extLst>
          </p:cNvPr>
          <p:cNvGraphicFramePr/>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a:extLst>
              <a:ext uri="{FF2B5EF4-FFF2-40B4-BE49-F238E27FC236}">
                <a16:creationId xmlns:a16="http://schemas.microsoft.com/office/drawing/2014/main" id="{2A13F07D-F966-7E82-F4B1-8BB22D141703}"/>
              </a:ext>
            </a:extLst>
          </p:cNvPr>
          <p:cNvSpPr>
            <a:spLocks noGrp="1"/>
          </p:cNvSpPr>
          <p:nvPr>
            <p:ph idx="1"/>
          </p:nvPr>
        </p:nvSpPr>
        <p:spPr>
          <a:xfrm>
            <a:off x="304800" y="1600200"/>
            <a:ext cx="8534400" cy="4983162"/>
          </a:xfrm>
        </p:spPr>
        <p:txBody>
          <a:bodyPr>
            <a:normAutofit/>
          </a:bodyPr>
          <a:lstStyle/>
          <a:p>
            <a:r>
              <a:rPr lang="en-US" sz="2000" dirty="0"/>
              <a:t>Defined as retrograde flow from the bladder to the ureter and kidney. </a:t>
            </a:r>
          </a:p>
          <a:p>
            <a:r>
              <a:rPr lang="en-US" sz="2000" dirty="0"/>
              <a:t>Affecting 1–2% of children and is usually congenital and familial. </a:t>
            </a:r>
          </a:p>
          <a:p>
            <a:r>
              <a:rPr lang="en-US" sz="2000" dirty="0"/>
              <a:t>VUR predisposes to pyelonephritis by facilitating the transport of bacteria from the bladder to the upper urinary tract. The inflammatory reaction caused by pyelonephritis can result in renal injury or scarring, also termed reflux-related renal injury or reflux nephropathy. </a:t>
            </a:r>
          </a:p>
          <a:p>
            <a:r>
              <a:rPr lang="en-US" sz="2000" dirty="0"/>
              <a:t>Scarring associated with reflux may be present at birth or develop in the absence of infection if there is significant bladder- sphincter discoordination during voiding. </a:t>
            </a:r>
          </a:p>
        </p:txBody>
      </p:sp>
    </p:spTree>
    <p:extLst>
      <p:ext uri="{BB962C8B-B14F-4D97-AF65-F5344CB8AC3E}">
        <p14:creationId xmlns:p14="http://schemas.microsoft.com/office/powerpoint/2010/main" val="18168737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4F88D98-5FD3-80C4-D592-A9A0E6093CD0}"/>
              </a:ext>
            </a:extLst>
          </p:cNvPr>
          <p:cNvSpPr>
            <a:spLocks noGrp="1"/>
          </p:cNvSpPr>
          <p:nvPr>
            <p:ph idx="1"/>
          </p:nvPr>
        </p:nvSpPr>
        <p:spPr>
          <a:xfrm>
            <a:off x="228600" y="803186"/>
            <a:ext cx="8278497" cy="5248622"/>
          </a:xfrm>
        </p:spPr>
        <p:txBody>
          <a:bodyPr>
            <a:normAutofit/>
          </a:bodyPr>
          <a:lstStyle/>
          <a:p>
            <a:r>
              <a:rPr lang="en-US" sz="2400" b="1" u="sng" dirty="0"/>
              <a:t>Grade I</a:t>
            </a:r>
            <a:r>
              <a:rPr lang="en-US" sz="2400" dirty="0"/>
              <a:t>: VUR into a nondilated ureter.</a:t>
            </a:r>
          </a:p>
          <a:p>
            <a:r>
              <a:rPr lang="en-US" sz="2400" dirty="0"/>
              <a:t> </a:t>
            </a:r>
            <a:r>
              <a:rPr lang="en-US" sz="2400" b="1" u="sng" dirty="0"/>
              <a:t>Grade II</a:t>
            </a:r>
            <a:r>
              <a:rPr lang="en-US" sz="2400" dirty="0"/>
              <a:t>: VUR into the upper collecting system without dilation. </a:t>
            </a:r>
          </a:p>
          <a:p>
            <a:r>
              <a:rPr lang="en-US" sz="2400" b="1" u="sng" dirty="0"/>
              <a:t>Grade III</a:t>
            </a:r>
            <a:r>
              <a:rPr lang="en-US" sz="2400" dirty="0"/>
              <a:t>: VUR into a dilated ureter and/or blunting of the calyceal </a:t>
            </a:r>
            <a:r>
              <a:rPr lang="en-US" sz="2400" dirty="0" err="1"/>
              <a:t>fornices</a:t>
            </a:r>
            <a:r>
              <a:rPr lang="en-US" sz="2400" dirty="0"/>
              <a:t>. </a:t>
            </a:r>
          </a:p>
          <a:p>
            <a:r>
              <a:rPr lang="en-US" sz="2400" b="1" u="sng" dirty="0"/>
              <a:t>Grade IV</a:t>
            </a:r>
            <a:r>
              <a:rPr lang="en-US" sz="2400" dirty="0"/>
              <a:t>: VUR into a grossly dilated ureter. </a:t>
            </a:r>
          </a:p>
          <a:p>
            <a:r>
              <a:rPr lang="en-US" sz="2400" b="1" u="sng" dirty="0"/>
              <a:t>Grade V</a:t>
            </a:r>
            <a:r>
              <a:rPr lang="en-US" sz="2400" dirty="0"/>
              <a:t>: massive VUR, with significant ureteral dilation and tortuosity and loss of the papillary impression. </a:t>
            </a:r>
          </a:p>
        </p:txBody>
      </p:sp>
      <p:sp>
        <p:nvSpPr>
          <p:cNvPr id="4" name="Rectangle 3">
            <a:extLst>
              <a:ext uri="{FF2B5EF4-FFF2-40B4-BE49-F238E27FC236}">
                <a16:creationId xmlns:a16="http://schemas.microsoft.com/office/drawing/2014/main" id="{AA4C06D3-A76E-844E-C7C1-302D7AA8633F}"/>
              </a:ext>
            </a:extLst>
          </p:cNvPr>
          <p:cNvSpPr/>
          <p:nvPr/>
        </p:nvSpPr>
        <p:spPr>
          <a:xfrm>
            <a:off x="144462" y="76200"/>
            <a:ext cx="4460195" cy="923330"/>
          </a:xfrm>
          <a:prstGeom prst="rect">
            <a:avLst/>
          </a:prstGeom>
          <a:noFill/>
        </p:spPr>
        <p:txBody>
          <a:bodyPr wrap="none" lIns="91440" tIns="45720" rIns="91440" bIns="45720">
            <a:spAutoFit/>
          </a:bodyPr>
          <a:lstStyle/>
          <a:p>
            <a:pPr algn="ctr"/>
            <a:r>
              <a:rPr lang="en-US" sz="5400" b="0" cap="none" spc="0" dirty="0">
                <a:ln w="0"/>
                <a:solidFill>
                  <a:schemeClr val="tx1"/>
                </a:solidFill>
                <a:effectLst>
                  <a:outerShdw blurRad="38100" dist="19050" dir="2700000" algn="tl" rotWithShape="0">
                    <a:schemeClr val="dk1">
                      <a:alpha val="40000"/>
                    </a:schemeClr>
                  </a:outerShdw>
                </a:effectLst>
              </a:rPr>
              <a:t>Classification</a:t>
            </a:r>
          </a:p>
        </p:txBody>
      </p:sp>
    </p:spTree>
    <p:extLst>
      <p:ext uri="{BB962C8B-B14F-4D97-AF65-F5344CB8AC3E}">
        <p14:creationId xmlns:p14="http://schemas.microsoft.com/office/powerpoint/2010/main" val="9242561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84DB7353-7D7A-431B-A5B6-A3845E6F2BB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47255" y="-59376"/>
            <a:ext cx="9386886" cy="6923798"/>
            <a:chOff x="-329674" y="-51881"/>
            <a:chExt cx="12515851" cy="6923798"/>
          </a:xfrm>
        </p:grpSpPr>
        <p:sp>
          <p:nvSpPr>
            <p:cNvPr id="9" name="Freeform 5">
              <a:extLst>
                <a:ext uri="{FF2B5EF4-FFF2-40B4-BE49-F238E27FC236}">
                  <a16:creationId xmlns:a16="http://schemas.microsoft.com/office/drawing/2014/main" id="{9E8D15D6-6183-4BE1-A315-C7EC9C1A53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 name="Freeform 6">
              <a:extLst>
                <a:ext uri="{FF2B5EF4-FFF2-40B4-BE49-F238E27FC236}">
                  <a16:creationId xmlns:a16="http://schemas.microsoft.com/office/drawing/2014/main" id="{82A253FA-4E60-4B4D-94B0-93ECFCF309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1" name="Freeform 7">
              <a:extLst>
                <a:ext uri="{FF2B5EF4-FFF2-40B4-BE49-F238E27FC236}">
                  <a16:creationId xmlns:a16="http://schemas.microsoft.com/office/drawing/2014/main" id="{E1B39AD1-11BD-457B-822C-A873607F41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2" name="Freeform 8">
              <a:extLst>
                <a:ext uri="{FF2B5EF4-FFF2-40B4-BE49-F238E27FC236}">
                  <a16:creationId xmlns:a16="http://schemas.microsoft.com/office/drawing/2014/main" id="{CC286005-78D5-4BE4-AA8B-75CDC07E78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3" name="Freeform 9">
              <a:extLst>
                <a:ext uri="{FF2B5EF4-FFF2-40B4-BE49-F238E27FC236}">
                  <a16:creationId xmlns:a16="http://schemas.microsoft.com/office/drawing/2014/main" id="{09E4A22D-7E83-4F24-97FE-931A93CACC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4" name="Freeform 10">
              <a:extLst>
                <a:ext uri="{FF2B5EF4-FFF2-40B4-BE49-F238E27FC236}">
                  <a16:creationId xmlns:a16="http://schemas.microsoft.com/office/drawing/2014/main" id="{4351E96B-8DD4-4D5E-A9F0-C47F5F3378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5" name="Freeform 11">
              <a:extLst>
                <a:ext uri="{FF2B5EF4-FFF2-40B4-BE49-F238E27FC236}">
                  <a16:creationId xmlns:a16="http://schemas.microsoft.com/office/drawing/2014/main" id="{BFF78610-2475-4756-9EC8-5DA7D8902D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 name="Freeform 12">
              <a:extLst>
                <a:ext uri="{FF2B5EF4-FFF2-40B4-BE49-F238E27FC236}">
                  <a16:creationId xmlns:a16="http://schemas.microsoft.com/office/drawing/2014/main" id="{C7ACAE44-681D-4CBC-B2AB-E5131DF5A8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7" name="Freeform 13">
              <a:extLst>
                <a:ext uri="{FF2B5EF4-FFF2-40B4-BE49-F238E27FC236}">
                  <a16:creationId xmlns:a16="http://schemas.microsoft.com/office/drawing/2014/main" id="{CA22E4A0-73AA-4722-9C16-F3AF9A33EC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8" name="Freeform 14">
              <a:extLst>
                <a:ext uri="{FF2B5EF4-FFF2-40B4-BE49-F238E27FC236}">
                  <a16:creationId xmlns:a16="http://schemas.microsoft.com/office/drawing/2014/main" id="{BB36E626-EBEB-41C0-B224-8DB049DB4D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9" name="Freeform 15">
              <a:extLst>
                <a:ext uri="{FF2B5EF4-FFF2-40B4-BE49-F238E27FC236}">
                  <a16:creationId xmlns:a16="http://schemas.microsoft.com/office/drawing/2014/main" id="{D603DEC5-BED4-4DB6-A253-F61CC36742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 name="Freeform 16">
              <a:extLst>
                <a:ext uri="{FF2B5EF4-FFF2-40B4-BE49-F238E27FC236}">
                  <a16:creationId xmlns:a16="http://schemas.microsoft.com/office/drawing/2014/main" id="{86AE9DE6-CA9A-479B-A0FB-0E1BAC7A65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 name="Freeform 17">
              <a:extLst>
                <a:ext uri="{FF2B5EF4-FFF2-40B4-BE49-F238E27FC236}">
                  <a16:creationId xmlns:a16="http://schemas.microsoft.com/office/drawing/2014/main" id="{16CB8DC8-E75F-4574-A290-AAB7031BE8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 name="Freeform 18">
              <a:extLst>
                <a:ext uri="{FF2B5EF4-FFF2-40B4-BE49-F238E27FC236}">
                  <a16:creationId xmlns:a16="http://schemas.microsoft.com/office/drawing/2014/main" id="{1CA657E1-3A52-4C23-AA47-EBB2D5C414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3" name="Freeform 19">
              <a:extLst>
                <a:ext uri="{FF2B5EF4-FFF2-40B4-BE49-F238E27FC236}">
                  <a16:creationId xmlns:a16="http://schemas.microsoft.com/office/drawing/2014/main" id="{ED4F701B-2A93-464F-A673-54EED5C4C4C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4" name="Freeform 20">
              <a:extLst>
                <a:ext uri="{FF2B5EF4-FFF2-40B4-BE49-F238E27FC236}">
                  <a16:creationId xmlns:a16="http://schemas.microsoft.com/office/drawing/2014/main" id="{9977C34F-F6C9-4749-B201-7B928802DF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5" name="Freeform 21">
              <a:extLst>
                <a:ext uri="{FF2B5EF4-FFF2-40B4-BE49-F238E27FC236}">
                  <a16:creationId xmlns:a16="http://schemas.microsoft.com/office/drawing/2014/main" id="{3A913E6B-DBE9-4291-A34C-36069ECB8E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6" name="Freeform 22">
              <a:extLst>
                <a:ext uri="{FF2B5EF4-FFF2-40B4-BE49-F238E27FC236}">
                  <a16:creationId xmlns:a16="http://schemas.microsoft.com/office/drawing/2014/main" id="{7D415C04-AB5C-4B76-9E49-EEBAEE64D0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7" name="Freeform 23">
              <a:extLst>
                <a:ext uri="{FF2B5EF4-FFF2-40B4-BE49-F238E27FC236}">
                  <a16:creationId xmlns:a16="http://schemas.microsoft.com/office/drawing/2014/main" id="{151FDC11-E872-4EAE-A597-822F9FE170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29" name="Group 28">
            <a:extLst>
              <a:ext uri="{FF2B5EF4-FFF2-40B4-BE49-F238E27FC236}">
                <a16:creationId xmlns:a16="http://schemas.microsoft.com/office/drawing/2014/main" id="{1B24766B-81CA-44C7-BF11-77A12BA4241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251969" y="1186483"/>
            <a:ext cx="6636259" cy="4477933"/>
            <a:chOff x="1669293" y="1186483"/>
            <a:chExt cx="8848345" cy="4477933"/>
          </a:xfrm>
        </p:grpSpPr>
        <p:sp>
          <p:nvSpPr>
            <p:cNvPr id="30" name="Rectangle 29">
              <a:extLst>
                <a:ext uri="{FF2B5EF4-FFF2-40B4-BE49-F238E27FC236}">
                  <a16:creationId xmlns:a16="http://schemas.microsoft.com/office/drawing/2014/main" id="{1A2F9962-DEB8-461C-8B4C-C0ED0D8A7B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1" name="Isosceles Triangle 30">
              <a:extLst>
                <a:ext uri="{FF2B5EF4-FFF2-40B4-BE49-F238E27FC236}">
                  <a16:creationId xmlns:a16="http://schemas.microsoft.com/office/drawing/2014/main" id="{C0672E08-EB09-4B8E-8522-24BBC2CFFD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2" name="Rectangle 31">
              <a:extLst>
                <a:ext uri="{FF2B5EF4-FFF2-40B4-BE49-F238E27FC236}">
                  <a16:creationId xmlns:a16="http://schemas.microsoft.com/office/drawing/2014/main" id="{3447AB64-F3EC-4A1F-BFD4-F0F9DB3DAD7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grpSp>
      <p:sp useBgFill="1">
        <p:nvSpPr>
          <p:cNvPr id="34" name="Rectangle 33">
            <a:extLst>
              <a:ext uri="{FF2B5EF4-FFF2-40B4-BE49-F238E27FC236}">
                <a16:creationId xmlns:a16="http://schemas.microsoft.com/office/drawing/2014/main" id="{10CE3618-1D7A-4256-B2AF-9DB692996C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6" name="Group 35">
            <a:extLst>
              <a:ext uri="{FF2B5EF4-FFF2-40B4-BE49-F238E27FC236}">
                <a16:creationId xmlns:a16="http://schemas.microsoft.com/office/drawing/2014/main" id="{D91A9185-A7D5-460B-98BC-0BF2EBD3EEB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47255" y="-59376"/>
            <a:ext cx="9386886" cy="6923798"/>
            <a:chOff x="-329674" y="-51881"/>
            <a:chExt cx="12515851" cy="6923798"/>
          </a:xfrm>
        </p:grpSpPr>
        <p:sp>
          <p:nvSpPr>
            <p:cNvPr id="37" name="Freeform 5">
              <a:extLst>
                <a:ext uri="{FF2B5EF4-FFF2-40B4-BE49-F238E27FC236}">
                  <a16:creationId xmlns:a16="http://schemas.microsoft.com/office/drawing/2014/main" id="{8AFC1764-6516-4F77-BF30-B8ADB3C9F4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accent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8" name="Freeform 6">
              <a:extLst>
                <a:ext uri="{FF2B5EF4-FFF2-40B4-BE49-F238E27FC236}">
                  <a16:creationId xmlns:a16="http://schemas.microsoft.com/office/drawing/2014/main" id="{FCAFF9F9-F806-47EC-BCAC-9921E719FF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accent1">
                  <a:alpha val="18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39" name="Freeform 7">
              <a:extLst>
                <a:ext uri="{FF2B5EF4-FFF2-40B4-BE49-F238E27FC236}">
                  <a16:creationId xmlns:a16="http://schemas.microsoft.com/office/drawing/2014/main" id="{09D92491-36BD-4861-BA54-DD88E60898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accent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0" name="Freeform 8">
              <a:extLst>
                <a:ext uri="{FF2B5EF4-FFF2-40B4-BE49-F238E27FC236}">
                  <a16:creationId xmlns:a16="http://schemas.microsoft.com/office/drawing/2014/main" id="{23740E15-AB86-4E5C-A137-07E0DDC035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accent1">
                  <a:alpha val="11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1" name="Freeform 9">
              <a:extLst>
                <a:ext uri="{FF2B5EF4-FFF2-40B4-BE49-F238E27FC236}">
                  <a16:creationId xmlns:a16="http://schemas.microsoft.com/office/drawing/2014/main" id="{BE097852-1F54-4EF0-A1BE-561272FCD6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2" name="Freeform 10">
              <a:extLst>
                <a:ext uri="{FF2B5EF4-FFF2-40B4-BE49-F238E27FC236}">
                  <a16:creationId xmlns:a16="http://schemas.microsoft.com/office/drawing/2014/main" id="{5C2DF1F9-21CC-430E-84C8-356C73C6FD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accent1">
                  <a:alpha val="8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3" name="Freeform 11">
              <a:extLst>
                <a:ext uri="{FF2B5EF4-FFF2-40B4-BE49-F238E27FC236}">
                  <a16:creationId xmlns:a16="http://schemas.microsoft.com/office/drawing/2014/main" id="{7F11B45B-3EDE-4B6A-903B-0AE6E9DDF4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accent1">
                  <a:alpha val="7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4" name="Freeform 12">
              <a:extLst>
                <a:ext uri="{FF2B5EF4-FFF2-40B4-BE49-F238E27FC236}">
                  <a16:creationId xmlns:a16="http://schemas.microsoft.com/office/drawing/2014/main" id="{F77FDDC5-477E-420D-B98F-42ABA24772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accent1">
                  <a:alpha val="8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5" name="Freeform 13">
              <a:extLst>
                <a:ext uri="{FF2B5EF4-FFF2-40B4-BE49-F238E27FC236}">
                  <a16:creationId xmlns:a16="http://schemas.microsoft.com/office/drawing/2014/main" id="{A92C0474-B573-45C5-84C5-194CE1715FE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accent1">
                  <a:alpha val="6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6" name="Freeform 14">
              <a:extLst>
                <a:ext uri="{FF2B5EF4-FFF2-40B4-BE49-F238E27FC236}">
                  <a16:creationId xmlns:a16="http://schemas.microsoft.com/office/drawing/2014/main" id="{2FBC62F8-64D0-4025-99AE-A04E291D90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accent1">
                  <a:alpha val="6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7" name="Freeform 15">
              <a:extLst>
                <a:ext uri="{FF2B5EF4-FFF2-40B4-BE49-F238E27FC236}">
                  <a16:creationId xmlns:a16="http://schemas.microsoft.com/office/drawing/2014/main" id="{7632F945-80B5-4575-A538-29495BF8F2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accent1">
                  <a:alpha val="5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8" name="Freeform 16">
              <a:extLst>
                <a:ext uri="{FF2B5EF4-FFF2-40B4-BE49-F238E27FC236}">
                  <a16:creationId xmlns:a16="http://schemas.microsoft.com/office/drawing/2014/main" id="{5562CC17-43D4-4E57-AE08-83952EE59D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accent1">
                  <a:alpha val="5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9" name="Freeform 17">
              <a:extLst>
                <a:ext uri="{FF2B5EF4-FFF2-40B4-BE49-F238E27FC236}">
                  <a16:creationId xmlns:a16="http://schemas.microsoft.com/office/drawing/2014/main" id="{E1D78CFE-04CA-4101-AFCF-196940B2D13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accent1">
                  <a:alpha val="4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0" name="Freeform 18">
              <a:extLst>
                <a:ext uri="{FF2B5EF4-FFF2-40B4-BE49-F238E27FC236}">
                  <a16:creationId xmlns:a16="http://schemas.microsoft.com/office/drawing/2014/main" id="{41F2A149-A64E-4690-B049-18C156A8E20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accent1">
                  <a:alpha val="3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 name="Freeform 19">
              <a:extLst>
                <a:ext uri="{FF2B5EF4-FFF2-40B4-BE49-F238E27FC236}">
                  <a16:creationId xmlns:a16="http://schemas.microsoft.com/office/drawing/2014/main" id="{D9313C72-D62D-4416-A6AE-7EB7D6B54A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accent1">
                  <a:alpha val="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2" name="Freeform 20">
              <a:extLst>
                <a:ext uri="{FF2B5EF4-FFF2-40B4-BE49-F238E27FC236}">
                  <a16:creationId xmlns:a16="http://schemas.microsoft.com/office/drawing/2014/main" id="{77B03BEA-76E5-4ECB-B9BB-D89D27509E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accent1">
                  <a:alpha val="4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3" name="Freeform 21">
              <a:extLst>
                <a:ext uri="{FF2B5EF4-FFF2-40B4-BE49-F238E27FC236}">
                  <a16:creationId xmlns:a16="http://schemas.microsoft.com/office/drawing/2014/main" id="{6AF6BECE-416D-4C3A-AD6F-68B08F3CA7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accent1">
                  <a:alpha val="4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4" name="Freeform 22">
              <a:extLst>
                <a:ext uri="{FF2B5EF4-FFF2-40B4-BE49-F238E27FC236}">
                  <a16:creationId xmlns:a16="http://schemas.microsoft.com/office/drawing/2014/main" id="{B9197E2A-A098-480D-A2A6-3F3B889EDA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accent1">
                  <a:alpha val="4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5" name="Freeform 23">
              <a:extLst>
                <a:ext uri="{FF2B5EF4-FFF2-40B4-BE49-F238E27FC236}">
                  <a16:creationId xmlns:a16="http://schemas.microsoft.com/office/drawing/2014/main" id="{5A493EDB-6C9E-483F-86A6-0F473E5908D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accent1">
                  <a:alpha val="3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2" name="Title 1">
            <a:extLst>
              <a:ext uri="{FF2B5EF4-FFF2-40B4-BE49-F238E27FC236}">
                <a16:creationId xmlns:a16="http://schemas.microsoft.com/office/drawing/2014/main" id="{FDE682F4-2DE0-2681-EA19-5B607BB99669}"/>
              </a:ext>
            </a:extLst>
          </p:cNvPr>
          <p:cNvSpPr>
            <a:spLocks noGrp="1"/>
          </p:cNvSpPr>
          <p:nvPr>
            <p:ph type="title"/>
          </p:nvPr>
        </p:nvSpPr>
        <p:spPr>
          <a:xfrm>
            <a:off x="1528030" y="1263404"/>
            <a:ext cx="6185392" cy="3115075"/>
          </a:xfrm>
        </p:spPr>
        <p:txBody>
          <a:bodyPr vert="horz" lIns="228600" tIns="228600" rIns="228600" bIns="0" rtlCol="0" anchor="b">
            <a:normAutofit/>
          </a:bodyPr>
          <a:lstStyle/>
          <a:p>
            <a:pPr algn="l" defTabSz="914400">
              <a:lnSpc>
                <a:spcPct val="80000"/>
              </a:lnSpc>
            </a:pPr>
            <a:endParaRPr lang="en-US" sz="6300" spc="-150">
              <a:solidFill>
                <a:schemeClr val="accent1"/>
              </a:solidFill>
            </a:endParaRPr>
          </a:p>
        </p:txBody>
      </p:sp>
      <p:sp>
        <p:nvSpPr>
          <p:cNvPr id="57" name="Isosceles Triangle 56">
            <a:extLst>
              <a:ext uri="{FF2B5EF4-FFF2-40B4-BE49-F238E27FC236}">
                <a16:creationId xmlns:a16="http://schemas.microsoft.com/office/drawing/2014/main" id="{3F39476B-1A6D-47CB-AC7A-FB87EF0033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117689" y="3276595"/>
            <a:ext cx="225581" cy="259288"/>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pic>
        <p:nvPicPr>
          <p:cNvPr id="5" name="Picture 4" descr="A screenshot of a computer screen&#10;&#10;Description automatically generated">
            <a:extLst>
              <a:ext uri="{FF2B5EF4-FFF2-40B4-BE49-F238E27FC236}">
                <a16:creationId xmlns:a16="http://schemas.microsoft.com/office/drawing/2014/main" id="{F3A30654-31BA-5B4F-6C7D-1DDD539E6077}"/>
              </a:ext>
            </a:extLst>
          </p:cNvPr>
          <p:cNvPicPr>
            <a:picLocks noChangeAspect="1"/>
          </p:cNvPicPr>
          <p:nvPr/>
        </p:nvPicPr>
        <p:blipFill>
          <a:blip r:embed="rId3">
            <a:extLst>
              <a:ext uri="{28A0092B-C50C-407E-A947-70E740481C1C}">
                <a14:useLocalDpi xmlns:a14="http://schemas.microsoft.com/office/drawing/2010/main" val="0"/>
              </a:ext>
            </a:extLst>
          </a:blip>
          <a:srcRect t="25968" r="6515" b="52222"/>
          <a:stretch/>
        </p:blipFill>
        <p:spPr>
          <a:xfrm>
            <a:off x="971946" y="759674"/>
            <a:ext cx="7390207" cy="5338368"/>
          </a:xfrm>
          <a:prstGeom prst="rect">
            <a:avLst/>
          </a:prstGeom>
        </p:spPr>
      </p:pic>
    </p:spTree>
    <p:extLst>
      <p:ext uri="{BB962C8B-B14F-4D97-AF65-F5344CB8AC3E}">
        <p14:creationId xmlns:p14="http://schemas.microsoft.com/office/powerpoint/2010/main" val="5789998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EDB4298B-514D-4087-BFCF-5E0B7C9A99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04250D78-05C1-41CC-8744-FF361296252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3134" y="0"/>
            <a:ext cx="9438087" cy="6853238"/>
            <a:chOff x="-417513" y="0"/>
            <a:chExt cx="12584114" cy="6853238"/>
          </a:xfrm>
        </p:grpSpPr>
        <p:sp>
          <p:nvSpPr>
            <p:cNvPr id="14" name="Freeform 5">
              <a:extLst>
                <a:ext uri="{FF2B5EF4-FFF2-40B4-BE49-F238E27FC236}">
                  <a16:creationId xmlns:a16="http://schemas.microsoft.com/office/drawing/2014/main" id="{488B658F-163C-450C-B32C-2385E374B2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15" name="Freeform 6">
              <a:extLst>
                <a:ext uri="{FF2B5EF4-FFF2-40B4-BE49-F238E27FC236}">
                  <a16:creationId xmlns:a16="http://schemas.microsoft.com/office/drawing/2014/main" id="{5AE85F6C-45F9-4F00-8AA8-52BD510596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 name="Freeform 7">
              <a:extLst>
                <a:ext uri="{FF2B5EF4-FFF2-40B4-BE49-F238E27FC236}">
                  <a16:creationId xmlns:a16="http://schemas.microsoft.com/office/drawing/2014/main" id="{4B0E90C3-F098-46CE-B1D9-44EDE9C6E3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7" name="Freeform 8">
              <a:extLst>
                <a:ext uri="{FF2B5EF4-FFF2-40B4-BE49-F238E27FC236}">
                  <a16:creationId xmlns:a16="http://schemas.microsoft.com/office/drawing/2014/main" id="{FFF59D4E-9109-4D0A-8064-9C534CCFB9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accent1">
                  <a:alpha val="18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8" name="Freeform 9">
              <a:extLst>
                <a:ext uri="{FF2B5EF4-FFF2-40B4-BE49-F238E27FC236}">
                  <a16:creationId xmlns:a16="http://schemas.microsoft.com/office/drawing/2014/main" id="{94B8AAA4-1840-48B9-A1E7-8CE75F8732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accent1">
                  <a:alpha val="18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9" name="Freeform 10">
              <a:extLst>
                <a:ext uri="{FF2B5EF4-FFF2-40B4-BE49-F238E27FC236}">
                  <a16:creationId xmlns:a16="http://schemas.microsoft.com/office/drawing/2014/main" id="{5A87B14D-183F-429F-849A-A6DC957B0B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accent1">
                  <a:alpha val="18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 name="Freeform 11">
              <a:extLst>
                <a:ext uri="{FF2B5EF4-FFF2-40B4-BE49-F238E27FC236}">
                  <a16:creationId xmlns:a16="http://schemas.microsoft.com/office/drawing/2014/main" id="{1C261938-CF78-4843-9295-A20FD1591D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accent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 name="Freeform 12">
              <a:extLst>
                <a:ext uri="{FF2B5EF4-FFF2-40B4-BE49-F238E27FC236}">
                  <a16:creationId xmlns:a16="http://schemas.microsoft.com/office/drawing/2014/main" id="{70557A9F-9800-4BDA-8EA5-312FBB056F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accent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 name="Freeform 13">
              <a:extLst>
                <a:ext uri="{FF2B5EF4-FFF2-40B4-BE49-F238E27FC236}">
                  <a16:creationId xmlns:a16="http://schemas.microsoft.com/office/drawing/2014/main" id="{55443555-50A7-490F-A7BD-C3761876BE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accent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3" name="Freeform 14">
              <a:extLst>
                <a:ext uri="{FF2B5EF4-FFF2-40B4-BE49-F238E27FC236}">
                  <a16:creationId xmlns:a16="http://schemas.microsoft.com/office/drawing/2014/main" id="{0E25D709-0236-44C4-9AD0-23C27FFB64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accent1">
                  <a:alpha val="13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4" name="Freeform 15">
              <a:extLst>
                <a:ext uri="{FF2B5EF4-FFF2-40B4-BE49-F238E27FC236}">
                  <a16:creationId xmlns:a16="http://schemas.microsoft.com/office/drawing/2014/main" id="{52D3488E-C376-4058-9B14-3E67ECCF40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accent1">
                  <a:alpha val="12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5" name="Freeform 16">
              <a:extLst>
                <a:ext uri="{FF2B5EF4-FFF2-40B4-BE49-F238E27FC236}">
                  <a16:creationId xmlns:a16="http://schemas.microsoft.com/office/drawing/2014/main" id="{29C0577D-AE94-4E3E-AFE9-87D6F505C6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accent1">
                  <a:alpha val="13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6" name="Freeform 17">
              <a:extLst>
                <a:ext uri="{FF2B5EF4-FFF2-40B4-BE49-F238E27FC236}">
                  <a16:creationId xmlns:a16="http://schemas.microsoft.com/office/drawing/2014/main" id="{628A3D14-A3AE-415B-81C0-10DABBD63C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accent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7" name="Freeform 18">
              <a:extLst>
                <a:ext uri="{FF2B5EF4-FFF2-40B4-BE49-F238E27FC236}">
                  <a16:creationId xmlns:a16="http://schemas.microsoft.com/office/drawing/2014/main" id="{07722035-1059-41F4-801E-F6C3F43831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accent1">
                  <a:alpha val="12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8" name="Freeform 19">
              <a:extLst>
                <a:ext uri="{FF2B5EF4-FFF2-40B4-BE49-F238E27FC236}">
                  <a16:creationId xmlns:a16="http://schemas.microsoft.com/office/drawing/2014/main" id="{98275878-64ED-413C-B1B9-654EE17C5D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accent1">
                  <a:alpha val="8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9" name="Freeform 20">
              <a:extLst>
                <a:ext uri="{FF2B5EF4-FFF2-40B4-BE49-F238E27FC236}">
                  <a16:creationId xmlns:a16="http://schemas.microsoft.com/office/drawing/2014/main" id="{6BE90BD7-1A14-43A3-8CD4-8D181EE630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accent1">
                  <a:alpha val="12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0" name="Freeform 21">
              <a:extLst>
                <a:ext uri="{FF2B5EF4-FFF2-40B4-BE49-F238E27FC236}">
                  <a16:creationId xmlns:a16="http://schemas.microsoft.com/office/drawing/2014/main" id="{8609B6EC-0BA4-4C45-B9CA-311B34B83A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accent1">
                  <a:alpha val="12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1" name="Freeform 22">
              <a:extLst>
                <a:ext uri="{FF2B5EF4-FFF2-40B4-BE49-F238E27FC236}">
                  <a16:creationId xmlns:a16="http://schemas.microsoft.com/office/drawing/2014/main" id="{BA3962A2-D76B-4346-9535-356648073A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accent1">
                  <a:alpha val="11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2" name="Freeform 23">
              <a:extLst>
                <a:ext uri="{FF2B5EF4-FFF2-40B4-BE49-F238E27FC236}">
                  <a16:creationId xmlns:a16="http://schemas.microsoft.com/office/drawing/2014/main" id="{28CBAD67-783A-4EFF-852A-40CD9D58C3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accent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3" name="Freeform 24">
              <a:extLst>
                <a:ext uri="{FF2B5EF4-FFF2-40B4-BE49-F238E27FC236}">
                  <a16:creationId xmlns:a16="http://schemas.microsoft.com/office/drawing/2014/main" id="{780BC275-9329-40AA-849F-7B258245EE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accent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4" name="Freeform 25">
              <a:extLst>
                <a:ext uri="{FF2B5EF4-FFF2-40B4-BE49-F238E27FC236}">
                  <a16:creationId xmlns:a16="http://schemas.microsoft.com/office/drawing/2014/main" id="{55DA4B63-E5E4-49C5-BC03-E5A312146F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accent1">
                  <a:alpha val="8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6" name="Rectangle 5">
            <a:extLst>
              <a:ext uri="{FF2B5EF4-FFF2-40B4-BE49-F238E27FC236}">
                <a16:creationId xmlns:a16="http://schemas.microsoft.com/office/drawing/2014/main" id="{18787D5A-9B89-E429-578C-C3A57223DF4F}"/>
              </a:ext>
            </a:extLst>
          </p:cNvPr>
          <p:cNvSpPr/>
          <p:nvPr/>
        </p:nvSpPr>
        <p:spPr>
          <a:xfrm>
            <a:off x="2012327" y="932276"/>
            <a:ext cx="5008165" cy="1353310"/>
          </a:xfrm>
          <a:prstGeom prst="rect">
            <a:avLst/>
          </a:prstGeom>
        </p:spPr>
        <p:txBody>
          <a:bodyPr vert="horz" lIns="228600" tIns="228600" rIns="228600" bIns="228600" rtlCol="0" anchor="b">
            <a:normAutofit fontScale="92500"/>
          </a:bodyPr>
          <a:lstStyle/>
          <a:p>
            <a:pPr defTabSz="914400">
              <a:lnSpc>
                <a:spcPct val="85000"/>
              </a:lnSpc>
              <a:spcBef>
                <a:spcPct val="0"/>
              </a:spcBef>
              <a:spcAft>
                <a:spcPts val="600"/>
              </a:spcAft>
            </a:pPr>
            <a:r>
              <a:rPr lang="en-US" sz="4800" b="1" spc="-150" dirty="0">
                <a:ln w="0"/>
                <a:solidFill>
                  <a:schemeClr val="accent1"/>
                </a:solidFill>
                <a:latin typeface="+mj-lt"/>
                <a:ea typeface="+mj-ea"/>
                <a:cs typeface="+mj-cs"/>
              </a:rPr>
              <a:t>Clinical manifestations</a:t>
            </a:r>
          </a:p>
        </p:txBody>
      </p:sp>
      <p:sp>
        <p:nvSpPr>
          <p:cNvPr id="5" name="TextBox 4">
            <a:extLst>
              <a:ext uri="{FF2B5EF4-FFF2-40B4-BE49-F238E27FC236}">
                <a16:creationId xmlns:a16="http://schemas.microsoft.com/office/drawing/2014/main" id="{6F4CAF93-AB36-30FF-CE02-B74537A5960B}"/>
              </a:ext>
            </a:extLst>
          </p:cNvPr>
          <p:cNvSpPr txBox="1"/>
          <p:nvPr/>
        </p:nvSpPr>
        <p:spPr>
          <a:xfrm>
            <a:off x="979886" y="2161348"/>
            <a:ext cx="7078660" cy="3890460"/>
          </a:xfrm>
          <a:prstGeom prst="rect">
            <a:avLst/>
          </a:prstGeom>
        </p:spPr>
        <p:txBody>
          <a:bodyPr vert="horz" lIns="91440" tIns="45720" rIns="91440" bIns="45720" rtlCol="0" anchor="ctr">
            <a:normAutofit/>
          </a:bodyPr>
          <a:lstStyle/>
          <a:p>
            <a:pPr indent="-228600" algn="ctr" defTabSz="914400">
              <a:lnSpc>
                <a:spcPct val="120000"/>
              </a:lnSpc>
              <a:spcAft>
                <a:spcPts val="600"/>
              </a:spcAft>
              <a:buClr>
                <a:schemeClr val="accent1"/>
              </a:buClr>
              <a:buSzPct val="110000"/>
              <a:buFont typeface="Wingdings" panose="05000000000000000000" pitchFamily="2" charset="2"/>
              <a:buChar char="§"/>
            </a:pPr>
            <a:r>
              <a:rPr lang="en-US" sz="2400" dirty="0"/>
              <a:t>VUR usually is discovered during evaluation for a UTI, antenatal hydronephrosis, or chronic kidney disease. The UTI may be symptomatic, an isolated febrile event, or more often both febrile and symptomatic. Constipation may be present in 50% of children with reflux and a UTI. </a:t>
            </a:r>
          </a:p>
        </p:txBody>
      </p:sp>
    </p:spTree>
    <p:extLst>
      <p:ext uri="{BB962C8B-B14F-4D97-AF65-F5344CB8AC3E}">
        <p14:creationId xmlns:p14="http://schemas.microsoft.com/office/powerpoint/2010/main" val="11386266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82413CC-69E6-4BDA-A88D-E4EF8F95B2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4F1F7357-8633-4CE7-BF80-475EE8A2FAE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3134" y="0"/>
            <a:ext cx="9438087" cy="6853238"/>
            <a:chOff x="-417513" y="0"/>
            <a:chExt cx="12584114" cy="6853238"/>
          </a:xfrm>
        </p:grpSpPr>
        <p:sp>
          <p:nvSpPr>
            <p:cNvPr id="13" name="Freeform 5">
              <a:extLst>
                <a:ext uri="{FF2B5EF4-FFF2-40B4-BE49-F238E27FC236}">
                  <a16:creationId xmlns:a16="http://schemas.microsoft.com/office/drawing/2014/main" id="{E402FE4E-C12D-497C-AF81-F08E4E02B45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Freeform 6">
              <a:extLst>
                <a:ext uri="{FF2B5EF4-FFF2-40B4-BE49-F238E27FC236}">
                  <a16:creationId xmlns:a16="http://schemas.microsoft.com/office/drawing/2014/main" id="{59247B10-170D-4E62-849A-38FCB43C6AF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Freeform 7">
              <a:extLst>
                <a:ext uri="{FF2B5EF4-FFF2-40B4-BE49-F238E27FC236}">
                  <a16:creationId xmlns:a16="http://schemas.microsoft.com/office/drawing/2014/main" id="{89A587A7-1BEF-45AA-9EFC-6558A8749CE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Freeform 8">
              <a:extLst>
                <a:ext uri="{FF2B5EF4-FFF2-40B4-BE49-F238E27FC236}">
                  <a16:creationId xmlns:a16="http://schemas.microsoft.com/office/drawing/2014/main" id="{AC25B5A1-6EF7-44EC-A2F0-1EDC96A79B0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Freeform 9">
              <a:extLst>
                <a:ext uri="{FF2B5EF4-FFF2-40B4-BE49-F238E27FC236}">
                  <a16:creationId xmlns:a16="http://schemas.microsoft.com/office/drawing/2014/main" id="{80B8582C-7E17-4115-9FF1-979C8405CB5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Freeform 10">
              <a:extLst>
                <a:ext uri="{FF2B5EF4-FFF2-40B4-BE49-F238E27FC236}">
                  <a16:creationId xmlns:a16="http://schemas.microsoft.com/office/drawing/2014/main" id="{F6C4AB66-7A18-4E51-935B-237F4CA8272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 name="Freeform 11">
              <a:extLst>
                <a:ext uri="{FF2B5EF4-FFF2-40B4-BE49-F238E27FC236}">
                  <a16:creationId xmlns:a16="http://schemas.microsoft.com/office/drawing/2014/main" id="{CDF12911-A240-4580-8788-0C49DB1FEDB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Freeform 12">
              <a:extLst>
                <a:ext uri="{FF2B5EF4-FFF2-40B4-BE49-F238E27FC236}">
                  <a16:creationId xmlns:a16="http://schemas.microsoft.com/office/drawing/2014/main" id="{EAE0F5DE-442D-4F6C-B02C-2568ED19585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Freeform 13">
              <a:extLst>
                <a:ext uri="{FF2B5EF4-FFF2-40B4-BE49-F238E27FC236}">
                  <a16:creationId xmlns:a16="http://schemas.microsoft.com/office/drawing/2014/main" id="{4F24A002-AFDE-4034-85BE-CBF005AE923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Freeform 14">
              <a:extLst>
                <a:ext uri="{FF2B5EF4-FFF2-40B4-BE49-F238E27FC236}">
                  <a16:creationId xmlns:a16="http://schemas.microsoft.com/office/drawing/2014/main" id="{36F0721E-B4B0-4A6C-A92C-F8DE92D3AC0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Freeform 15">
              <a:extLst>
                <a:ext uri="{FF2B5EF4-FFF2-40B4-BE49-F238E27FC236}">
                  <a16:creationId xmlns:a16="http://schemas.microsoft.com/office/drawing/2014/main" id="{54D2DC98-69F8-4F2F-9D45-BDFFA5E2BBB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Freeform 16">
              <a:extLst>
                <a:ext uri="{FF2B5EF4-FFF2-40B4-BE49-F238E27FC236}">
                  <a16:creationId xmlns:a16="http://schemas.microsoft.com/office/drawing/2014/main" id="{0A636E33-DC38-40B9-B941-037E5D8603F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Freeform 17">
              <a:extLst>
                <a:ext uri="{FF2B5EF4-FFF2-40B4-BE49-F238E27FC236}">
                  <a16:creationId xmlns:a16="http://schemas.microsoft.com/office/drawing/2014/main" id="{03D30690-68C2-4AEC-9789-1495D97E194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Freeform 18">
              <a:extLst>
                <a:ext uri="{FF2B5EF4-FFF2-40B4-BE49-F238E27FC236}">
                  <a16:creationId xmlns:a16="http://schemas.microsoft.com/office/drawing/2014/main" id="{1020B1B9-821B-49FB-BDC9-57DA08CBC30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Freeform 19">
              <a:extLst>
                <a:ext uri="{FF2B5EF4-FFF2-40B4-BE49-F238E27FC236}">
                  <a16:creationId xmlns:a16="http://schemas.microsoft.com/office/drawing/2014/main" id="{720EDCE4-8B18-413F-989E-E79628E5AF1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Freeform 20">
              <a:extLst>
                <a:ext uri="{FF2B5EF4-FFF2-40B4-BE49-F238E27FC236}">
                  <a16:creationId xmlns:a16="http://schemas.microsoft.com/office/drawing/2014/main" id="{8563351E-0DDD-4FC8-8D0C-1E446E3C1B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15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 name="Freeform 21">
              <a:extLst>
                <a:ext uri="{FF2B5EF4-FFF2-40B4-BE49-F238E27FC236}">
                  <a16:creationId xmlns:a16="http://schemas.microsoft.com/office/drawing/2014/main" id="{15E8B705-64E7-4513-B3CB-BF46C35732B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15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Freeform 22">
              <a:extLst>
                <a:ext uri="{FF2B5EF4-FFF2-40B4-BE49-F238E27FC236}">
                  <a16:creationId xmlns:a16="http://schemas.microsoft.com/office/drawing/2014/main" id="{30DAEE1C-EBB5-47F5-9E76-564FCFDBFC2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Freeform 23">
              <a:extLst>
                <a:ext uri="{FF2B5EF4-FFF2-40B4-BE49-F238E27FC236}">
                  <a16:creationId xmlns:a16="http://schemas.microsoft.com/office/drawing/2014/main" id="{EDB255E9-A3E2-4098-99A1-FE38FAD15DA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 name="Freeform 24">
              <a:extLst>
                <a:ext uri="{FF2B5EF4-FFF2-40B4-BE49-F238E27FC236}">
                  <a16:creationId xmlns:a16="http://schemas.microsoft.com/office/drawing/2014/main" id="{D2507F2A-27AF-4833-8273-5FC9A988639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 name="Freeform 25">
              <a:extLst>
                <a:ext uri="{FF2B5EF4-FFF2-40B4-BE49-F238E27FC236}">
                  <a16:creationId xmlns:a16="http://schemas.microsoft.com/office/drawing/2014/main" id="{8DFB8904-0CB8-45AD-ABD2-F7A582365E8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02CDF4CA-7AE5-8BB6-9592-B587F2670BF6}"/>
              </a:ext>
            </a:extLst>
          </p:cNvPr>
          <p:cNvSpPr>
            <a:spLocks noGrp="1"/>
          </p:cNvSpPr>
          <p:nvPr>
            <p:ph type="title"/>
          </p:nvPr>
        </p:nvSpPr>
        <p:spPr>
          <a:xfrm>
            <a:off x="1319465" y="798881"/>
            <a:ext cx="6505070" cy="1048945"/>
          </a:xfrm>
        </p:spPr>
        <p:txBody>
          <a:bodyPr>
            <a:normAutofit/>
          </a:bodyPr>
          <a:lstStyle/>
          <a:p>
            <a:r>
              <a:rPr lang="en-US" b="0" cap="none" spc="0">
                <a:ln w="0"/>
                <a:solidFill>
                  <a:schemeClr val="tx1"/>
                </a:solidFill>
                <a:effectLst>
                  <a:outerShdw blurRad="38100" dist="19050" dir="2700000" algn="tl" rotWithShape="0">
                    <a:schemeClr val="dk1">
                      <a:alpha val="40000"/>
                    </a:schemeClr>
                  </a:outerShdw>
                </a:effectLst>
              </a:rPr>
              <a:t>Management</a:t>
            </a:r>
          </a:p>
        </p:txBody>
      </p:sp>
      <p:graphicFrame>
        <p:nvGraphicFramePr>
          <p:cNvPr id="6" name="Content Placeholder 2">
            <a:extLst>
              <a:ext uri="{FF2B5EF4-FFF2-40B4-BE49-F238E27FC236}">
                <a16:creationId xmlns:a16="http://schemas.microsoft.com/office/drawing/2014/main" id="{99AC620F-D9D7-B16D-B3AC-EF4C79E2A5D1}"/>
              </a:ext>
            </a:extLst>
          </p:cNvPr>
          <p:cNvGraphicFramePr>
            <a:graphicFrameLocks noGrp="1"/>
          </p:cNvGraphicFramePr>
          <p:nvPr>
            <p:ph idx="1"/>
            <p:extLst>
              <p:ext uri="{D42A27DB-BD31-4B8C-83A1-F6EECF244321}">
                <p14:modId xmlns:p14="http://schemas.microsoft.com/office/powerpoint/2010/main" val="1930558267"/>
              </p:ext>
            </p:extLst>
          </p:nvPr>
        </p:nvGraphicFramePr>
        <p:xfrm>
          <a:off x="605791" y="1990976"/>
          <a:ext cx="7932419" cy="41754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3421794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Content Placeholder 4" descr="A person holding a sign&#10;&#10;Description automatically generated">
            <a:extLst>
              <a:ext uri="{FF2B5EF4-FFF2-40B4-BE49-F238E27FC236}">
                <a16:creationId xmlns:a16="http://schemas.microsoft.com/office/drawing/2014/main" id="{F1C9B1E6-7300-0BCA-218B-6D845A35AA63}"/>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l="10071" r="14930"/>
          <a:stretch/>
        </p:blipFill>
        <p:spPr>
          <a:xfrm>
            <a:off x="20" y="10"/>
            <a:ext cx="9143980" cy="6857990"/>
          </a:xfrm>
          <a:prstGeom prst="rect">
            <a:avLst/>
          </a:prstGeom>
        </p:spPr>
      </p:pic>
    </p:spTree>
    <p:extLst>
      <p:ext uri="{BB962C8B-B14F-4D97-AF65-F5344CB8AC3E}">
        <p14:creationId xmlns:p14="http://schemas.microsoft.com/office/powerpoint/2010/main" val="22528246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2DAE3342-9DFC-49D4-B09C-25E31076931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47255" y="-59376"/>
            <a:ext cx="9386886" cy="6923798"/>
            <a:chOff x="-329674" y="-51881"/>
            <a:chExt cx="12515851" cy="6923798"/>
          </a:xfrm>
        </p:grpSpPr>
        <p:sp>
          <p:nvSpPr>
            <p:cNvPr id="13" name="Freeform 5">
              <a:extLst>
                <a:ext uri="{FF2B5EF4-FFF2-40B4-BE49-F238E27FC236}">
                  <a16:creationId xmlns:a16="http://schemas.microsoft.com/office/drawing/2014/main" id="{E49E0D20-8423-4612-99A5-14AEF8F6BB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4" name="Freeform 6">
              <a:extLst>
                <a:ext uri="{FF2B5EF4-FFF2-40B4-BE49-F238E27FC236}">
                  <a16:creationId xmlns:a16="http://schemas.microsoft.com/office/drawing/2014/main" id="{57C2C108-5A30-48CA-9203-56747AEB7B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5" name="Freeform 7">
              <a:extLst>
                <a:ext uri="{FF2B5EF4-FFF2-40B4-BE49-F238E27FC236}">
                  <a16:creationId xmlns:a16="http://schemas.microsoft.com/office/drawing/2014/main" id="{1A343912-2EFC-408E-A862-5C9BF108DC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 name="Freeform 8">
              <a:extLst>
                <a:ext uri="{FF2B5EF4-FFF2-40B4-BE49-F238E27FC236}">
                  <a16:creationId xmlns:a16="http://schemas.microsoft.com/office/drawing/2014/main" id="{AA50D1CF-9DAE-4CF6-B829-E66CEE9D57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7" name="Freeform 9">
              <a:extLst>
                <a:ext uri="{FF2B5EF4-FFF2-40B4-BE49-F238E27FC236}">
                  <a16:creationId xmlns:a16="http://schemas.microsoft.com/office/drawing/2014/main" id="{FE5799A4-0568-433E-BF41-752CF516AC7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8" name="Freeform 10">
              <a:extLst>
                <a:ext uri="{FF2B5EF4-FFF2-40B4-BE49-F238E27FC236}">
                  <a16:creationId xmlns:a16="http://schemas.microsoft.com/office/drawing/2014/main" id="{CDBB86ED-F16F-4C28-BDD5-72D771176F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9" name="Freeform 11">
              <a:extLst>
                <a:ext uri="{FF2B5EF4-FFF2-40B4-BE49-F238E27FC236}">
                  <a16:creationId xmlns:a16="http://schemas.microsoft.com/office/drawing/2014/main" id="{3347939E-8B76-4CFC-B2EC-63A7E22783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 name="Freeform 12">
              <a:extLst>
                <a:ext uri="{FF2B5EF4-FFF2-40B4-BE49-F238E27FC236}">
                  <a16:creationId xmlns:a16="http://schemas.microsoft.com/office/drawing/2014/main" id="{FA1DD132-02E4-4CD3-B496-BFF924558A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 name="Freeform 13">
              <a:extLst>
                <a:ext uri="{FF2B5EF4-FFF2-40B4-BE49-F238E27FC236}">
                  <a16:creationId xmlns:a16="http://schemas.microsoft.com/office/drawing/2014/main" id="{710BDA52-A7D7-4E4E-9F36-EC8F983EAF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 name="Freeform 14">
              <a:extLst>
                <a:ext uri="{FF2B5EF4-FFF2-40B4-BE49-F238E27FC236}">
                  <a16:creationId xmlns:a16="http://schemas.microsoft.com/office/drawing/2014/main" id="{B1BDF852-319F-42B8-9A50-7C9A9387CD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3" name="Freeform 15">
              <a:extLst>
                <a:ext uri="{FF2B5EF4-FFF2-40B4-BE49-F238E27FC236}">
                  <a16:creationId xmlns:a16="http://schemas.microsoft.com/office/drawing/2014/main" id="{3AACE376-C01E-4F1F-91B7-39D0274BFE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4" name="Freeform 16">
              <a:extLst>
                <a:ext uri="{FF2B5EF4-FFF2-40B4-BE49-F238E27FC236}">
                  <a16:creationId xmlns:a16="http://schemas.microsoft.com/office/drawing/2014/main" id="{7F612F4C-050E-459D-9771-ED088374A5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5" name="Freeform 17">
              <a:extLst>
                <a:ext uri="{FF2B5EF4-FFF2-40B4-BE49-F238E27FC236}">
                  <a16:creationId xmlns:a16="http://schemas.microsoft.com/office/drawing/2014/main" id="{94E4211B-3E41-4905-8F4E-76811B9E57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6" name="Freeform 18">
              <a:extLst>
                <a:ext uri="{FF2B5EF4-FFF2-40B4-BE49-F238E27FC236}">
                  <a16:creationId xmlns:a16="http://schemas.microsoft.com/office/drawing/2014/main" id="{6AEC87EE-0CB8-43DE-8FEB-4586A92E809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7" name="Freeform 19">
              <a:extLst>
                <a:ext uri="{FF2B5EF4-FFF2-40B4-BE49-F238E27FC236}">
                  <a16:creationId xmlns:a16="http://schemas.microsoft.com/office/drawing/2014/main" id="{277C1C5D-7BDC-47E4-8B81-C3C4AE949B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8" name="Freeform 20">
              <a:extLst>
                <a:ext uri="{FF2B5EF4-FFF2-40B4-BE49-F238E27FC236}">
                  <a16:creationId xmlns:a16="http://schemas.microsoft.com/office/drawing/2014/main" id="{7A2A6EF8-9768-4478-9CD3-DFA547CEFC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9" name="Freeform 21">
              <a:extLst>
                <a:ext uri="{FF2B5EF4-FFF2-40B4-BE49-F238E27FC236}">
                  <a16:creationId xmlns:a16="http://schemas.microsoft.com/office/drawing/2014/main" id="{1FD9091C-E8FA-4ADA-937F-A74426ED1B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0" name="Freeform 22">
              <a:extLst>
                <a:ext uri="{FF2B5EF4-FFF2-40B4-BE49-F238E27FC236}">
                  <a16:creationId xmlns:a16="http://schemas.microsoft.com/office/drawing/2014/main" id="{B69923E7-63C4-47CE-956E-09D384D4FE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1" name="Freeform 23">
              <a:extLst>
                <a:ext uri="{FF2B5EF4-FFF2-40B4-BE49-F238E27FC236}">
                  <a16:creationId xmlns:a16="http://schemas.microsoft.com/office/drawing/2014/main" id="{A2576784-872E-494C-A041-0E346226B7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33" name="Group 32">
            <a:extLst>
              <a:ext uri="{FF2B5EF4-FFF2-40B4-BE49-F238E27FC236}">
                <a16:creationId xmlns:a16="http://schemas.microsoft.com/office/drawing/2014/main" id="{B54F73D8-62C2-4127-9D19-01219BBB994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251969" y="1186483"/>
            <a:ext cx="6636259" cy="4477933"/>
            <a:chOff x="1669293" y="1186483"/>
            <a:chExt cx="8848345" cy="4477933"/>
          </a:xfrm>
        </p:grpSpPr>
        <p:sp>
          <p:nvSpPr>
            <p:cNvPr id="34" name="Rectangle 33">
              <a:extLst>
                <a:ext uri="{FF2B5EF4-FFF2-40B4-BE49-F238E27FC236}">
                  <a16:creationId xmlns:a16="http://schemas.microsoft.com/office/drawing/2014/main" id="{CFD8CA02-9BE5-4B82-8129-6EF6184024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5" name="Isosceles Triangle 34">
              <a:extLst>
                <a:ext uri="{FF2B5EF4-FFF2-40B4-BE49-F238E27FC236}">
                  <a16:creationId xmlns:a16="http://schemas.microsoft.com/office/drawing/2014/main" id="{01515E68-030C-4313-B300-35253163D3F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6" name="Rectangle 35">
              <a:extLst>
                <a:ext uri="{FF2B5EF4-FFF2-40B4-BE49-F238E27FC236}">
                  <a16:creationId xmlns:a16="http://schemas.microsoft.com/office/drawing/2014/main" id="{1937725F-1DDF-4225-937E-106DBB047F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grpSp>
      <p:sp useBgFill="1">
        <p:nvSpPr>
          <p:cNvPr id="38" name="Rectangle 37">
            <a:extLst>
              <a:ext uri="{FF2B5EF4-FFF2-40B4-BE49-F238E27FC236}">
                <a16:creationId xmlns:a16="http://schemas.microsoft.com/office/drawing/2014/main" id="{DA04DBF5-8916-4A95-8F12-870B9CFB92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0" name="Group 39">
            <a:extLst>
              <a:ext uri="{FF2B5EF4-FFF2-40B4-BE49-F238E27FC236}">
                <a16:creationId xmlns:a16="http://schemas.microsoft.com/office/drawing/2014/main" id="{073762E0-2DD8-45BD-9EB6-CA5154A510B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47255" y="-59376"/>
            <a:ext cx="9386886" cy="6923798"/>
            <a:chOff x="-329674" y="-51881"/>
            <a:chExt cx="12515851" cy="6923798"/>
          </a:xfrm>
        </p:grpSpPr>
        <p:sp>
          <p:nvSpPr>
            <p:cNvPr id="41" name="Freeform 5">
              <a:extLst>
                <a:ext uri="{FF2B5EF4-FFF2-40B4-BE49-F238E27FC236}">
                  <a16:creationId xmlns:a16="http://schemas.microsoft.com/office/drawing/2014/main" id="{B9FD3837-AEE7-4B5B-82B3-3951DE1B680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329674" y="1298404"/>
              <a:ext cx="9702800" cy="5573512"/>
            </a:xfrm>
            <a:custGeom>
              <a:avLst/>
              <a:gdLst>
                <a:gd name="T0" fmla="*/ 1752 w 2038"/>
                <a:gd name="T1" fmla="*/ 1169 h 1169"/>
                <a:gd name="T2" fmla="*/ 1487 w 2038"/>
                <a:gd name="T3" fmla="*/ 334 h 1169"/>
                <a:gd name="T4" fmla="*/ 860 w 2038"/>
                <a:gd name="T5" fmla="*/ 22 h 1169"/>
                <a:gd name="T6" fmla="*/ 199 w 2038"/>
                <a:gd name="T7" fmla="*/ 318 h 1169"/>
                <a:gd name="T8" fmla="*/ 399 w 2038"/>
                <a:gd name="T9" fmla="*/ 1165 h 1169"/>
              </a:gdLst>
              <a:ahLst/>
              <a:cxnLst>
                <a:cxn ang="0">
                  <a:pos x="T0" y="T1"/>
                </a:cxn>
                <a:cxn ang="0">
                  <a:pos x="T2" y="T3"/>
                </a:cxn>
                <a:cxn ang="0">
                  <a:pos x="T4" y="T5"/>
                </a:cxn>
                <a:cxn ang="0">
                  <a:pos x="T6" y="T7"/>
                </a:cxn>
                <a:cxn ang="0">
                  <a:pos x="T8" y="T9"/>
                </a:cxn>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 name="Freeform 6">
              <a:extLst>
                <a:ext uri="{FF2B5EF4-FFF2-40B4-BE49-F238E27FC236}">
                  <a16:creationId xmlns:a16="http://schemas.microsoft.com/office/drawing/2014/main" id="{F778B3BD-7B76-4989-BB6C-F50B089C344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70451" y="2018236"/>
              <a:ext cx="7373938" cy="4848892"/>
            </a:xfrm>
            <a:custGeom>
              <a:avLst/>
              <a:gdLst>
                <a:gd name="T0" fmla="*/ 1025 w 1549"/>
                <a:gd name="T1" fmla="*/ 1016 h 1017"/>
                <a:gd name="T2" fmla="*/ 1443 w 1549"/>
                <a:gd name="T3" fmla="*/ 592 h 1017"/>
                <a:gd name="T4" fmla="*/ 782 w 1549"/>
                <a:gd name="T5" fmla="*/ 53 h 1017"/>
                <a:gd name="T6" fmla="*/ 150 w 1549"/>
                <a:gd name="T7" fmla="*/ 329 h 1017"/>
                <a:gd name="T8" fmla="*/ 477 w 1549"/>
                <a:gd name="T9" fmla="*/ 1017 h 1017"/>
              </a:gdLst>
              <a:ahLst/>
              <a:cxnLst>
                <a:cxn ang="0">
                  <a:pos x="T0" y="T1"/>
                </a:cxn>
                <a:cxn ang="0">
                  <a:pos x="T2" y="T3"/>
                </a:cxn>
                <a:cxn ang="0">
                  <a:pos x="T4" y="T5"/>
                </a:cxn>
                <a:cxn ang="0">
                  <a:pos x="T6" y="T7"/>
                </a:cxn>
                <a:cxn ang="0">
                  <a:pos x="T8" y="T9"/>
                </a:cxn>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 name="Freeform 7">
              <a:extLst>
                <a:ext uri="{FF2B5EF4-FFF2-40B4-BE49-F238E27FC236}">
                  <a16:creationId xmlns:a16="http://schemas.microsoft.com/office/drawing/2014/main" id="{DC77AAC1-76D2-46B0-AE46-91C8C3AC578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51351" y="1788400"/>
              <a:ext cx="8035925" cy="5083516"/>
            </a:xfrm>
            <a:custGeom>
              <a:avLst/>
              <a:gdLst>
                <a:gd name="T0" fmla="*/ 1302 w 1688"/>
                <a:gd name="T1" fmla="*/ 1066 h 1066"/>
                <a:gd name="T2" fmla="*/ 1613 w 1688"/>
                <a:gd name="T3" fmla="*/ 850 h 1066"/>
                <a:gd name="T4" fmla="*/ 1517 w 1688"/>
                <a:gd name="T5" fmla="*/ 471 h 1066"/>
                <a:gd name="T6" fmla="*/ 798 w 1688"/>
                <a:gd name="T7" fmla="*/ 28 h 1066"/>
                <a:gd name="T8" fmla="*/ 181 w 1688"/>
                <a:gd name="T9" fmla="*/ 333 h 1066"/>
                <a:gd name="T10" fmla="*/ 420 w 1688"/>
                <a:gd name="T11" fmla="*/ 1066 h 1066"/>
              </a:gdLst>
              <a:ahLst/>
              <a:cxnLst>
                <a:cxn ang="0">
                  <a:pos x="T0" y="T1"/>
                </a:cxn>
                <a:cxn ang="0">
                  <a:pos x="T2" y="T3"/>
                </a:cxn>
                <a:cxn ang="0">
                  <a:pos x="T4" y="T5"/>
                </a:cxn>
                <a:cxn ang="0">
                  <a:pos x="T6" y="T7"/>
                </a:cxn>
                <a:cxn ang="0">
                  <a:pos x="T8" y="T9"/>
                </a:cxn>
                <a:cxn ang="0">
                  <a:pos x="T10" y="T11"/>
                </a:cxn>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 name="Freeform 8">
              <a:extLst>
                <a:ext uri="{FF2B5EF4-FFF2-40B4-BE49-F238E27FC236}">
                  <a16:creationId xmlns:a16="http://schemas.microsoft.com/office/drawing/2014/main" id="{1BB54049-1401-43CD-A970-1E026BD5CB5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1" y="549842"/>
              <a:ext cx="10334625" cy="6322075"/>
            </a:xfrm>
            <a:custGeom>
              <a:avLst/>
              <a:gdLst>
                <a:gd name="T0" fmla="*/ 1873 w 2171"/>
                <a:gd name="T1" fmla="*/ 1326 h 1326"/>
                <a:gd name="T2" fmla="*/ 1609 w 2171"/>
                <a:gd name="T3" fmla="*/ 473 h 1326"/>
                <a:gd name="T4" fmla="*/ 880 w 2171"/>
                <a:gd name="T5" fmla="*/ 63 h 1326"/>
                <a:gd name="T6" fmla="*/ 0 w 2171"/>
                <a:gd name="T7" fmla="*/ 423 h 1326"/>
              </a:gdLst>
              <a:ahLst/>
              <a:cxnLst>
                <a:cxn ang="0">
                  <a:pos x="T0" y="T1"/>
                </a:cxn>
                <a:cxn ang="0">
                  <a:pos x="T2" y="T3"/>
                </a:cxn>
                <a:cxn ang="0">
                  <a:pos x="T4" y="T5"/>
                </a:cxn>
                <a:cxn ang="0">
                  <a:pos x="T6" y="T7"/>
                </a:cxn>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 name="Freeform 9">
              <a:extLst>
                <a:ext uri="{FF2B5EF4-FFF2-40B4-BE49-F238E27FC236}">
                  <a16:creationId xmlns:a16="http://schemas.microsoft.com/office/drawing/2014/main" id="{55EDB9E9-84DE-4BC8-9D3C-A02B90B962D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3701" y="6186246"/>
              <a:ext cx="504825" cy="681527"/>
            </a:xfrm>
            <a:custGeom>
              <a:avLst/>
              <a:gdLst>
                <a:gd name="T0" fmla="*/ 0 w 106"/>
                <a:gd name="T1" fmla="*/ 0 h 143"/>
                <a:gd name="T2" fmla="*/ 106 w 106"/>
                <a:gd name="T3" fmla="*/ 143 h 143"/>
              </a:gdLst>
              <a:ahLst/>
              <a:cxnLst>
                <a:cxn ang="0">
                  <a:pos x="T0" y="T1"/>
                </a:cxn>
                <a:cxn ang="0">
                  <a:pos x="T2" y="T3"/>
                </a:cxn>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 name="Freeform 10">
              <a:extLst>
                <a:ext uri="{FF2B5EF4-FFF2-40B4-BE49-F238E27FC236}">
                  <a16:creationId xmlns:a16="http://schemas.microsoft.com/office/drawing/2014/main" id="{2C96582F-8723-44BC-BDC1-62D8FBDE3DD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1" y="-51881"/>
              <a:ext cx="11091863" cy="6923796"/>
            </a:xfrm>
            <a:custGeom>
              <a:avLst/>
              <a:gdLst>
                <a:gd name="T0" fmla="*/ 2046 w 2330"/>
                <a:gd name="T1" fmla="*/ 1452 h 1452"/>
                <a:gd name="T2" fmla="*/ 1813 w 2330"/>
                <a:gd name="T3" fmla="*/ 601 h 1452"/>
                <a:gd name="T4" fmla="*/ 956 w 2330"/>
                <a:gd name="T5" fmla="*/ 97 h 1452"/>
                <a:gd name="T6" fmla="*/ 0 w 2330"/>
                <a:gd name="T7" fmla="*/ 366 h 1452"/>
              </a:gdLst>
              <a:ahLst/>
              <a:cxnLst>
                <a:cxn ang="0">
                  <a:pos x="T0" y="T1"/>
                </a:cxn>
                <a:cxn ang="0">
                  <a:pos x="T2" y="T3"/>
                </a:cxn>
                <a:cxn ang="0">
                  <a:pos x="T4" y="T5"/>
                </a:cxn>
                <a:cxn ang="0">
                  <a:pos x="T6" y="T7"/>
                </a:cxn>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 name="Freeform 11">
              <a:extLst>
                <a:ext uri="{FF2B5EF4-FFF2-40B4-BE49-F238E27FC236}">
                  <a16:creationId xmlns:a16="http://schemas.microsoft.com/office/drawing/2014/main" id="{DC381B08-A485-45D0-8C29-C2AB10B04B4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426601" y="5579"/>
              <a:ext cx="5788025" cy="6847184"/>
            </a:xfrm>
            <a:custGeom>
              <a:avLst/>
              <a:gdLst>
                <a:gd name="T0" fmla="*/ 1094 w 1216"/>
                <a:gd name="T1" fmla="*/ 1436 h 1436"/>
                <a:gd name="T2" fmla="*/ 709 w 1216"/>
                <a:gd name="T3" fmla="*/ 551 h 1436"/>
                <a:gd name="T4" fmla="*/ 0 w 1216"/>
                <a:gd name="T5" fmla="*/ 0 h 1436"/>
              </a:gdLst>
              <a:ahLst/>
              <a:cxnLst>
                <a:cxn ang="0">
                  <a:pos x="T0" y="T1"/>
                </a:cxn>
                <a:cxn ang="0">
                  <a:pos x="T2" y="T3"/>
                </a:cxn>
                <a:cxn ang="0">
                  <a:pos x="T4" y="T5"/>
                </a:cxn>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 name="Freeform 12">
              <a:extLst>
                <a:ext uri="{FF2B5EF4-FFF2-40B4-BE49-F238E27FC236}">
                  <a16:creationId xmlns:a16="http://schemas.microsoft.com/office/drawing/2014/main" id="{DBB2158D-DAF7-4689-A44E-3E5032B8862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1" y="5579"/>
              <a:ext cx="1057275" cy="614491"/>
            </a:xfrm>
            <a:custGeom>
              <a:avLst/>
              <a:gdLst>
                <a:gd name="T0" fmla="*/ 222 w 222"/>
                <a:gd name="T1" fmla="*/ 0 h 129"/>
                <a:gd name="T2" fmla="*/ 0 w 222"/>
                <a:gd name="T3" fmla="*/ 129 h 129"/>
              </a:gdLst>
              <a:ahLst/>
              <a:cxnLst>
                <a:cxn ang="0">
                  <a:pos x="T0" y="T1"/>
                </a:cxn>
                <a:cxn ang="0">
                  <a:pos x="T2" y="T3"/>
                </a:cxn>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 name="Freeform 13">
              <a:extLst>
                <a:ext uri="{FF2B5EF4-FFF2-40B4-BE49-F238E27FC236}">
                  <a16:creationId xmlns:a16="http://schemas.microsoft.com/office/drawing/2014/main" id="{5AC96EEC-F774-41C8-8679-C1217EC5E16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21889" y="5579"/>
              <a:ext cx="5588000" cy="6866337"/>
            </a:xfrm>
            <a:custGeom>
              <a:avLst/>
              <a:gdLst>
                <a:gd name="T0" fmla="*/ 1067 w 1174"/>
                <a:gd name="T1" fmla="*/ 1440 h 1440"/>
                <a:gd name="T2" fmla="*/ 698 w 1174"/>
                <a:gd name="T3" fmla="*/ 577 h 1440"/>
                <a:gd name="T4" fmla="*/ 0 w 1174"/>
                <a:gd name="T5" fmla="*/ 0 h 1440"/>
              </a:gdLst>
              <a:ahLst/>
              <a:cxnLst>
                <a:cxn ang="0">
                  <a:pos x="T0" y="T1"/>
                </a:cxn>
                <a:cxn ang="0">
                  <a:pos x="T2" y="T3"/>
                </a:cxn>
                <a:cxn ang="0">
                  <a:pos x="T4" y="T5"/>
                </a:cxn>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0" name="Freeform 14">
              <a:extLst>
                <a:ext uri="{FF2B5EF4-FFF2-40B4-BE49-F238E27FC236}">
                  <a16:creationId xmlns:a16="http://schemas.microsoft.com/office/drawing/2014/main" id="{ED08285C-CDBB-4DD6-A69D-4432B668AE4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3701" y="790"/>
              <a:ext cx="595313" cy="352734"/>
            </a:xfrm>
            <a:custGeom>
              <a:avLst/>
              <a:gdLst>
                <a:gd name="T0" fmla="*/ 125 w 125"/>
                <a:gd name="T1" fmla="*/ 0 h 74"/>
                <a:gd name="T2" fmla="*/ 0 w 125"/>
                <a:gd name="T3" fmla="*/ 74 h 74"/>
              </a:gdLst>
              <a:ahLst/>
              <a:cxnLst>
                <a:cxn ang="0">
                  <a:pos x="T0" y="T1"/>
                </a:cxn>
                <a:cxn ang="0">
                  <a:pos x="T2" y="T3"/>
                </a:cxn>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 name="Freeform 15">
              <a:extLst>
                <a:ext uri="{FF2B5EF4-FFF2-40B4-BE49-F238E27FC236}">
                  <a16:creationId xmlns:a16="http://schemas.microsoft.com/office/drawing/2014/main" id="{87BB7B9B-327A-4D4D-AB93-11CB044ACA8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012389" y="5579"/>
              <a:ext cx="5497513" cy="6866337"/>
            </a:xfrm>
            <a:custGeom>
              <a:avLst/>
              <a:gdLst>
                <a:gd name="T0" fmla="*/ 1056 w 1155"/>
                <a:gd name="T1" fmla="*/ 1440 h 1440"/>
                <a:gd name="T2" fmla="*/ 686 w 1155"/>
                <a:gd name="T3" fmla="*/ 580 h 1440"/>
                <a:gd name="T4" fmla="*/ 0 w 1155"/>
                <a:gd name="T5" fmla="*/ 0 h 1440"/>
              </a:gdLst>
              <a:ahLst/>
              <a:cxnLst>
                <a:cxn ang="0">
                  <a:pos x="T0" y="T1"/>
                </a:cxn>
                <a:cxn ang="0">
                  <a:pos x="T2" y="T3"/>
                </a:cxn>
                <a:cxn ang="0">
                  <a:pos x="T4" y="T5"/>
                </a:cxn>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2" name="Freeform 16">
              <a:extLst>
                <a:ext uri="{FF2B5EF4-FFF2-40B4-BE49-F238E27FC236}">
                  <a16:creationId xmlns:a16="http://schemas.microsoft.com/office/drawing/2014/main" id="{360F57D7-4501-41A6-BA54-99E121136F5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1" y="5579"/>
              <a:ext cx="357188" cy="213875"/>
            </a:xfrm>
            <a:custGeom>
              <a:avLst/>
              <a:gdLst>
                <a:gd name="T0" fmla="*/ 75 w 75"/>
                <a:gd name="T1" fmla="*/ 0 h 45"/>
                <a:gd name="T2" fmla="*/ 0 w 75"/>
                <a:gd name="T3" fmla="*/ 45 h 45"/>
              </a:gdLst>
              <a:ahLst/>
              <a:cxnLst>
                <a:cxn ang="0">
                  <a:pos x="T0" y="T1"/>
                </a:cxn>
                <a:cxn ang="0">
                  <a:pos x="T2" y="T3"/>
                </a:cxn>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3" name="Freeform 17">
              <a:extLst>
                <a:ext uri="{FF2B5EF4-FFF2-40B4-BE49-F238E27FC236}">
                  <a16:creationId xmlns:a16="http://schemas.microsoft.com/office/drawing/2014/main" id="{C37AD4AC-CE9F-4C58-A4E2-D48E2FA8218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210826" y="790"/>
              <a:ext cx="5522913" cy="6871126"/>
            </a:xfrm>
            <a:custGeom>
              <a:avLst/>
              <a:gdLst>
                <a:gd name="T0" fmla="*/ 1053 w 1160"/>
                <a:gd name="T1" fmla="*/ 1441 h 1441"/>
                <a:gd name="T2" fmla="*/ 705 w 1160"/>
                <a:gd name="T3" fmla="*/ 599 h 1441"/>
                <a:gd name="T4" fmla="*/ 0 w 1160"/>
                <a:gd name="T5" fmla="*/ 0 h 1441"/>
              </a:gdLst>
              <a:ahLst/>
              <a:cxnLst>
                <a:cxn ang="0">
                  <a:pos x="T0" y="T1"/>
                </a:cxn>
                <a:cxn ang="0">
                  <a:pos x="T2" y="T3"/>
                </a:cxn>
                <a:cxn ang="0">
                  <a:pos x="T4" y="T5"/>
                </a:cxn>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4" name="Freeform 18">
              <a:extLst>
                <a:ext uri="{FF2B5EF4-FFF2-40B4-BE49-F238E27FC236}">
                  <a16:creationId xmlns:a16="http://schemas.microsoft.com/office/drawing/2014/main" id="{15EE3167-7FBB-48A3-8450-E72B525E8B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63239" y="5579"/>
              <a:ext cx="5413375" cy="6866337"/>
            </a:xfrm>
            <a:custGeom>
              <a:avLst/>
              <a:gdLst>
                <a:gd name="T0" fmla="*/ 1040 w 1137"/>
                <a:gd name="T1" fmla="*/ 1440 h 1440"/>
                <a:gd name="T2" fmla="*/ 698 w 1137"/>
                <a:gd name="T3" fmla="*/ 611 h 1440"/>
                <a:gd name="T4" fmla="*/ 0 w 1137"/>
                <a:gd name="T5" fmla="*/ 0 h 1440"/>
              </a:gdLst>
              <a:ahLst/>
              <a:cxnLst>
                <a:cxn ang="0">
                  <a:pos x="T0" y="T1"/>
                </a:cxn>
                <a:cxn ang="0">
                  <a:pos x="T2" y="T3"/>
                </a:cxn>
                <a:cxn ang="0">
                  <a:pos x="T4" y="T5"/>
                </a:cxn>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5" name="Freeform 19">
              <a:extLst>
                <a:ext uri="{FF2B5EF4-FFF2-40B4-BE49-F238E27FC236}">
                  <a16:creationId xmlns:a16="http://schemas.microsoft.com/office/drawing/2014/main" id="{C23095D8-5DD6-4F0A-BD74-ED5FB47F933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877576" y="5579"/>
              <a:ext cx="5037138" cy="6861550"/>
            </a:xfrm>
            <a:custGeom>
              <a:avLst/>
              <a:gdLst>
                <a:gd name="T0" fmla="*/ 1011 w 1058"/>
                <a:gd name="T1" fmla="*/ 1439 h 1439"/>
                <a:gd name="T2" fmla="*/ 648 w 1058"/>
                <a:gd name="T3" fmla="*/ 617 h 1439"/>
                <a:gd name="T4" fmla="*/ 0 w 1058"/>
                <a:gd name="T5" fmla="*/ 0 h 1439"/>
              </a:gdLst>
              <a:ahLst/>
              <a:cxnLst>
                <a:cxn ang="0">
                  <a:pos x="T0" y="T1"/>
                </a:cxn>
                <a:cxn ang="0">
                  <a:pos x="T2" y="T3"/>
                </a:cxn>
                <a:cxn ang="0">
                  <a:pos x="T4" y="T5"/>
                </a:cxn>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6" name="Freeform 20">
              <a:extLst>
                <a:ext uri="{FF2B5EF4-FFF2-40B4-BE49-F238E27FC236}">
                  <a16:creationId xmlns:a16="http://schemas.microsoft.com/office/drawing/2014/main" id="{2A1F0E1B-819A-4255-B8AF-081106162B8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768289" y="5579"/>
              <a:ext cx="3417888" cy="2742066"/>
            </a:xfrm>
            <a:custGeom>
              <a:avLst/>
              <a:gdLst>
                <a:gd name="T0" fmla="*/ 718 w 718"/>
                <a:gd name="T1" fmla="*/ 575 h 575"/>
                <a:gd name="T2" fmla="*/ 0 w 718"/>
                <a:gd name="T3" fmla="*/ 0 h 575"/>
              </a:gdLst>
              <a:ahLst/>
              <a:cxnLst>
                <a:cxn ang="0">
                  <a:pos x="T0" y="T1"/>
                </a:cxn>
                <a:cxn ang="0">
                  <a:pos x="T2" y="T3"/>
                </a:cxn>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7" name="Freeform 21">
              <a:extLst>
                <a:ext uri="{FF2B5EF4-FFF2-40B4-BE49-F238E27FC236}">
                  <a16:creationId xmlns:a16="http://schemas.microsoft.com/office/drawing/2014/main" id="{B167A410-29E3-4850-BEDC-B1362187FB5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9235014" y="10367"/>
              <a:ext cx="2951163" cy="2555325"/>
            </a:xfrm>
            <a:custGeom>
              <a:avLst/>
              <a:gdLst>
                <a:gd name="T0" fmla="*/ 620 w 620"/>
                <a:gd name="T1" fmla="*/ 536 h 536"/>
                <a:gd name="T2" fmla="*/ 0 w 620"/>
                <a:gd name="T3" fmla="*/ 0 h 536"/>
              </a:gdLst>
              <a:ahLst/>
              <a:cxnLst>
                <a:cxn ang="0">
                  <a:pos x="T0" y="T1"/>
                </a:cxn>
                <a:cxn ang="0">
                  <a:pos x="T2" y="T3"/>
                </a:cxn>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8" name="Freeform 22">
              <a:extLst>
                <a:ext uri="{FF2B5EF4-FFF2-40B4-BE49-F238E27FC236}">
                  <a16:creationId xmlns:a16="http://schemas.microsoft.com/office/drawing/2014/main" id="{C809901A-3E02-4D2E-93C9-3F527EE9758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20826" y="5579"/>
              <a:ext cx="2165350" cy="1358265"/>
            </a:xfrm>
            <a:custGeom>
              <a:avLst/>
              <a:gdLst>
                <a:gd name="T0" fmla="*/ 0 w 455"/>
                <a:gd name="T1" fmla="*/ 0 h 285"/>
                <a:gd name="T2" fmla="*/ 455 w 455"/>
                <a:gd name="T3" fmla="*/ 285 h 285"/>
              </a:gdLst>
              <a:ahLst/>
              <a:cxnLst>
                <a:cxn ang="0">
                  <a:pos x="T0" y="T1"/>
                </a:cxn>
                <a:cxn ang="0">
                  <a:pos x="T2" y="T3"/>
                </a:cxn>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9" name="Freeform 23">
              <a:extLst>
                <a:ext uri="{FF2B5EF4-FFF2-40B4-BE49-F238E27FC236}">
                  <a16:creationId xmlns:a16="http://schemas.microsoft.com/office/drawing/2014/main" id="{6CD60056-ABC2-4076-B99B-A10B08D5F04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90826" y="5579"/>
              <a:ext cx="895350" cy="534687"/>
            </a:xfrm>
            <a:custGeom>
              <a:avLst/>
              <a:gdLst>
                <a:gd name="T0" fmla="*/ 0 w 188"/>
                <a:gd name="T1" fmla="*/ 0 h 112"/>
                <a:gd name="T2" fmla="*/ 188 w 188"/>
                <a:gd name="T3" fmla="*/ 112 h 112"/>
              </a:gdLst>
              <a:ahLst/>
              <a:cxnLst>
                <a:cxn ang="0">
                  <a:pos x="T0" y="T1"/>
                </a:cxn>
                <a:cxn ang="0">
                  <a:pos x="T2" y="T3"/>
                </a:cxn>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pic>
        <p:nvPicPr>
          <p:cNvPr id="8" name="Picture 7" descr="Files in folders">
            <a:extLst>
              <a:ext uri="{FF2B5EF4-FFF2-40B4-BE49-F238E27FC236}">
                <a16:creationId xmlns:a16="http://schemas.microsoft.com/office/drawing/2014/main" id="{24A38E39-50A2-7A58-E611-F974A0C5994A}"/>
              </a:ext>
            </a:extLst>
          </p:cNvPr>
          <p:cNvPicPr>
            <a:picLocks noChangeAspect="1"/>
          </p:cNvPicPr>
          <p:nvPr/>
        </p:nvPicPr>
        <p:blipFill>
          <a:blip r:embed="rId2"/>
          <a:srcRect t="13149" r="-2" b="19331"/>
          <a:stretch/>
        </p:blipFill>
        <p:spPr>
          <a:xfrm>
            <a:off x="20" y="10"/>
            <a:ext cx="9143752" cy="4120995"/>
          </a:xfrm>
          <a:prstGeom prst="rect">
            <a:avLst/>
          </a:prstGeom>
          <a:ln w="12700">
            <a:noFill/>
          </a:ln>
        </p:spPr>
      </p:pic>
      <p:grpSp>
        <p:nvGrpSpPr>
          <p:cNvPr id="61" name="Group 60">
            <a:extLst>
              <a:ext uri="{FF2B5EF4-FFF2-40B4-BE49-F238E27FC236}">
                <a16:creationId xmlns:a16="http://schemas.microsoft.com/office/drawing/2014/main" id="{D47EAB90-DF6D-419E-92FC-8F9B900DA35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4206292"/>
            <a:ext cx="9144574" cy="1771275"/>
            <a:chOff x="1" y="3893141"/>
            <a:chExt cx="12192755" cy="1771275"/>
          </a:xfrm>
        </p:grpSpPr>
        <p:sp>
          <p:nvSpPr>
            <p:cNvPr id="62" name="Isosceles Triangle 39">
              <a:extLst>
                <a:ext uri="{FF2B5EF4-FFF2-40B4-BE49-F238E27FC236}">
                  <a16:creationId xmlns:a16="http://schemas.microsoft.com/office/drawing/2014/main" id="{631BC384-797E-4F79-A628-36053708BCE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a:extLst>
                <a:ext uri="{FF2B5EF4-FFF2-40B4-BE49-F238E27FC236}">
                  <a16:creationId xmlns:a16="http://schemas.microsoft.com/office/drawing/2014/main" id="{91972066-EBE9-40A7-9650-AF6A838AC7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 y="3893141"/>
              <a:ext cx="12192755" cy="142021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33708BEA-5BFE-D25A-CAE3-505B623F0898}"/>
              </a:ext>
            </a:extLst>
          </p:cNvPr>
          <p:cNvSpPr>
            <a:spLocks noGrp="1"/>
          </p:cNvSpPr>
          <p:nvPr>
            <p:ph type="title"/>
          </p:nvPr>
        </p:nvSpPr>
        <p:spPr>
          <a:xfrm>
            <a:off x="1262986" y="4293388"/>
            <a:ext cx="6625241" cy="727748"/>
          </a:xfrm>
        </p:spPr>
        <p:txBody>
          <a:bodyPr vert="horz" lIns="228600" tIns="228600" rIns="228600" bIns="0" rtlCol="0" anchor="b">
            <a:normAutofit/>
          </a:bodyPr>
          <a:lstStyle/>
          <a:p>
            <a:pPr defTabSz="914400">
              <a:lnSpc>
                <a:spcPct val="80000"/>
              </a:lnSpc>
            </a:pPr>
            <a:r>
              <a:rPr lang="en-US" sz="3500" spc="-150"/>
              <a:t>References</a:t>
            </a:r>
          </a:p>
        </p:txBody>
      </p:sp>
      <p:sp>
        <p:nvSpPr>
          <p:cNvPr id="9" name="TextBox 8">
            <a:extLst>
              <a:ext uri="{FF2B5EF4-FFF2-40B4-BE49-F238E27FC236}">
                <a16:creationId xmlns:a16="http://schemas.microsoft.com/office/drawing/2014/main" id="{5D00F57F-D91C-684E-CE1C-7A418AE0CA95}"/>
              </a:ext>
            </a:extLst>
          </p:cNvPr>
          <p:cNvSpPr txBox="1"/>
          <p:nvPr/>
        </p:nvSpPr>
        <p:spPr>
          <a:xfrm>
            <a:off x="1149178" y="5990527"/>
            <a:ext cx="6940204" cy="830997"/>
          </a:xfrm>
          <a:prstGeom prst="rect">
            <a:avLst/>
          </a:prstGeom>
          <a:noFill/>
        </p:spPr>
        <p:txBody>
          <a:bodyPr wrap="square">
            <a:spAutoFit/>
          </a:bodyPr>
          <a:lstStyle/>
          <a:p>
            <a:pPr marL="342900" indent="-342900" algn="l">
              <a:buFont typeface="Wingdings" panose="05000000000000000000" pitchFamily="2" charset="2"/>
              <a:buChar char="v"/>
            </a:pPr>
            <a:r>
              <a:rPr lang="en-US" sz="2400" dirty="0">
                <a:solidFill>
                  <a:schemeClr val="tx2"/>
                </a:solidFill>
              </a:rPr>
              <a:t>Nelson textbook f pediatric, 22</a:t>
            </a:r>
            <a:r>
              <a:rPr lang="en-US" sz="2400" baseline="30000" dirty="0">
                <a:solidFill>
                  <a:schemeClr val="tx2"/>
                </a:solidFill>
              </a:rPr>
              <a:t>nd</a:t>
            </a:r>
            <a:r>
              <a:rPr lang="en-US" sz="2400" dirty="0">
                <a:solidFill>
                  <a:schemeClr val="tx2"/>
                </a:solidFill>
              </a:rPr>
              <a:t> edition, 2024</a:t>
            </a:r>
          </a:p>
          <a:p>
            <a:pPr marL="342900" indent="-342900" algn="l">
              <a:buFont typeface="Wingdings" panose="05000000000000000000" pitchFamily="2" charset="2"/>
              <a:buChar char="v"/>
            </a:pPr>
            <a:r>
              <a:rPr lang="en-US" sz="2400" dirty="0">
                <a:solidFill>
                  <a:schemeClr val="tx2"/>
                </a:solidFill>
              </a:rPr>
              <a:t>UpToDate</a:t>
            </a:r>
          </a:p>
        </p:txBody>
      </p:sp>
    </p:spTree>
    <p:extLst>
      <p:ext uri="{BB962C8B-B14F-4D97-AF65-F5344CB8AC3E}">
        <p14:creationId xmlns:p14="http://schemas.microsoft.com/office/powerpoint/2010/main" val="12517663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2704ED4-17AD-4155-82BF-349125232C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692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94030ADA-F758-4871-82A9-A900D3A1CF2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47255" y="-59376"/>
            <a:ext cx="9386886" cy="6923798"/>
            <a:chOff x="-329674" y="-51881"/>
            <a:chExt cx="12515851" cy="6923798"/>
          </a:xfrm>
        </p:grpSpPr>
        <p:sp>
          <p:nvSpPr>
            <p:cNvPr id="11" name="Freeform 5">
              <a:extLst>
                <a:ext uri="{FF2B5EF4-FFF2-40B4-BE49-F238E27FC236}">
                  <a16:creationId xmlns:a16="http://schemas.microsoft.com/office/drawing/2014/main" id="{C03A5D77-B569-4446-A13F-5F2B66B895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2" name="Freeform 6">
              <a:extLst>
                <a:ext uri="{FF2B5EF4-FFF2-40B4-BE49-F238E27FC236}">
                  <a16:creationId xmlns:a16="http://schemas.microsoft.com/office/drawing/2014/main" id="{1910AFDB-600F-419E-B8A2-C910C91CC1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3" name="Freeform 7">
              <a:extLst>
                <a:ext uri="{FF2B5EF4-FFF2-40B4-BE49-F238E27FC236}">
                  <a16:creationId xmlns:a16="http://schemas.microsoft.com/office/drawing/2014/main" id="{8BA9642D-E707-4E5C-AD56-5B4201F77F7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4" name="Freeform 8">
              <a:extLst>
                <a:ext uri="{FF2B5EF4-FFF2-40B4-BE49-F238E27FC236}">
                  <a16:creationId xmlns:a16="http://schemas.microsoft.com/office/drawing/2014/main" id="{6BE43368-BE27-4B0F-996B-F8020ECC8F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5" name="Freeform 9">
              <a:extLst>
                <a:ext uri="{FF2B5EF4-FFF2-40B4-BE49-F238E27FC236}">
                  <a16:creationId xmlns:a16="http://schemas.microsoft.com/office/drawing/2014/main" id="{1C2AFC90-DCD5-4CC4-B572-09469E89273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 name="Freeform 10">
              <a:extLst>
                <a:ext uri="{FF2B5EF4-FFF2-40B4-BE49-F238E27FC236}">
                  <a16:creationId xmlns:a16="http://schemas.microsoft.com/office/drawing/2014/main" id="{EEC73C1F-7C9B-41BF-A454-152B90AFF4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7" name="Freeform 11">
              <a:extLst>
                <a:ext uri="{FF2B5EF4-FFF2-40B4-BE49-F238E27FC236}">
                  <a16:creationId xmlns:a16="http://schemas.microsoft.com/office/drawing/2014/main" id="{B9387A9D-115C-4CC5-9107-97827EFF87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8" name="Freeform 12">
              <a:extLst>
                <a:ext uri="{FF2B5EF4-FFF2-40B4-BE49-F238E27FC236}">
                  <a16:creationId xmlns:a16="http://schemas.microsoft.com/office/drawing/2014/main" id="{69CF2257-1227-45F2-8310-EF03857E08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9" name="Freeform 13">
              <a:extLst>
                <a:ext uri="{FF2B5EF4-FFF2-40B4-BE49-F238E27FC236}">
                  <a16:creationId xmlns:a16="http://schemas.microsoft.com/office/drawing/2014/main" id="{914D598B-12C8-4050-872B-AB3C4790AB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 name="Freeform 14">
              <a:extLst>
                <a:ext uri="{FF2B5EF4-FFF2-40B4-BE49-F238E27FC236}">
                  <a16:creationId xmlns:a16="http://schemas.microsoft.com/office/drawing/2014/main" id="{43441426-0436-4C62-93CB-7B23121194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 name="Freeform 15">
              <a:extLst>
                <a:ext uri="{FF2B5EF4-FFF2-40B4-BE49-F238E27FC236}">
                  <a16:creationId xmlns:a16="http://schemas.microsoft.com/office/drawing/2014/main" id="{8174AF5F-E0DA-457B-9C6D-B6793C36AF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1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 name="Freeform 16">
              <a:extLst>
                <a:ext uri="{FF2B5EF4-FFF2-40B4-BE49-F238E27FC236}">
                  <a16:creationId xmlns:a16="http://schemas.microsoft.com/office/drawing/2014/main" id="{40D36E6D-6BFF-4FB5-9EEB-3A36B79562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1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3" name="Freeform 17">
              <a:extLst>
                <a:ext uri="{FF2B5EF4-FFF2-40B4-BE49-F238E27FC236}">
                  <a16:creationId xmlns:a16="http://schemas.microsoft.com/office/drawing/2014/main" id="{5159A95D-574D-4341-8A5B-5EB05EF2CB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4" name="Freeform 18">
              <a:extLst>
                <a:ext uri="{FF2B5EF4-FFF2-40B4-BE49-F238E27FC236}">
                  <a16:creationId xmlns:a16="http://schemas.microsoft.com/office/drawing/2014/main" id="{CC2519B6-9E4D-48AA-8E1D-413BEEEEE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5" name="Freeform 19">
              <a:extLst>
                <a:ext uri="{FF2B5EF4-FFF2-40B4-BE49-F238E27FC236}">
                  <a16:creationId xmlns:a16="http://schemas.microsoft.com/office/drawing/2014/main" id="{91EFD00E-D9BB-4F8F-9652-1514A200A5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6" name="Freeform 20">
              <a:extLst>
                <a:ext uri="{FF2B5EF4-FFF2-40B4-BE49-F238E27FC236}">
                  <a16:creationId xmlns:a16="http://schemas.microsoft.com/office/drawing/2014/main" id="{78EDA1A4-47D4-4C8C-94C1-20520CA08E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7" name="Freeform 21">
              <a:extLst>
                <a:ext uri="{FF2B5EF4-FFF2-40B4-BE49-F238E27FC236}">
                  <a16:creationId xmlns:a16="http://schemas.microsoft.com/office/drawing/2014/main" id="{EF948F9B-2B64-4D46-B645-564490CD55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8" name="Freeform 22">
              <a:extLst>
                <a:ext uri="{FF2B5EF4-FFF2-40B4-BE49-F238E27FC236}">
                  <a16:creationId xmlns:a16="http://schemas.microsoft.com/office/drawing/2014/main" id="{95BA89D9-B358-4064-A9B6-44592BB971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9" name="Freeform 23">
              <a:extLst>
                <a:ext uri="{FF2B5EF4-FFF2-40B4-BE49-F238E27FC236}">
                  <a16:creationId xmlns:a16="http://schemas.microsoft.com/office/drawing/2014/main" id="{B1D008F9-9A52-429E-9615-0BB796945B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31" name="Rectangle 30">
            <a:extLst>
              <a:ext uri="{FF2B5EF4-FFF2-40B4-BE49-F238E27FC236}">
                <a16:creationId xmlns:a16="http://schemas.microsoft.com/office/drawing/2014/main" id="{E4BAAF5C-577F-43DB-8ACD-EDAB5A54E6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gradFill flip="none" rotWithShape="1">
            <a:gsLst>
              <a:gs pos="100000">
                <a:schemeClr val="tx2">
                  <a:alpha val="38000"/>
                </a:schemeClr>
              </a:gs>
              <a:gs pos="0">
                <a:schemeClr val="bg1">
                  <a:lumMod val="95000"/>
                  <a:alpha val="12000"/>
                </a:schemeClr>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05790" y="1557454"/>
            <a:ext cx="5316388" cy="3243145"/>
          </a:xfrm>
        </p:spPr>
        <p:style>
          <a:lnRef idx="3">
            <a:schemeClr val="lt1"/>
          </a:lnRef>
          <a:fillRef idx="1">
            <a:schemeClr val="accent1"/>
          </a:fillRef>
          <a:effectRef idx="1">
            <a:schemeClr val="accent1"/>
          </a:effectRef>
          <a:fontRef idx="minor">
            <a:schemeClr val="lt1"/>
          </a:fontRef>
        </p:style>
        <p:txBody>
          <a:bodyPr anchor="ctr">
            <a:normAutofit/>
          </a:bodyPr>
          <a:lstStyle/>
          <a:p>
            <a:r>
              <a:rPr lang="en-US" sz="5400" dirty="0">
                <a:solidFill>
                  <a:schemeClr val="tx1"/>
                </a:solidFill>
              </a:rPr>
              <a:t>Learning objectives</a:t>
            </a:r>
            <a:endParaRPr lang="en-US" sz="7100" dirty="0">
              <a:solidFill>
                <a:schemeClr val="tx1"/>
              </a:solidFill>
            </a:endParaRPr>
          </a:p>
        </p:txBody>
      </p:sp>
      <p:sp>
        <p:nvSpPr>
          <p:cNvPr id="3" name="Subtitle 2"/>
          <p:cNvSpPr>
            <a:spLocks noGrp="1"/>
          </p:cNvSpPr>
          <p:nvPr>
            <p:ph type="subTitle" idx="1"/>
          </p:nvPr>
        </p:nvSpPr>
        <p:spPr>
          <a:xfrm>
            <a:off x="6239016" y="760830"/>
            <a:ext cx="2804174" cy="5336340"/>
          </a:xfrm>
        </p:spPr>
        <p:style>
          <a:lnRef idx="2">
            <a:schemeClr val="dk1"/>
          </a:lnRef>
          <a:fillRef idx="1">
            <a:schemeClr val="lt1"/>
          </a:fillRef>
          <a:effectRef idx="0">
            <a:schemeClr val="dk1"/>
          </a:effectRef>
          <a:fontRef idx="minor">
            <a:schemeClr val="dk1"/>
          </a:fontRef>
        </p:style>
        <p:txBody>
          <a:bodyPr numCol="1" anchor="ctr">
            <a:normAutofit/>
          </a:bodyPr>
          <a:lstStyle/>
          <a:p>
            <a:pPr algn="l">
              <a:lnSpc>
                <a:spcPct val="90000"/>
              </a:lnSpc>
            </a:pPr>
            <a:r>
              <a:rPr lang="en-US" sz="2100" dirty="0">
                <a:solidFill>
                  <a:schemeClr val="tx1"/>
                </a:solidFill>
                <a:latin typeface="Andalus" panose="02020603050405020304" pitchFamily="18" charset="-78"/>
                <a:cs typeface="Andalus" panose="02020603050405020304" pitchFamily="18" charset="-78"/>
              </a:rPr>
              <a:t>1- Understand prevalence, risk factors, and causative agents for UTI in infants and children.</a:t>
            </a:r>
          </a:p>
          <a:p>
            <a:pPr algn="l">
              <a:lnSpc>
                <a:spcPct val="90000"/>
              </a:lnSpc>
            </a:pPr>
            <a:r>
              <a:rPr lang="en-US" sz="2100" dirty="0">
                <a:solidFill>
                  <a:schemeClr val="tx1"/>
                </a:solidFill>
                <a:latin typeface="Andalus" panose="02020603050405020304" pitchFamily="18" charset="-78"/>
                <a:cs typeface="Andalus" panose="02020603050405020304" pitchFamily="18" charset="-78"/>
              </a:rPr>
              <a:t>2- Identify clinical manifestations and management of UTI in infants and children.</a:t>
            </a:r>
          </a:p>
          <a:p>
            <a:pPr algn="l">
              <a:lnSpc>
                <a:spcPct val="90000"/>
              </a:lnSpc>
            </a:pPr>
            <a:r>
              <a:rPr lang="en-US" sz="2100" dirty="0">
                <a:solidFill>
                  <a:schemeClr val="tx1"/>
                </a:solidFill>
                <a:latin typeface="Andalus" panose="02020603050405020304" pitchFamily="18" charset="-78"/>
                <a:cs typeface="Andalus" panose="02020603050405020304" pitchFamily="18" charset="-78"/>
              </a:rPr>
              <a:t>3- Illustrate different types of VUR in children with their management. </a:t>
            </a:r>
          </a:p>
        </p:txBody>
      </p:sp>
      <p:sp>
        <p:nvSpPr>
          <p:cNvPr id="33" name="Isosceles Triangle 32">
            <a:extLst>
              <a:ext uri="{FF2B5EF4-FFF2-40B4-BE49-F238E27FC236}">
                <a16:creationId xmlns:a16="http://schemas.microsoft.com/office/drawing/2014/main" id="{78B6E08A-861F-4A1A-BCF0-69429C5A28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993982" y="3364332"/>
            <a:ext cx="200040" cy="129336"/>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Tree>
    <p:extLst>
      <p:ext uri="{BB962C8B-B14F-4D97-AF65-F5344CB8AC3E}">
        <p14:creationId xmlns:p14="http://schemas.microsoft.com/office/powerpoint/2010/main" val="3642160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par>
                                <p:cTn id="8" presetID="10" presetClass="entr" presetSubtype="0" fill="hold" grpId="0" nodeType="withEffect">
                                  <p:stCondLst>
                                    <p:cond delay="1000"/>
                                  </p:stCondLst>
                                  <p:iterate type="wd">
                                    <p:tmPct val="15000"/>
                                  </p:iterate>
                                  <p:childTnLst>
                                    <p:set>
                                      <p:cBhvr>
                                        <p:cTn id="9" dur="1" fill="hold">
                                          <p:stCondLst>
                                            <p:cond delay="0"/>
                                          </p:stCondLst>
                                        </p:cTn>
                                        <p:tgtEl>
                                          <p:spTgt spid="3">
                                            <p:bg/>
                                          </p:spTgt>
                                        </p:tgtEl>
                                        <p:attrNameLst>
                                          <p:attrName>style.visibility</p:attrName>
                                        </p:attrNameLst>
                                      </p:cBhvr>
                                      <p:to>
                                        <p:strVal val="visible"/>
                                      </p:to>
                                    </p:set>
                                    <p:animEffect transition="in" filter="fade">
                                      <p:cBhvr>
                                        <p:cTn id="10" dur="1000"/>
                                        <p:tgtEl>
                                          <p:spTgt spid="3">
                                            <p:bg/>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1000"/>
                                  </p:stCondLst>
                                  <p:iterate type="wd">
                                    <p:tmPct val="15000"/>
                                  </p:iterate>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10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1000"/>
                                  </p:stCondLst>
                                  <p:iterate type="wd">
                                    <p:tmPct val="15000"/>
                                  </p:iterate>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1000"/>
                                  </p:stCondLst>
                                  <p:iterate type="wd">
                                    <p:tmPct val="15000"/>
                                  </p:iterate>
                                  <p:childTnLst>
                                    <p:set>
                                      <p:cBhvr>
                                        <p:cTn id="24" dur="1" fill="hold">
                                          <p:stCondLst>
                                            <p:cond delay="0"/>
                                          </p:stCondLst>
                                        </p:cTn>
                                        <p:tgtEl>
                                          <p:spTgt spid="3">
                                            <p:txEl>
                                              <p:pRg st="2" end="2"/>
                                            </p:txEl>
                                          </p:spTgt>
                                        </p:tgtEl>
                                        <p:attrNameLst>
                                          <p:attrName>style.visibility</p:attrName>
                                        </p:attrNameLst>
                                      </p:cBhvr>
                                      <p:to>
                                        <p:strVal val="visible"/>
                                      </p:to>
                                    </p:set>
                                    <p:animEffect transition="in" filter="fade">
                                      <p:cBhvr>
                                        <p:cTn id="25"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Diagram 3">
            <a:extLst>
              <a:ext uri="{FF2B5EF4-FFF2-40B4-BE49-F238E27FC236}">
                <a16:creationId xmlns:a16="http://schemas.microsoft.com/office/drawing/2014/main" id="{50F8D0CA-5D18-575A-7E7C-BB5243187B1F}"/>
              </a:ext>
            </a:extLst>
          </p:cNvPr>
          <p:cNvGraphicFramePr/>
          <p:nvPr>
            <p:extLst>
              <p:ext uri="{D42A27DB-BD31-4B8C-83A1-F6EECF244321}">
                <p14:modId xmlns:p14="http://schemas.microsoft.com/office/powerpoint/2010/main" val="1515592493"/>
              </p:ext>
            </p:extLst>
          </p:nvPr>
        </p:nvGraphicFramePr>
        <p:xfrm>
          <a:off x="0" y="252866"/>
          <a:ext cx="9143999" cy="76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a:extLst>
              <a:ext uri="{FF2B5EF4-FFF2-40B4-BE49-F238E27FC236}">
                <a16:creationId xmlns:a16="http://schemas.microsoft.com/office/drawing/2014/main" id="{5C179153-72B7-05D4-6D96-C49B22FA2413}"/>
              </a:ext>
            </a:extLst>
          </p:cNvPr>
          <p:cNvSpPr>
            <a:spLocks noGrp="1"/>
          </p:cNvSpPr>
          <p:nvPr>
            <p:ph idx="1"/>
          </p:nvPr>
        </p:nvSpPr>
        <p:spPr>
          <a:xfrm>
            <a:off x="304800" y="1371600"/>
            <a:ext cx="8534400" cy="5211763"/>
          </a:xfrm>
        </p:spPr>
        <p:txBody>
          <a:bodyPr>
            <a:normAutofit fontScale="92500" lnSpcReduction="20000"/>
          </a:bodyPr>
          <a:lstStyle/>
          <a:p>
            <a:r>
              <a:rPr lang="en-US" sz="2400" dirty="0"/>
              <a:t>Urinary tract infections (UTIs) are common in children of all ages. During the first 3 months of life, UTIs are most common in uncircumcised febrile males with a prevalence of 20%. After 6 months of age, UTIs are much more likely in females, with peaks during infancy, toilet training, and onset of sexual activity. </a:t>
            </a:r>
          </a:p>
          <a:p>
            <a:r>
              <a:rPr lang="en-US" sz="2400" dirty="0"/>
              <a:t>UTIs are caused primarily by colonic bacteria mainly Escherichia coli, followed by Klebsiella spp. and Proteus spp., Enterococcus, and Pseudomonas. Other bacteria known to cause UTIs include Staphylococcus saprophyticus, group B streptococcus, and, less commonly, Staphylococcus aureus, Candida spp., and Salmonella spp.</a:t>
            </a:r>
          </a:p>
          <a:p>
            <a:r>
              <a:rPr lang="en-US" sz="2000" dirty="0"/>
              <a:t> </a:t>
            </a:r>
            <a:r>
              <a:rPr lang="en-US" sz="2400" dirty="0"/>
              <a:t>Two basic forms of UTIs identified (pyelonephritis and cystitis). Focal pyelonephritis (lobar </a:t>
            </a:r>
            <a:r>
              <a:rPr lang="en-US" sz="2400" dirty="0" err="1"/>
              <a:t>nephronia</a:t>
            </a:r>
            <a:r>
              <a:rPr lang="en-US" sz="2400" dirty="0"/>
              <a:t>) and renal abscesses are less common.</a:t>
            </a:r>
            <a:endParaRPr lang="en-US" sz="2000" dirty="0"/>
          </a:p>
          <a:p>
            <a:endParaRPr lang="en-US" sz="2800" dirty="0"/>
          </a:p>
        </p:txBody>
      </p:sp>
    </p:spTree>
    <p:extLst>
      <p:ext uri="{BB962C8B-B14F-4D97-AF65-F5344CB8AC3E}">
        <p14:creationId xmlns:p14="http://schemas.microsoft.com/office/powerpoint/2010/main" val="6904314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EB5BB6-E25E-2535-6A71-78C6B1630C52}"/>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8142359A-5E38-646D-D493-EC26B16ACB76}"/>
              </a:ext>
            </a:extLst>
          </p:cNvPr>
          <p:cNvSpPr>
            <a:spLocks noGrp="1"/>
          </p:cNvSpPr>
          <p:nvPr>
            <p:ph idx="1"/>
          </p:nvPr>
        </p:nvSpPr>
        <p:spPr>
          <a:xfrm>
            <a:off x="381000" y="977758"/>
            <a:ext cx="8382000" cy="5651642"/>
          </a:xfrm>
        </p:spPr>
        <p:txBody>
          <a:bodyPr>
            <a:normAutofit fontScale="92500" lnSpcReduction="20000"/>
          </a:bodyPr>
          <a:lstStyle/>
          <a:p>
            <a:r>
              <a:rPr lang="en-US" sz="2000" dirty="0"/>
              <a:t>Pyelonephritis (infection of the renal parenchyma) is characterized by: abdominal, or flank pain; fever; malaise; nausea; vomiting; and, occasionally, diarrhea. </a:t>
            </a:r>
          </a:p>
          <a:p>
            <a:r>
              <a:rPr lang="en-US" sz="2000" dirty="0"/>
              <a:t>Fever may be the only manifestation, especially in young children; </a:t>
            </a:r>
          </a:p>
          <a:p>
            <a:r>
              <a:rPr lang="en-US" sz="2000" dirty="0"/>
              <a:t>Newborns can also show nonspecific symptoms, such as poor feeding, irritability, jaundice, or weight loss. </a:t>
            </a:r>
          </a:p>
          <a:p>
            <a:r>
              <a:rPr lang="en-US" sz="2000" dirty="0"/>
              <a:t>Pyelonephritis is the most common bacterial infection in infants younger than 24 months of age who have fever without an obvious focus. </a:t>
            </a:r>
          </a:p>
          <a:p>
            <a:r>
              <a:rPr lang="en-US" sz="2000" dirty="0"/>
              <a:t>Cystitis (bladder infection) symptoms include dysuria, urgency, frequency, suprapubic pain, incontinence, and possibly malodorous urine. </a:t>
            </a:r>
          </a:p>
          <a:p>
            <a:r>
              <a:rPr lang="en-US" sz="2000" dirty="0"/>
              <a:t>Cystitis does not cause high fever and does not result in renal injury. </a:t>
            </a:r>
          </a:p>
          <a:p>
            <a:r>
              <a:rPr lang="en-US" sz="2000" dirty="0"/>
              <a:t>Malodorous urine is suggestive but not specific for a UTI. </a:t>
            </a:r>
          </a:p>
          <a:p>
            <a:r>
              <a:rPr lang="en-US" sz="2000" dirty="0"/>
              <a:t>Acute hemorrhagic cystitis has been attributed to E. Coli, adenovirus types 11 and 2,or as  side effect of chemotherapeutic agents. It is self- limiting, with hematuria lasting approximately 4 days.</a:t>
            </a:r>
          </a:p>
        </p:txBody>
      </p:sp>
      <p:sp>
        <p:nvSpPr>
          <p:cNvPr id="4" name="Rectangle 3">
            <a:extLst>
              <a:ext uri="{FF2B5EF4-FFF2-40B4-BE49-F238E27FC236}">
                <a16:creationId xmlns:a16="http://schemas.microsoft.com/office/drawing/2014/main" id="{68FDF818-CB3E-FD21-AE08-855FAA5418D0}"/>
              </a:ext>
            </a:extLst>
          </p:cNvPr>
          <p:cNvSpPr/>
          <p:nvPr/>
        </p:nvSpPr>
        <p:spPr>
          <a:xfrm>
            <a:off x="0" y="106900"/>
            <a:ext cx="9144000" cy="830997"/>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lIns="91440" tIns="45720" rIns="91440" bIns="45720">
            <a:spAutoFit/>
          </a:bodyPr>
          <a:lstStyle/>
          <a:p>
            <a:r>
              <a:rPr lang="en-US" sz="4800" b="0" cap="none" spc="0" dirty="0">
                <a:ln w="0"/>
                <a:solidFill>
                  <a:schemeClr val="tx1"/>
                </a:solidFill>
                <a:effectLst>
                  <a:outerShdw blurRad="38100" dist="38100" dir="2700000" algn="tl">
                    <a:srgbClr val="000000">
                      <a:alpha val="43137"/>
                    </a:srgbClr>
                  </a:outerShdw>
                </a:effectLst>
              </a:rPr>
              <a:t>Clinical manifestations</a:t>
            </a:r>
          </a:p>
        </p:txBody>
      </p:sp>
    </p:spTree>
    <p:extLst>
      <p:ext uri="{BB962C8B-B14F-4D97-AF65-F5344CB8AC3E}">
        <p14:creationId xmlns:p14="http://schemas.microsoft.com/office/powerpoint/2010/main" val="32636939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03BA8BF-8076-053C-FCC8-C8255FC72E33}"/>
              </a:ext>
            </a:extLst>
          </p:cNvPr>
          <p:cNvSpPr txBox="1"/>
          <p:nvPr/>
        </p:nvSpPr>
        <p:spPr>
          <a:xfrm>
            <a:off x="0" y="228600"/>
            <a:ext cx="9144000" cy="830997"/>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a:spAutoFit/>
          </a:bodyPr>
          <a:lstStyle/>
          <a:p>
            <a:r>
              <a:rPr lang="en-US" sz="4800" dirty="0"/>
              <a:t>Pathogenesis</a:t>
            </a:r>
          </a:p>
        </p:txBody>
      </p:sp>
      <p:sp>
        <p:nvSpPr>
          <p:cNvPr id="7" name="TextBox 6">
            <a:extLst>
              <a:ext uri="{FF2B5EF4-FFF2-40B4-BE49-F238E27FC236}">
                <a16:creationId xmlns:a16="http://schemas.microsoft.com/office/drawing/2014/main" id="{CC744654-E312-3320-48EF-9FE32FA063D1}"/>
              </a:ext>
            </a:extLst>
          </p:cNvPr>
          <p:cNvSpPr txBox="1"/>
          <p:nvPr/>
        </p:nvSpPr>
        <p:spPr>
          <a:xfrm>
            <a:off x="342900" y="1447800"/>
            <a:ext cx="8458200" cy="4524315"/>
          </a:xfrm>
          <a:prstGeom prst="rect">
            <a:avLst/>
          </a:prstGeom>
          <a:noFill/>
        </p:spPr>
        <p:txBody>
          <a:bodyPr wrap="square">
            <a:spAutoFit/>
          </a:bodyPr>
          <a:lstStyle/>
          <a:p>
            <a:pPr algn="ctr"/>
            <a:r>
              <a:rPr lang="en-US" sz="2400" b="1" i="1" dirty="0"/>
              <a:t>Nearly all UTIs are ascending infections.</a:t>
            </a:r>
            <a:endParaRPr lang="en-US" b="1" i="1" dirty="0"/>
          </a:p>
          <a:p>
            <a:pPr algn="just"/>
            <a:r>
              <a:rPr lang="en-US" sz="2400" dirty="0"/>
              <a:t>The fecal flora, colonize the perineum, and enter the bladder via the urethra. In uncircumcised males, the bacterial pathogens arise from the flora beneath the prepuce. In some cases, the bacteria causing cystitis ascend to the kidney to cause pyelonephritis. Rarely, renal infection occurs by hematogenous spread, as in endocarditis or in </a:t>
            </a:r>
            <a:r>
              <a:rPr lang="en-US" sz="2400" dirty="0" err="1"/>
              <a:t>bacteremic</a:t>
            </a:r>
            <a:r>
              <a:rPr lang="en-US" sz="2400" dirty="0"/>
              <a:t> neonates. If bacteria ascend from the bladder to the kidney, acute pyelonephritis can occur. Infected urine stimulates an immunologic and inflammatory response that can cause renal injury and scarring.</a:t>
            </a:r>
          </a:p>
        </p:txBody>
      </p:sp>
    </p:spTree>
    <p:extLst>
      <p:ext uri="{BB962C8B-B14F-4D97-AF65-F5344CB8AC3E}">
        <p14:creationId xmlns:p14="http://schemas.microsoft.com/office/powerpoint/2010/main" val="33257672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9CF133-A89B-F9B0-0D23-ED6507ADAD37}"/>
              </a:ext>
            </a:extLst>
          </p:cNvPr>
          <p:cNvSpPr>
            <a:spLocks noGrp="1"/>
          </p:cNvSpPr>
          <p:nvPr>
            <p:ph type="title"/>
          </p:nvPr>
        </p:nvSpPr>
        <p:spPr/>
        <p:txBody>
          <a:bodyPr/>
          <a:lstStyle/>
          <a:p>
            <a:endParaRPr lang="en-US"/>
          </a:p>
        </p:txBody>
      </p:sp>
      <p:pic>
        <p:nvPicPr>
          <p:cNvPr id="7" name="Content Placeholder 6">
            <a:extLst>
              <a:ext uri="{FF2B5EF4-FFF2-40B4-BE49-F238E27FC236}">
                <a16:creationId xmlns:a16="http://schemas.microsoft.com/office/drawing/2014/main" id="{35B29437-1575-87F6-5FD3-5D8E6E05796A}"/>
              </a:ext>
            </a:extLst>
          </p:cNvPr>
          <p:cNvPicPr>
            <a:picLocks noGrp="1" noChangeAspect="1"/>
          </p:cNvPicPr>
          <p:nvPr>
            <p:ph idx="1"/>
          </p:nvPr>
        </p:nvPicPr>
        <p:blipFill>
          <a:blip r:embed="rId3"/>
          <a:stretch>
            <a:fillRect/>
          </a:stretch>
        </p:blipFill>
        <p:spPr>
          <a:xfrm>
            <a:off x="76200" y="381000"/>
            <a:ext cx="9067800" cy="6172200"/>
          </a:xfrm>
        </p:spPr>
      </p:pic>
    </p:spTree>
    <p:extLst>
      <p:ext uri="{BB962C8B-B14F-4D97-AF65-F5344CB8AC3E}">
        <p14:creationId xmlns:p14="http://schemas.microsoft.com/office/powerpoint/2010/main" val="29213665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2EDDB-1343-825D-55A1-435D934C01D9}"/>
              </a:ext>
            </a:extLst>
          </p:cNvPr>
          <p:cNvSpPr>
            <a:spLocks noGrp="1"/>
          </p:cNvSpPr>
          <p:nvPr>
            <p:ph type="title"/>
          </p:nvPr>
        </p:nvSpPr>
        <p:spPr>
          <a:xfrm>
            <a:off x="0" y="152400"/>
            <a:ext cx="9144000" cy="838200"/>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fontScale="90000"/>
          </a:bodyPr>
          <a:lstStyle/>
          <a:p>
            <a:pPr algn="l"/>
            <a:r>
              <a:rPr lang="en-US" sz="4000" b="1" dirty="0">
                <a:solidFill>
                  <a:schemeClr val="tx1"/>
                </a:solidFill>
              </a:rPr>
              <a:t>Diagnosis</a:t>
            </a:r>
          </a:p>
        </p:txBody>
      </p:sp>
      <p:sp>
        <p:nvSpPr>
          <p:cNvPr id="5" name="TextBox 4">
            <a:extLst>
              <a:ext uri="{FF2B5EF4-FFF2-40B4-BE49-F238E27FC236}">
                <a16:creationId xmlns:a16="http://schemas.microsoft.com/office/drawing/2014/main" id="{FC9AD393-6ADA-500F-C92D-0F8149A06224}"/>
              </a:ext>
            </a:extLst>
          </p:cNvPr>
          <p:cNvSpPr txBox="1"/>
          <p:nvPr/>
        </p:nvSpPr>
        <p:spPr>
          <a:xfrm>
            <a:off x="228600" y="1524000"/>
            <a:ext cx="8458200" cy="4154984"/>
          </a:xfrm>
          <a:prstGeom prst="rect">
            <a:avLst/>
          </a:prstGeom>
          <a:noFill/>
        </p:spPr>
        <p:txBody>
          <a:bodyPr wrap="square">
            <a:spAutoFit/>
          </a:bodyPr>
          <a:lstStyle/>
          <a:p>
            <a:r>
              <a:rPr lang="en-US" sz="2400" dirty="0"/>
              <a:t>1-Urinalysis findings suggestive of infection include:- pyuria &gt; 5 WBC/mm3, positive leukocyte esterase, presence of nitrites, microscopic hematuria (in cystitis), and WBC casts.</a:t>
            </a:r>
          </a:p>
          <a:p>
            <a:r>
              <a:rPr lang="en-US" sz="2400" dirty="0"/>
              <a:t>2-Urine culture with ≥50,000 colony- forming units (CFU)/ mL of a single </a:t>
            </a:r>
            <a:r>
              <a:rPr lang="en-US" sz="2400" dirty="0" err="1"/>
              <a:t>uropathogen</a:t>
            </a:r>
            <a:r>
              <a:rPr lang="en-US" sz="2400" dirty="0"/>
              <a:t> in a symptomatic child.</a:t>
            </a:r>
          </a:p>
          <a:p>
            <a:r>
              <a:rPr lang="en-US" sz="2400" dirty="0"/>
              <a:t>3- Complete blood count shows leukocytosis and neutrophilia </a:t>
            </a:r>
          </a:p>
          <a:p>
            <a:r>
              <a:rPr lang="en-US" sz="2400" dirty="0"/>
              <a:t>4- Elevated ESR, procalcitonin level, and CRP. </a:t>
            </a:r>
          </a:p>
          <a:p>
            <a:r>
              <a:rPr lang="en-US" sz="2400" dirty="0"/>
              <a:t>5- Bacteremia occur in 3–20% of patients and is most common in infants.</a:t>
            </a:r>
          </a:p>
        </p:txBody>
      </p:sp>
    </p:spTree>
    <p:extLst>
      <p:ext uri="{BB962C8B-B14F-4D97-AF65-F5344CB8AC3E}">
        <p14:creationId xmlns:p14="http://schemas.microsoft.com/office/powerpoint/2010/main" val="39994775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EAEE60-B31C-295D-372A-79D641BAC20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A8B5AEE-2CF3-4C02-921A-1CB706BEB883}"/>
              </a:ext>
            </a:extLst>
          </p:cNvPr>
          <p:cNvSpPr>
            <a:spLocks noGrp="1"/>
          </p:cNvSpPr>
          <p:nvPr>
            <p:ph idx="1"/>
          </p:nvPr>
        </p:nvSpPr>
        <p:spPr>
          <a:xfrm>
            <a:off x="266699" y="1371600"/>
            <a:ext cx="8610600" cy="5248622"/>
          </a:xfrm>
        </p:spPr>
        <p:txBody>
          <a:bodyPr>
            <a:normAutofit/>
          </a:bodyPr>
          <a:lstStyle/>
          <a:p>
            <a:r>
              <a:rPr lang="en-US" sz="2400" dirty="0"/>
              <a:t>In toilet- trained children, a </a:t>
            </a:r>
            <a:r>
              <a:rPr lang="en-US" sz="2400" b="1" i="1" dirty="0"/>
              <a:t>midstream urine sample </a:t>
            </a:r>
            <a:r>
              <a:rPr lang="en-US" sz="2400" dirty="0"/>
              <a:t>usually is satisfactory; the introitus should be cleaned before obtaining the specimen. In uncircumcised males, the prepuce must be retracted.</a:t>
            </a:r>
          </a:p>
          <a:p>
            <a:r>
              <a:rPr lang="en-US" sz="2400" dirty="0"/>
              <a:t>For children who are not toilet trained, a </a:t>
            </a:r>
            <a:r>
              <a:rPr lang="en-US" sz="2400" b="1" i="1" dirty="0"/>
              <a:t>catheterized urine sample</a:t>
            </a:r>
            <a:r>
              <a:rPr lang="en-US" sz="2400" dirty="0"/>
              <a:t> should be obtained. Alternatively, the application of an adhesive, sealed, sterile </a:t>
            </a:r>
            <a:r>
              <a:rPr lang="en-US" sz="2400" b="1" i="1" dirty="0"/>
              <a:t>collection bag </a:t>
            </a:r>
            <a:r>
              <a:rPr lang="en-US" sz="2400" dirty="0"/>
              <a:t>after disinfection of the skin of the genitals can be useful.</a:t>
            </a:r>
          </a:p>
          <a:p>
            <a:r>
              <a:rPr lang="en-US" sz="2400" dirty="0"/>
              <a:t>A bagged specimen should not be the method because of a high rate of contamination.</a:t>
            </a:r>
          </a:p>
          <a:p>
            <a:r>
              <a:rPr lang="en-US" sz="2400" dirty="0"/>
              <a:t>A suprapubic aspirate is unnecessary.</a:t>
            </a:r>
          </a:p>
        </p:txBody>
      </p:sp>
      <p:sp>
        <p:nvSpPr>
          <p:cNvPr id="4" name="Rectangle 3">
            <a:extLst>
              <a:ext uri="{FF2B5EF4-FFF2-40B4-BE49-F238E27FC236}">
                <a16:creationId xmlns:a16="http://schemas.microsoft.com/office/drawing/2014/main" id="{EE264718-E888-5698-2AD7-0341B06A4C5F}"/>
              </a:ext>
            </a:extLst>
          </p:cNvPr>
          <p:cNvSpPr/>
          <p:nvPr/>
        </p:nvSpPr>
        <p:spPr>
          <a:xfrm>
            <a:off x="0" y="381000"/>
            <a:ext cx="9143999" cy="769441"/>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lIns="91440" tIns="45720" rIns="91440" bIns="45720">
            <a:spAutoFit/>
          </a:bodyPr>
          <a:lstStyle/>
          <a:p>
            <a:r>
              <a:rPr lang="en-US" sz="4400" b="0" cap="none" spc="0" dirty="0">
                <a:ln w="0"/>
                <a:solidFill>
                  <a:schemeClr val="tx1"/>
                </a:solidFill>
                <a:effectLst>
                  <a:outerShdw blurRad="38100" dist="19050" dir="2700000" algn="tl" rotWithShape="0">
                    <a:schemeClr val="dk1">
                      <a:alpha val="40000"/>
                    </a:schemeClr>
                  </a:outerShdw>
                </a:effectLst>
              </a:rPr>
              <a:t>Collection of a urine sample</a:t>
            </a:r>
          </a:p>
        </p:txBody>
      </p:sp>
    </p:spTree>
    <p:extLst>
      <p:ext uri="{BB962C8B-B14F-4D97-AF65-F5344CB8AC3E}">
        <p14:creationId xmlns:p14="http://schemas.microsoft.com/office/powerpoint/2010/main" val="35981691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5B5504F5-A44D-4727-B62D-D306EE4C0C9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3134" y="0"/>
            <a:ext cx="9438087" cy="6853238"/>
            <a:chOff x="-417513" y="0"/>
            <a:chExt cx="12584114" cy="6853238"/>
          </a:xfrm>
        </p:grpSpPr>
        <p:sp>
          <p:nvSpPr>
            <p:cNvPr id="10" name="Freeform 5">
              <a:extLst>
                <a:ext uri="{FF2B5EF4-FFF2-40B4-BE49-F238E27FC236}">
                  <a16:creationId xmlns:a16="http://schemas.microsoft.com/office/drawing/2014/main" id="{42E83A18-C907-44D5-83DF-CFB1812545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1" name="Freeform 6">
              <a:extLst>
                <a:ext uri="{FF2B5EF4-FFF2-40B4-BE49-F238E27FC236}">
                  <a16:creationId xmlns:a16="http://schemas.microsoft.com/office/drawing/2014/main" id="{E845C857-E334-431F-9264-4BEF012286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2" name="Freeform 7">
              <a:extLst>
                <a:ext uri="{FF2B5EF4-FFF2-40B4-BE49-F238E27FC236}">
                  <a16:creationId xmlns:a16="http://schemas.microsoft.com/office/drawing/2014/main" id="{426C9BD9-ECC0-4C60-87C1-D07F8F075A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3" name="Freeform 8">
              <a:extLst>
                <a:ext uri="{FF2B5EF4-FFF2-40B4-BE49-F238E27FC236}">
                  <a16:creationId xmlns:a16="http://schemas.microsoft.com/office/drawing/2014/main" id="{7FBDFA8E-61C4-4F76-819E-308A16DEE2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4" name="Freeform 9">
              <a:extLst>
                <a:ext uri="{FF2B5EF4-FFF2-40B4-BE49-F238E27FC236}">
                  <a16:creationId xmlns:a16="http://schemas.microsoft.com/office/drawing/2014/main" id="{761F1C21-70B1-4D4E-831C-75DB8E7EA9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5" name="Freeform 10">
              <a:extLst>
                <a:ext uri="{FF2B5EF4-FFF2-40B4-BE49-F238E27FC236}">
                  <a16:creationId xmlns:a16="http://schemas.microsoft.com/office/drawing/2014/main" id="{FD6B914E-6122-42BE-91C5-72FA400D02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 name="Freeform 11">
              <a:extLst>
                <a:ext uri="{FF2B5EF4-FFF2-40B4-BE49-F238E27FC236}">
                  <a16:creationId xmlns:a16="http://schemas.microsoft.com/office/drawing/2014/main" id="{25950DE0-F9E4-4487-93B8-F6FDB00B247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7" name="Freeform 12">
              <a:extLst>
                <a:ext uri="{FF2B5EF4-FFF2-40B4-BE49-F238E27FC236}">
                  <a16:creationId xmlns:a16="http://schemas.microsoft.com/office/drawing/2014/main" id="{319D2307-45E1-4592-8192-9C9102D4EA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8" name="Freeform 13">
              <a:extLst>
                <a:ext uri="{FF2B5EF4-FFF2-40B4-BE49-F238E27FC236}">
                  <a16:creationId xmlns:a16="http://schemas.microsoft.com/office/drawing/2014/main" id="{1A93A333-9537-4DEC-A527-7733E10968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9" name="Freeform 14">
              <a:extLst>
                <a:ext uri="{FF2B5EF4-FFF2-40B4-BE49-F238E27FC236}">
                  <a16:creationId xmlns:a16="http://schemas.microsoft.com/office/drawing/2014/main" id="{76DEF779-F072-40FD-A3BF-84E3B8C6D1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 name="Freeform 15">
              <a:extLst>
                <a:ext uri="{FF2B5EF4-FFF2-40B4-BE49-F238E27FC236}">
                  <a16:creationId xmlns:a16="http://schemas.microsoft.com/office/drawing/2014/main" id="{6861570E-EBF4-48B8-AB90-2A40B52287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 name="Freeform 16">
              <a:extLst>
                <a:ext uri="{FF2B5EF4-FFF2-40B4-BE49-F238E27FC236}">
                  <a16:creationId xmlns:a16="http://schemas.microsoft.com/office/drawing/2014/main" id="{68EF8EC2-E3C0-4C22-B1B8-6E30AC2445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 name="Freeform 17">
              <a:extLst>
                <a:ext uri="{FF2B5EF4-FFF2-40B4-BE49-F238E27FC236}">
                  <a16:creationId xmlns:a16="http://schemas.microsoft.com/office/drawing/2014/main" id="{AC3BE00B-705F-42C6-94CE-E89B1FA4EE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3" name="Freeform 18">
              <a:extLst>
                <a:ext uri="{FF2B5EF4-FFF2-40B4-BE49-F238E27FC236}">
                  <a16:creationId xmlns:a16="http://schemas.microsoft.com/office/drawing/2014/main" id="{F23249F0-6642-4CDD-B89B-7EC0C254A7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4" name="Freeform 19">
              <a:extLst>
                <a:ext uri="{FF2B5EF4-FFF2-40B4-BE49-F238E27FC236}">
                  <a16:creationId xmlns:a16="http://schemas.microsoft.com/office/drawing/2014/main" id="{9E5173CD-2C19-40D0-B444-CF38FF2207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5" name="Freeform 20">
              <a:extLst>
                <a:ext uri="{FF2B5EF4-FFF2-40B4-BE49-F238E27FC236}">
                  <a16:creationId xmlns:a16="http://schemas.microsoft.com/office/drawing/2014/main" id="{C46A9203-B0FB-426A-9F90-6953A96AEF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6" name="Freeform 21">
              <a:extLst>
                <a:ext uri="{FF2B5EF4-FFF2-40B4-BE49-F238E27FC236}">
                  <a16:creationId xmlns:a16="http://schemas.microsoft.com/office/drawing/2014/main" id="{F0B66C88-C270-4AE6-B12C-71CFC5F1ED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7" name="Freeform 22">
              <a:extLst>
                <a:ext uri="{FF2B5EF4-FFF2-40B4-BE49-F238E27FC236}">
                  <a16:creationId xmlns:a16="http://schemas.microsoft.com/office/drawing/2014/main" id="{9113790B-9AB2-45C0-85DD-4E73038947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8" name="Freeform 23">
              <a:extLst>
                <a:ext uri="{FF2B5EF4-FFF2-40B4-BE49-F238E27FC236}">
                  <a16:creationId xmlns:a16="http://schemas.microsoft.com/office/drawing/2014/main" id="{36488705-890C-4BDD-AC3C-9807F6A6E5F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9" name="Freeform 24">
              <a:extLst>
                <a:ext uri="{FF2B5EF4-FFF2-40B4-BE49-F238E27FC236}">
                  <a16:creationId xmlns:a16="http://schemas.microsoft.com/office/drawing/2014/main" id="{CCF65277-1D63-4A4A-957E-9F12111D91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0" name="Freeform 25">
              <a:extLst>
                <a:ext uri="{FF2B5EF4-FFF2-40B4-BE49-F238E27FC236}">
                  <a16:creationId xmlns:a16="http://schemas.microsoft.com/office/drawing/2014/main" id="{AD6DFDD0-50F6-498B-A4E6-DC6D9A7952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32" name="Group 31">
            <a:extLst>
              <a:ext uri="{FF2B5EF4-FFF2-40B4-BE49-F238E27FC236}">
                <a16:creationId xmlns:a16="http://schemas.microsoft.com/office/drawing/2014/main" id="{02A5D777-C3C4-4D83-B4A3-0C83DBE1CB1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00108" y="1699589"/>
            <a:ext cx="2755857" cy="3470421"/>
            <a:chOff x="697883" y="1816768"/>
            <a:chExt cx="3674476" cy="3470421"/>
          </a:xfrm>
        </p:grpSpPr>
        <p:sp>
          <p:nvSpPr>
            <p:cNvPr id="33" name="Rectangle 32">
              <a:extLst>
                <a:ext uri="{FF2B5EF4-FFF2-40B4-BE49-F238E27FC236}">
                  <a16:creationId xmlns:a16="http://schemas.microsoft.com/office/drawing/2014/main" id="{580A9110-3349-42C1-8186-CB70C1FD44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4" name="Isosceles Triangle 22">
              <a:extLst>
                <a:ext uri="{FF2B5EF4-FFF2-40B4-BE49-F238E27FC236}">
                  <a16:creationId xmlns:a16="http://schemas.microsoft.com/office/drawing/2014/main" id="{4F5EDCDF-C218-4482-A13E-8CFB87D0D0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5" name="Rectangle 34">
              <a:extLst>
                <a:ext uri="{FF2B5EF4-FFF2-40B4-BE49-F238E27FC236}">
                  <a16:creationId xmlns:a16="http://schemas.microsoft.com/office/drawing/2014/main" id="{3EB8EB4B-9F73-4DB2-B849-B88E0435D8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grpSp>
      <p:sp useBgFill="1">
        <p:nvSpPr>
          <p:cNvPr id="37" name="Rectangle 36">
            <a:extLst>
              <a:ext uri="{FF2B5EF4-FFF2-40B4-BE49-F238E27FC236}">
                <a16:creationId xmlns:a16="http://schemas.microsoft.com/office/drawing/2014/main" id="{982413CC-69E6-4BDA-A88D-E4EF8F95B2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9" name="Group 38">
            <a:extLst>
              <a:ext uri="{FF2B5EF4-FFF2-40B4-BE49-F238E27FC236}">
                <a16:creationId xmlns:a16="http://schemas.microsoft.com/office/drawing/2014/main" id="{4F1F7357-8633-4CE7-BF80-475EE8A2FAE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3134" y="0"/>
            <a:ext cx="9438087" cy="6853238"/>
            <a:chOff x="-417513" y="0"/>
            <a:chExt cx="12584114" cy="6853238"/>
          </a:xfrm>
        </p:grpSpPr>
        <p:sp>
          <p:nvSpPr>
            <p:cNvPr id="40" name="Freeform 5">
              <a:extLst>
                <a:ext uri="{FF2B5EF4-FFF2-40B4-BE49-F238E27FC236}">
                  <a16:creationId xmlns:a16="http://schemas.microsoft.com/office/drawing/2014/main" id="{E402FE4E-C12D-497C-AF81-F08E4E02B45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 name="Freeform 6">
              <a:extLst>
                <a:ext uri="{FF2B5EF4-FFF2-40B4-BE49-F238E27FC236}">
                  <a16:creationId xmlns:a16="http://schemas.microsoft.com/office/drawing/2014/main" id="{59247B10-170D-4E62-849A-38FCB43C6AF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 name="Freeform 7">
              <a:extLst>
                <a:ext uri="{FF2B5EF4-FFF2-40B4-BE49-F238E27FC236}">
                  <a16:creationId xmlns:a16="http://schemas.microsoft.com/office/drawing/2014/main" id="{89A587A7-1BEF-45AA-9EFC-6558A8749CE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 name="Freeform 8">
              <a:extLst>
                <a:ext uri="{FF2B5EF4-FFF2-40B4-BE49-F238E27FC236}">
                  <a16:creationId xmlns:a16="http://schemas.microsoft.com/office/drawing/2014/main" id="{AC25B5A1-6EF7-44EC-A2F0-1EDC96A79B0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 name="Freeform 9">
              <a:extLst>
                <a:ext uri="{FF2B5EF4-FFF2-40B4-BE49-F238E27FC236}">
                  <a16:creationId xmlns:a16="http://schemas.microsoft.com/office/drawing/2014/main" id="{80B8582C-7E17-4115-9FF1-979C8405CB5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 name="Freeform 10">
              <a:extLst>
                <a:ext uri="{FF2B5EF4-FFF2-40B4-BE49-F238E27FC236}">
                  <a16:creationId xmlns:a16="http://schemas.microsoft.com/office/drawing/2014/main" id="{F6C4AB66-7A18-4E51-935B-237F4CA8272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 name="Freeform 11">
              <a:extLst>
                <a:ext uri="{FF2B5EF4-FFF2-40B4-BE49-F238E27FC236}">
                  <a16:creationId xmlns:a16="http://schemas.microsoft.com/office/drawing/2014/main" id="{CDF12911-A240-4580-8788-0C49DB1FEDB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 name="Freeform 12">
              <a:extLst>
                <a:ext uri="{FF2B5EF4-FFF2-40B4-BE49-F238E27FC236}">
                  <a16:creationId xmlns:a16="http://schemas.microsoft.com/office/drawing/2014/main" id="{EAE0F5DE-442D-4F6C-B02C-2568ED19585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 name="Freeform 13">
              <a:extLst>
                <a:ext uri="{FF2B5EF4-FFF2-40B4-BE49-F238E27FC236}">
                  <a16:creationId xmlns:a16="http://schemas.microsoft.com/office/drawing/2014/main" id="{4F24A002-AFDE-4034-85BE-CBF005AE923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 name="Freeform 14">
              <a:extLst>
                <a:ext uri="{FF2B5EF4-FFF2-40B4-BE49-F238E27FC236}">
                  <a16:creationId xmlns:a16="http://schemas.microsoft.com/office/drawing/2014/main" id="{36F0721E-B4B0-4A6C-A92C-F8DE92D3AC0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0" name="Freeform 15">
              <a:extLst>
                <a:ext uri="{FF2B5EF4-FFF2-40B4-BE49-F238E27FC236}">
                  <a16:creationId xmlns:a16="http://schemas.microsoft.com/office/drawing/2014/main" id="{54D2DC98-69F8-4F2F-9D45-BDFFA5E2BBB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 name="Freeform 16">
              <a:extLst>
                <a:ext uri="{FF2B5EF4-FFF2-40B4-BE49-F238E27FC236}">
                  <a16:creationId xmlns:a16="http://schemas.microsoft.com/office/drawing/2014/main" id="{0A636E33-DC38-40B9-B941-037E5D8603F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2" name="Freeform 17">
              <a:extLst>
                <a:ext uri="{FF2B5EF4-FFF2-40B4-BE49-F238E27FC236}">
                  <a16:creationId xmlns:a16="http://schemas.microsoft.com/office/drawing/2014/main" id="{03D30690-68C2-4AEC-9789-1495D97E194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3" name="Freeform 18">
              <a:extLst>
                <a:ext uri="{FF2B5EF4-FFF2-40B4-BE49-F238E27FC236}">
                  <a16:creationId xmlns:a16="http://schemas.microsoft.com/office/drawing/2014/main" id="{1020B1B9-821B-49FB-BDC9-57DA08CBC30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4" name="Freeform 19">
              <a:extLst>
                <a:ext uri="{FF2B5EF4-FFF2-40B4-BE49-F238E27FC236}">
                  <a16:creationId xmlns:a16="http://schemas.microsoft.com/office/drawing/2014/main" id="{720EDCE4-8B18-413F-989E-E79628E5AF1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5" name="Freeform 20">
              <a:extLst>
                <a:ext uri="{FF2B5EF4-FFF2-40B4-BE49-F238E27FC236}">
                  <a16:creationId xmlns:a16="http://schemas.microsoft.com/office/drawing/2014/main" id="{8563351E-0DDD-4FC8-8D0C-1E446E3C1B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15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6" name="Freeform 21">
              <a:extLst>
                <a:ext uri="{FF2B5EF4-FFF2-40B4-BE49-F238E27FC236}">
                  <a16:creationId xmlns:a16="http://schemas.microsoft.com/office/drawing/2014/main" id="{15E8B705-64E7-4513-B3CB-BF46C35732B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15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7" name="Freeform 22">
              <a:extLst>
                <a:ext uri="{FF2B5EF4-FFF2-40B4-BE49-F238E27FC236}">
                  <a16:creationId xmlns:a16="http://schemas.microsoft.com/office/drawing/2014/main" id="{30DAEE1C-EBB5-47F5-9E76-564FCFDBFC2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8" name="Freeform 23">
              <a:extLst>
                <a:ext uri="{FF2B5EF4-FFF2-40B4-BE49-F238E27FC236}">
                  <a16:creationId xmlns:a16="http://schemas.microsoft.com/office/drawing/2014/main" id="{EDB255E9-A3E2-4098-99A1-FE38FAD15DA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9" name="Freeform 24">
              <a:extLst>
                <a:ext uri="{FF2B5EF4-FFF2-40B4-BE49-F238E27FC236}">
                  <a16:creationId xmlns:a16="http://schemas.microsoft.com/office/drawing/2014/main" id="{D2507F2A-27AF-4833-8273-5FC9A988639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0" name="Freeform 25">
              <a:extLst>
                <a:ext uri="{FF2B5EF4-FFF2-40B4-BE49-F238E27FC236}">
                  <a16:creationId xmlns:a16="http://schemas.microsoft.com/office/drawing/2014/main" id="{8DFB8904-0CB8-45AD-ABD2-F7A582365E8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aphicFrame>
        <p:nvGraphicFramePr>
          <p:cNvPr id="5" name="TextBox 2">
            <a:extLst>
              <a:ext uri="{FF2B5EF4-FFF2-40B4-BE49-F238E27FC236}">
                <a16:creationId xmlns:a16="http://schemas.microsoft.com/office/drawing/2014/main" id="{AEB37020-CD7F-E429-E3D1-69E84D8CBA7D}"/>
              </a:ext>
            </a:extLst>
          </p:cNvPr>
          <p:cNvGraphicFramePr/>
          <p:nvPr>
            <p:extLst>
              <p:ext uri="{D42A27DB-BD31-4B8C-83A1-F6EECF244321}">
                <p14:modId xmlns:p14="http://schemas.microsoft.com/office/powerpoint/2010/main" val="3332262378"/>
              </p:ext>
            </p:extLst>
          </p:nvPr>
        </p:nvGraphicFramePr>
        <p:xfrm>
          <a:off x="477443" y="485775"/>
          <a:ext cx="8060768" cy="568066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35064279"/>
      </p:ext>
    </p:extLst>
  </p:cSld>
  <p:clrMapOvr>
    <a:masterClrMapping/>
  </p:clrMapOvr>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TM16401371[[fn=Atlas]]</Template>
  <TotalTime>2097</TotalTime>
  <Words>1435</Words>
  <Application>Microsoft Office PowerPoint</Application>
  <PresentationFormat>On-screen Show (4:3)</PresentationFormat>
  <Paragraphs>84</Paragraphs>
  <Slides>19</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Aharoni</vt:lpstr>
      <vt:lpstr>Andalus</vt:lpstr>
      <vt:lpstr>Calibri</vt:lpstr>
      <vt:lpstr>Calibri Light</vt:lpstr>
      <vt:lpstr>Rockwell</vt:lpstr>
      <vt:lpstr>Wingdings</vt:lpstr>
      <vt:lpstr>Atlas</vt:lpstr>
      <vt:lpstr>PowerPoint Presentation</vt:lpstr>
      <vt:lpstr>Learning objectives</vt:lpstr>
      <vt:lpstr>PowerPoint Presentation</vt:lpstr>
      <vt:lpstr>PowerPoint Presentation</vt:lpstr>
      <vt:lpstr>PowerPoint Presentation</vt:lpstr>
      <vt:lpstr>PowerPoint Presentation</vt:lpstr>
      <vt:lpstr>Diagnosis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Management</vt:lpstr>
      <vt:lpstr>PowerPoint Presentation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URINARY TRACT INFECTIONS</dc:title>
  <dc:creator>Basma</dc:creator>
  <cp:lastModifiedBy>Waleed Khalid Yassen</cp:lastModifiedBy>
  <cp:revision>189</cp:revision>
  <dcterms:created xsi:type="dcterms:W3CDTF">2016-09-28T16:23:25Z</dcterms:created>
  <dcterms:modified xsi:type="dcterms:W3CDTF">2024-11-11T22:44:53Z</dcterms:modified>
</cp:coreProperties>
</file>