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9" r:id="rId2"/>
    <p:sldId id="256" r:id="rId3"/>
    <p:sldId id="303" r:id="rId4"/>
    <p:sldId id="352" r:id="rId5"/>
    <p:sldId id="353" r:id="rId6"/>
    <p:sldId id="324" r:id="rId7"/>
    <p:sldId id="354" r:id="rId8"/>
    <p:sldId id="355" r:id="rId9"/>
    <p:sldId id="356" r:id="rId10"/>
    <p:sldId id="357" r:id="rId11"/>
    <p:sldId id="358" r:id="rId12"/>
    <p:sldId id="359" r:id="rId13"/>
    <p:sldId id="344" r:id="rId14"/>
    <p:sldId id="360" r:id="rId15"/>
    <p:sldId id="363" r:id="rId16"/>
    <p:sldId id="361" r:id="rId17"/>
    <p:sldId id="362" r:id="rId18"/>
    <p:sldId id="350" r:id="rId19"/>
    <p:sldId id="35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extLst>
      <p:ext uri="{19B8F6BF-5375-455C-9EA6-DF929625EA0E}">
        <p15:presenceInfo xmlns:p15="http://schemas.microsoft.com/office/powerpoint/2012/main" userId="leno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3399"/>
    <a:srgbClr val="C30726"/>
    <a:srgbClr val="FA6F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671" autoAdjust="0"/>
  </p:normalViewPr>
  <p:slideViewPr>
    <p:cSldViewPr>
      <p:cViewPr varScale="1">
        <p:scale>
          <a:sx n="59" d="100"/>
          <a:sy n="59" d="100"/>
        </p:scale>
        <p:origin x="1316" y="36"/>
      </p:cViewPr>
      <p:guideLst>
        <p:guide orient="horz" pos="2160"/>
        <p:guide pos="2880"/>
      </p:guideLst>
    </p:cSldViewPr>
  </p:slideViewPr>
  <p:outlineViewPr>
    <p:cViewPr>
      <p:scale>
        <a:sx n="33" d="100"/>
        <a:sy n="33" d="100"/>
      </p:scale>
      <p:origin x="0" y="49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6507A0-2D87-4EEE-89F0-A211B39691A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4871D9B8-B488-4A9B-8EFE-9735E333FB7B}">
      <dgm:prSet custT="1"/>
      <dgm:spPr/>
      <dgm:t>
        <a:bodyPr/>
        <a:lstStyle/>
        <a:p>
          <a:r>
            <a:rPr lang="en-US" sz="3200" dirty="0"/>
            <a:t>Background</a:t>
          </a:r>
          <a:br>
            <a:rPr lang="en-US" sz="1900" dirty="0"/>
          </a:br>
          <a:endParaRPr lang="en-US" sz="1900" dirty="0"/>
        </a:p>
      </dgm:t>
    </dgm:pt>
    <dgm:pt modelId="{40D0849B-CC3D-4AEA-AE92-849EC0608709}" type="parTrans" cxnId="{90D77178-A2C0-4B20-A090-312CA93B1789}">
      <dgm:prSet/>
      <dgm:spPr/>
      <dgm:t>
        <a:bodyPr/>
        <a:lstStyle/>
        <a:p>
          <a:endParaRPr lang="en-US"/>
        </a:p>
      </dgm:t>
    </dgm:pt>
    <dgm:pt modelId="{4883862F-0CDC-4E0D-8AC8-79C8E8E5250C}" type="sibTrans" cxnId="{90D77178-A2C0-4B20-A090-312CA93B1789}">
      <dgm:prSet/>
      <dgm:spPr/>
      <dgm:t>
        <a:bodyPr/>
        <a:lstStyle/>
        <a:p>
          <a:endParaRPr lang="en-US"/>
        </a:p>
      </dgm:t>
    </dgm:pt>
    <dgm:pt modelId="{39536F34-BE53-4B08-A173-F777E31EBACF}" type="pres">
      <dgm:prSet presAssocID="{6A6507A0-2D87-4EEE-89F0-A211B39691A3}" presName="linear" presStyleCnt="0">
        <dgm:presLayoutVars>
          <dgm:animLvl val="lvl"/>
          <dgm:resizeHandles val="exact"/>
        </dgm:presLayoutVars>
      </dgm:prSet>
      <dgm:spPr/>
    </dgm:pt>
    <dgm:pt modelId="{7D393792-A5D0-4726-ABE4-A977042FB8FC}" type="pres">
      <dgm:prSet presAssocID="{4871D9B8-B488-4A9B-8EFE-9735E333FB7B}" presName="parentText" presStyleLbl="node1" presStyleIdx="0" presStyleCnt="1" custLinFactNeighborX="-132" custLinFactNeighborY="23606">
        <dgm:presLayoutVars>
          <dgm:chMax val="0"/>
          <dgm:bulletEnabled val="1"/>
        </dgm:presLayoutVars>
      </dgm:prSet>
      <dgm:spPr/>
    </dgm:pt>
  </dgm:ptLst>
  <dgm:cxnLst>
    <dgm:cxn modelId="{90D77178-A2C0-4B20-A090-312CA93B1789}" srcId="{6A6507A0-2D87-4EEE-89F0-A211B39691A3}" destId="{4871D9B8-B488-4A9B-8EFE-9735E333FB7B}" srcOrd="0" destOrd="0" parTransId="{40D0849B-CC3D-4AEA-AE92-849EC0608709}" sibTransId="{4883862F-0CDC-4E0D-8AC8-79C8E8E5250C}"/>
    <dgm:cxn modelId="{1A9B71F2-34AA-4F69-BA5B-8CAA38263267}" type="presOf" srcId="{4871D9B8-B488-4A9B-8EFE-9735E333FB7B}" destId="{7D393792-A5D0-4726-ABE4-A977042FB8FC}" srcOrd="0" destOrd="0" presId="urn:microsoft.com/office/officeart/2005/8/layout/vList2"/>
    <dgm:cxn modelId="{30462EFB-39D4-464B-92EA-C36D2AAC3171}" type="presOf" srcId="{6A6507A0-2D87-4EEE-89F0-A211B39691A3}" destId="{39536F34-BE53-4B08-A173-F777E31EBACF}" srcOrd="0" destOrd="0" presId="urn:microsoft.com/office/officeart/2005/8/layout/vList2"/>
    <dgm:cxn modelId="{DBA934E7-6E70-475C-A7BA-D755D18B81B5}" type="presParOf" srcId="{39536F34-BE53-4B08-A173-F777E31EBACF}" destId="{7D393792-A5D0-4726-ABE4-A977042FB8F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C0A6FF-E169-4A76-B810-07FCC8A25D89}" type="doc">
      <dgm:prSet loTypeId="urn:microsoft.com/office/officeart/2008/layout/LinedList" loCatId="list" qsTypeId="urn:microsoft.com/office/officeart/2005/8/quickstyle/simple2" qsCatId="simple" csTypeId="urn:microsoft.com/office/officeart/2005/8/colors/colorful2" csCatId="colorful"/>
      <dgm:spPr/>
      <dgm:t>
        <a:bodyPr/>
        <a:lstStyle/>
        <a:p>
          <a:endParaRPr lang="en-US"/>
        </a:p>
      </dgm:t>
    </dgm:pt>
    <dgm:pt modelId="{2171F9E8-8BF2-4BB8-8F75-97E88C55DD01}">
      <dgm:prSet custT="1"/>
      <dgm:spPr/>
      <dgm:t>
        <a:bodyPr/>
        <a:lstStyle/>
        <a:p>
          <a:r>
            <a:rPr lang="en-US" sz="2000" b="1" u="sng" dirty="0"/>
            <a:t>Sterile pyuria </a:t>
          </a:r>
          <a:r>
            <a:rPr lang="en-US" sz="1900" dirty="0"/>
            <a:t>(positive leukocytes, negative culture) may occur in:-</a:t>
          </a:r>
        </a:p>
      </dgm:t>
    </dgm:pt>
    <dgm:pt modelId="{4B01A259-08AC-458E-A924-BE6A3BC202D3}" type="parTrans" cxnId="{2BA566A0-4B43-4A21-9EB3-13FB970BA209}">
      <dgm:prSet/>
      <dgm:spPr/>
      <dgm:t>
        <a:bodyPr/>
        <a:lstStyle/>
        <a:p>
          <a:endParaRPr lang="en-US"/>
        </a:p>
      </dgm:t>
    </dgm:pt>
    <dgm:pt modelId="{F5B4968E-F396-4B0F-912C-9D06F5CAB40B}" type="sibTrans" cxnId="{2BA566A0-4B43-4A21-9EB3-13FB970BA209}">
      <dgm:prSet/>
      <dgm:spPr/>
      <dgm:t>
        <a:bodyPr/>
        <a:lstStyle/>
        <a:p>
          <a:endParaRPr lang="en-US"/>
        </a:p>
      </dgm:t>
    </dgm:pt>
    <dgm:pt modelId="{051EF836-DBAB-482F-AEBE-68337469D029}">
      <dgm:prSet/>
      <dgm:spPr/>
      <dgm:t>
        <a:bodyPr/>
        <a:lstStyle/>
        <a:p>
          <a:r>
            <a:rPr lang="en-US" dirty="0"/>
            <a:t>1-partially treated bacterial UTI.</a:t>
          </a:r>
        </a:p>
      </dgm:t>
    </dgm:pt>
    <dgm:pt modelId="{83962355-2347-472B-876A-995E4DD8FDF8}" type="parTrans" cxnId="{03D0A698-BFE2-4E65-B32E-07AA4515B7AD}">
      <dgm:prSet/>
      <dgm:spPr/>
      <dgm:t>
        <a:bodyPr/>
        <a:lstStyle/>
        <a:p>
          <a:endParaRPr lang="en-US"/>
        </a:p>
      </dgm:t>
    </dgm:pt>
    <dgm:pt modelId="{4CBFD16E-8011-4D14-9216-2CC588ED227E}" type="sibTrans" cxnId="{03D0A698-BFE2-4E65-B32E-07AA4515B7AD}">
      <dgm:prSet/>
      <dgm:spPr/>
      <dgm:t>
        <a:bodyPr/>
        <a:lstStyle/>
        <a:p>
          <a:endParaRPr lang="en-US"/>
        </a:p>
      </dgm:t>
    </dgm:pt>
    <dgm:pt modelId="{4AE65B05-3ED9-451D-9401-A32ADF5CBB88}">
      <dgm:prSet/>
      <dgm:spPr/>
      <dgm:t>
        <a:bodyPr/>
        <a:lstStyle/>
        <a:p>
          <a:r>
            <a:rPr lang="en-US"/>
            <a:t>2-viral infections.</a:t>
          </a:r>
        </a:p>
      </dgm:t>
    </dgm:pt>
    <dgm:pt modelId="{1AB0BE8D-74F5-4589-AB44-722CBEF5F258}" type="parTrans" cxnId="{9A6FE1B1-DC69-4669-9B3C-3164949B7D6A}">
      <dgm:prSet/>
      <dgm:spPr/>
      <dgm:t>
        <a:bodyPr/>
        <a:lstStyle/>
        <a:p>
          <a:endParaRPr lang="en-US"/>
        </a:p>
      </dgm:t>
    </dgm:pt>
    <dgm:pt modelId="{1105C187-C9D0-4B93-92A1-71FD1E77CC9F}" type="sibTrans" cxnId="{9A6FE1B1-DC69-4669-9B3C-3164949B7D6A}">
      <dgm:prSet/>
      <dgm:spPr/>
      <dgm:t>
        <a:bodyPr/>
        <a:lstStyle/>
        <a:p>
          <a:endParaRPr lang="en-US"/>
        </a:p>
      </dgm:t>
    </dgm:pt>
    <dgm:pt modelId="{8A200511-E33D-49C8-A268-7CD0B1DDBC5B}">
      <dgm:prSet/>
      <dgm:spPr/>
      <dgm:t>
        <a:bodyPr/>
        <a:lstStyle/>
        <a:p>
          <a:r>
            <a:rPr lang="en-US"/>
            <a:t>3-urolithiasis.</a:t>
          </a:r>
        </a:p>
      </dgm:t>
    </dgm:pt>
    <dgm:pt modelId="{2112E24B-1141-4306-98CB-48E2790C68BD}" type="parTrans" cxnId="{38514778-183F-4AD6-A71D-57ADA97C4CBA}">
      <dgm:prSet/>
      <dgm:spPr/>
      <dgm:t>
        <a:bodyPr/>
        <a:lstStyle/>
        <a:p>
          <a:endParaRPr lang="en-US"/>
        </a:p>
      </dgm:t>
    </dgm:pt>
    <dgm:pt modelId="{B8B3FB09-1E84-427B-8707-432C2AC1D8B9}" type="sibTrans" cxnId="{38514778-183F-4AD6-A71D-57ADA97C4CBA}">
      <dgm:prSet/>
      <dgm:spPr/>
      <dgm:t>
        <a:bodyPr/>
        <a:lstStyle/>
        <a:p>
          <a:endParaRPr lang="en-US"/>
        </a:p>
      </dgm:t>
    </dgm:pt>
    <dgm:pt modelId="{833CA430-2792-4625-B77C-3EABCEE165C3}">
      <dgm:prSet/>
      <dgm:spPr/>
      <dgm:t>
        <a:bodyPr/>
        <a:lstStyle/>
        <a:p>
          <a:r>
            <a:rPr lang="en-US"/>
            <a:t>4-renal tuberculosis.</a:t>
          </a:r>
        </a:p>
      </dgm:t>
    </dgm:pt>
    <dgm:pt modelId="{205198C6-C2CC-4530-AB9B-BAF445836AB4}" type="parTrans" cxnId="{E783B425-85FE-4F1B-B91F-0507582013F8}">
      <dgm:prSet/>
      <dgm:spPr/>
      <dgm:t>
        <a:bodyPr/>
        <a:lstStyle/>
        <a:p>
          <a:endParaRPr lang="en-US"/>
        </a:p>
      </dgm:t>
    </dgm:pt>
    <dgm:pt modelId="{DCCCE2A1-004C-4A63-A3E8-81EBA37EB4B6}" type="sibTrans" cxnId="{E783B425-85FE-4F1B-B91F-0507582013F8}">
      <dgm:prSet/>
      <dgm:spPr/>
      <dgm:t>
        <a:bodyPr/>
        <a:lstStyle/>
        <a:p>
          <a:endParaRPr lang="en-US"/>
        </a:p>
      </dgm:t>
    </dgm:pt>
    <dgm:pt modelId="{30517D53-B9A0-4164-B114-9CDE9CE4B7CA}">
      <dgm:prSet/>
      <dgm:spPr/>
      <dgm:t>
        <a:bodyPr/>
        <a:lstStyle/>
        <a:p>
          <a:r>
            <a:rPr lang="en-US"/>
            <a:t>5-renal abscess.</a:t>
          </a:r>
        </a:p>
      </dgm:t>
    </dgm:pt>
    <dgm:pt modelId="{00AD0952-2C78-414F-92C7-C3E052274BF3}" type="parTrans" cxnId="{B02099CF-1992-4EE3-9BE9-42DE04D1C807}">
      <dgm:prSet/>
      <dgm:spPr/>
      <dgm:t>
        <a:bodyPr/>
        <a:lstStyle/>
        <a:p>
          <a:endParaRPr lang="en-US"/>
        </a:p>
      </dgm:t>
    </dgm:pt>
    <dgm:pt modelId="{F35ACD08-322F-4F33-B373-88FE71EAB25A}" type="sibTrans" cxnId="{B02099CF-1992-4EE3-9BE9-42DE04D1C807}">
      <dgm:prSet/>
      <dgm:spPr/>
      <dgm:t>
        <a:bodyPr/>
        <a:lstStyle/>
        <a:p>
          <a:endParaRPr lang="en-US"/>
        </a:p>
      </dgm:t>
    </dgm:pt>
    <dgm:pt modelId="{2B7D7E89-124E-486C-A418-E06F05AD82BA}">
      <dgm:prSet/>
      <dgm:spPr/>
      <dgm:t>
        <a:bodyPr/>
        <a:lstStyle/>
        <a:p>
          <a:r>
            <a:rPr lang="en-US"/>
            <a:t>6-sexually transmitted infection.</a:t>
          </a:r>
        </a:p>
      </dgm:t>
    </dgm:pt>
    <dgm:pt modelId="{5FECBEB5-04CF-4C9F-8219-0A1F354D078F}" type="parTrans" cxnId="{5957A902-85C4-48CD-95C2-3D24F3130C37}">
      <dgm:prSet/>
      <dgm:spPr/>
      <dgm:t>
        <a:bodyPr/>
        <a:lstStyle/>
        <a:p>
          <a:endParaRPr lang="en-US"/>
        </a:p>
      </dgm:t>
    </dgm:pt>
    <dgm:pt modelId="{3404B5D1-40AA-4C66-A28E-4BA953843AE6}" type="sibTrans" cxnId="{5957A902-85C4-48CD-95C2-3D24F3130C37}">
      <dgm:prSet/>
      <dgm:spPr/>
      <dgm:t>
        <a:bodyPr/>
        <a:lstStyle/>
        <a:p>
          <a:endParaRPr lang="en-US"/>
        </a:p>
      </dgm:t>
    </dgm:pt>
    <dgm:pt modelId="{257CC218-199F-45A1-95EB-28EE9E26CA13}">
      <dgm:prSet/>
      <dgm:spPr/>
      <dgm:t>
        <a:bodyPr/>
        <a:lstStyle/>
        <a:p>
          <a:r>
            <a:rPr lang="en-US"/>
            <a:t>7-appendicitis, Crohn disease.</a:t>
          </a:r>
        </a:p>
      </dgm:t>
    </dgm:pt>
    <dgm:pt modelId="{C1F52153-E808-4B27-A186-CA349104E832}" type="parTrans" cxnId="{BF10CBBF-DBE2-441C-8332-E4E4DEE4F062}">
      <dgm:prSet/>
      <dgm:spPr/>
      <dgm:t>
        <a:bodyPr/>
        <a:lstStyle/>
        <a:p>
          <a:endParaRPr lang="en-US"/>
        </a:p>
      </dgm:t>
    </dgm:pt>
    <dgm:pt modelId="{7F62A22E-5866-4B8E-8ADD-19C5FC7A981F}" type="sibTrans" cxnId="{BF10CBBF-DBE2-441C-8332-E4E4DEE4F062}">
      <dgm:prSet/>
      <dgm:spPr/>
      <dgm:t>
        <a:bodyPr/>
        <a:lstStyle/>
        <a:p>
          <a:endParaRPr lang="en-US"/>
        </a:p>
      </dgm:t>
    </dgm:pt>
    <dgm:pt modelId="{77A062C8-7F6F-471F-8613-07F32B0F68F0}">
      <dgm:prSet/>
      <dgm:spPr/>
      <dgm:t>
        <a:bodyPr/>
        <a:lstStyle/>
        <a:p>
          <a:r>
            <a:rPr lang="en-US"/>
            <a:t>8-Kawasaki disease.</a:t>
          </a:r>
        </a:p>
      </dgm:t>
    </dgm:pt>
    <dgm:pt modelId="{46C65BEC-F2F6-4E8F-BADC-87616127A3C9}" type="parTrans" cxnId="{2430046E-3AD4-4983-B841-8CC16F6AEBB2}">
      <dgm:prSet/>
      <dgm:spPr/>
      <dgm:t>
        <a:bodyPr/>
        <a:lstStyle/>
        <a:p>
          <a:endParaRPr lang="en-US"/>
        </a:p>
      </dgm:t>
    </dgm:pt>
    <dgm:pt modelId="{7762E090-809C-4228-987A-18696D54204F}" type="sibTrans" cxnId="{2430046E-3AD4-4983-B841-8CC16F6AEBB2}">
      <dgm:prSet/>
      <dgm:spPr/>
      <dgm:t>
        <a:bodyPr/>
        <a:lstStyle/>
        <a:p>
          <a:endParaRPr lang="en-US"/>
        </a:p>
      </dgm:t>
    </dgm:pt>
    <dgm:pt modelId="{FFA2DC26-4F35-4917-B10D-E10C185E1F1B}">
      <dgm:prSet/>
      <dgm:spPr/>
      <dgm:t>
        <a:bodyPr/>
        <a:lstStyle/>
        <a:p>
          <a:r>
            <a:rPr lang="en-US"/>
            <a:t>9-schistosomiasis.</a:t>
          </a:r>
        </a:p>
      </dgm:t>
    </dgm:pt>
    <dgm:pt modelId="{3C9E04F8-5733-4822-B1EE-5752F0B23FE7}" type="parTrans" cxnId="{8D360E78-7DF1-4280-A7F8-0AD7B58CB5B9}">
      <dgm:prSet/>
      <dgm:spPr/>
      <dgm:t>
        <a:bodyPr/>
        <a:lstStyle/>
        <a:p>
          <a:endParaRPr lang="en-US"/>
        </a:p>
      </dgm:t>
    </dgm:pt>
    <dgm:pt modelId="{66790C37-10BA-4BE8-882B-4F05CDE830FD}" type="sibTrans" cxnId="{8D360E78-7DF1-4280-A7F8-0AD7B58CB5B9}">
      <dgm:prSet/>
      <dgm:spPr/>
      <dgm:t>
        <a:bodyPr/>
        <a:lstStyle/>
        <a:p>
          <a:endParaRPr lang="en-US"/>
        </a:p>
      </dgm:t>
    </dgm:pt>
    <dgm:pt modelId="{CEB4C557-CD85-4C56-91CC-741272C0DF78}">
      <dgm:prSet/>
      <dgm:spPr/>
      <dgm:t>
        <a:bodyPr/>
        <a:lstStyle/>
        <a:p>
          <a:r>
            <a:rPr lang="en-US" dirty="0"/>
            <a:t>10-interstitial nephritis.</a:t>
          </a:r>
        </a:p>
      </dgm:t>
    </dgm:pt>
    <dgm:pt modelId="{EE0799D3-5AA4-46E7-89A8-C22E8AD8D1A9}" type="parTrans" cxnId="{46DE1975-CE85-4CAE-A22A-3B28C284CA9B}">
      <dgm:prSet/>
      <dgm:spPr/>
      <dgm:t>
        <a:bodyPr/>
        <a:lstStyle/>
        <a:p>
          <a:endParaRPr lang="en-US"/>
        </a:p>
      </dgm:t>
    </dgm:pt>
    <dgm:pt modelId="{A8D2FFC5-B783-43EC-A646-FEEBD199D1DA}" type="sibTrans" cxnId="{46DE1975-CE85-4CAE-A22A-3B28C284CA9B}">
      <dgm:prSet/>
      <dgm:spPr/>
      <dgm:t>
        <a:bodyPr/>
        <a:lstStyle/>
        <a:p>
          <a:endParaRPr lang="en-US"/>
        </a:p>
      </dgm:t>
    </dgm:pt>
    <dgm:pt modelId="{6ED6E85E-5F74-4B48-A829-3481E98D2175}" type="pres">
      <dgm:prSet presAssocID="{8CC0A6FF-E169-4A76-B810-07FCC8A25D89}" presName="vert0" presStyleCnt="0">
        <dgm:presLayoutVars>
          <dgm:dir/>
          <dgm:animOne val="branch"/>
          <dgm:animLvl val="lvl"/>
        </dgm:presLayoutVars>
      </dgm:prSet>
      <dgm:spPr/>
    </dgm:pt>
    <dgm:pt modelId="{3BF77D04-8892-477E-B7DD-D662C07B2CC0}" type="pres">
      <dgm:prSet presAssocID="{2171F9E8-8BF2-4BB8-8F75-97E88C55DD01}" presName="thickLine" presStyleLbl="alignNode1" presStyleIdx="0" presStyleCnt="11"/>
      <dgm:spPr/>
    </dgm:pt>
    <dgm:pt modelId="{5566E8A5-3AB4-48EA-A7DE-5E02EA8623A9}" type="pres">
      <dgm:prSet presAssocID="{2171F9E8-8BF2-4BB8-8F75-97E88C55DD01}" presName="horz1" presStyleCnt="0"/>
      <dgm:spPr/>
    </dgm:pt>
    <dgm:pt modelId="{5BE25098-0854-4812-BE02-829EBD1303F1}" type="pres">
      <dgm:prSet presAssocID="{2171F9E8-8BF2-4BB8-8F75-97E88C55DD01}" presName="tx1" presStyleLbl="revTx" presStyleIdx="0" presStyleCnt="11"/>
      <dgm:spPr/>
    </dgm:pt>
    <dgm:pt modelId="{E9203785-B7EB-4D62-BA0E-ACA95770322D}" type="pres">
      <dgm:prSet presAssocID="{2171F9E8-8BF2-4BB8-8F75-97E88C55DD01}" presName="vert1" presStyleCnt="0"/>
      <dgm:spPr/>
    </dgm:pt>
    <dgm:pt modelId="{24F364EE-A3D6-412E-8422-2D3347C7F720}" type="pres">
      <dgm:prSet presAssocID="{051EF836-DBAB-482F-AEBE-68337469D029}" presName="thickLine" presStyleLbl="alignNode1" presStyleIdx="1" presStyleCnt="11"/>
      <dgm:spPr/>
    </dgm:pt>
    <dgm:pt modelId="{71013ABC-8ED1-454E-882D-FA1B2C585619}" type="pres">
      <dgm:prSet presAssocID="{051EF836-DBAB-482F-AEBE-68337469D029}" presName="horz1" presStyleCnt="0"/>
      <dgm:spPr/>
    </dgm:pt>
    <dgm:pt modelId="{8FD887DA-8DF7-406B-80E0-EE9EF6FEBD78}" type="pres">
      <dgm:prSet presAssocID="{051EF836-DBAB-482F-AEBE-68337469D029}" presName="tx1" presStyleLbl="revTx" presStyleIdx="1" presStyleCnt="11"/>
      <dgm:spPr/>
    </dgm:pt>
    <dgm:pt modelId="{5A0E349B-2420-407B-A298-FF947222DCD0}" type="pres">
      <dgm:prSet presAssocID="{051EF836-DBAB-482F-AEBE-68337469D029}" presName="vert1" presStyleCnt="0"/>
      <dgm:spPr/>
    </dgm:pt>
    <dgm:pt modelId="{84BCD9D1-4FF4-491B-B40D-FAEF67D768C6}" type="pres">
      <dgm:prSet presAssocID="{4AE65B05-3ED9-451D-9401-A32ADF5CBB88}" presName="thickLine" presStyleLbl="alignNode1" presStyleIdx="2" presStyleCnt="11"/>
      <dgm:spPr/>
    </dgm:pt>
    <dgm:pt modelId="{6DD1DFDE-59BC-40E2-8B85-E0A7A3C1A415}" type="pres">
      <dgm:prSet presAssocID="{4AE65B05-3ED9-451D-9401-A32ADF5CBB88}" presName="horz1" presStyleCnt="0"/>
      <dgm:spPr/>
    </dgm:pt>
    <dgm:pt modelId="{8B48DB2B-BB73-43FC-BDAB-B7F26E45A2EA}" type="pres">
      <dgm:prSet presAssocID="{4AE65B05-3ED9-451D-9401-A32ADF5CBB88}" presName="tx1" presStyleLbl="revTx" presStyleIdx="2" presStyleCnt="11"/>
      <dgm:spPr/>
    </dgm:pt>
    <dgm:pt modelId="{11AFED46-6A87-46C1-A88C-020F230F0CD1}" type="pres">
      <dgm:prSet presAssocID="{4AE65B05-3ED9-451D-9401-A32ADF5CBB88}" presName="vert1" presStyleCnt="0"/>
      <dgm:spPr/>
    </dgm:pt>
    <dgm:pt modelId="{2F9D7589-52F8-4DF7-A758-69633189AC74}" type="pres">
      <dgm:prSet presAssocID="{8A200511-E33D-49C8-A268-7CD0B1DDBC5B}" presName="thickLine" presStyleLbl="alignNode1" presStyleIdx="3" presStyleCnt="11"/>
      <dgm:spPr/>
    </dgm:pt>
    <dgm:pt modelId="{D895CD0C-8C54-44BC-B92D-75668617DC02}" type="pres">
      <dgm:prSet presAssocID="{8A200511-E33D-49C8-A268-7CD0B1DDBC5B}" presName="horz1" presStyleCnt="0"/>
      <dgm:spPr/>
    </dgm:pt>
    <dgm:pt modelId="{E32E182B-820B-4FB0-A3DD-75DA0C9BAE07}" type="pres">
      <dgm:prSet presAssocID="{8A200511-E33D-49C8-A268-7CD0B1DDBC5B}" presName="tx1" presStyleLbl="revTx" presStyleIdx="3" presStyleCnt="11"/>
      <dgm:spPr/>
    </dgm:pt>
    <dgm:pt modelId="{8DC3E698-7380-4B4D-956B-FA01CBC38077}" type="pres">
      <dgm:prSet presAssocID="{8A200511-E33D-49C8-A268-7CD0B1DDBC5B}" presName="vert1" presStyleCnt="0"/>
      <dgm:spPr/>
    </dgm:pt>
    <dgm:pt modelId="{7C2349D7-2B18-4D0F-BD8E-5A5DDA2C5C5F}" type="pres">
      <dgm:prSet presAssocID="{833CA430-2792-4625-B77C-3EABCEE165C3}" presName="thickLine" presStyleLbl="alignNode1" presStyleIdx="4" presStyleCnt="11"/>
      <dgm:spPr/>
    </dgm:pt>
    <dgm:pt modelId="{F0F24C47-3022-4DB4-B242-6D1A6CF06313}" type="pres">
      <dgm:prSet presAssocID="{833CA430-2792-4625-B77C-3EABCEE165C3}" presName="horz1" presStyleCnt="0"/>
      <dgm:spPr/>
    </dgm:pt>
    <dgm:pt modelId="{C4376A9C-8E50-496C-AA2D-4E99525A0528}" type="pres">
      <dgm:prSet presAssocID="{833CA430-2792-4625-B77C-3EABCEE165C3}" presName="tx1" presStyleLbl="revTx" presStyleIdx="4" presStyleCnt="11"/>
      <dgm:spPr/>
    </dgm:pt>
    <dgm:pt modelId="{E5C1EDFF-BB2F-41F1-9FC4-F899D1650CBC}" type="pres">
      <dgm:prSet presAssocID="{833CA430-2792-4625-B77C-3EABCEE165C3}" presName="vert1" presStyleCnt="0"/>
      <dgm:spPr/>
    </dgm:pt>
    <dgm:pt modelId="{C6201A7F-195A-4C55-ABBF-D84F44C7DB8D}" type="pres">
      <dgm:prSet presAssocID="{30517D53-B9A0-4164-B114-9CDE9CE4B7CA}" presName="thickLine" presStyleLbl="alignNode1" presStyleIdx="5" presStyleCnt="11"/>
      <dgm:spPr/>
    </dgm:pt>
    <dgm:pt modelId="{3063F45B-5758-4C0F-ADF4-AE462E8CC55C}" type="pres">
      <dgm:prSet presAssocID="{30517D53-B9A0-4164-B114-9CDE9CE4B7CA}" presName="horz1" presStyleCnt="0"/>
      <dgm:spPr/>
    </dgm:pt>
    <dgm:pt modelId="{EDCCBBAF-4601-4113-BCB2-A3926114DE58}" type="pres">
      <dgm:prSet presAssocID="{30517D53-B9A0-4164-B114-9CDE9CE4B7CA}" presName="tx1" presStyleLbl="revTx" presStyleIdx="5" presStyleCnt="11"/>
      <dgm:spPr/>
    </dgm:pt>
    <dgm:pt modelId="{32C21D20-C539-4D30-8656-35DD4D911319}" type="pres">
      <dgm:prSet presAssocID="{30517D53-B9A0-4164-B114-9CDE9CE4B7CA}" presName="vert1" presStyleCnt="0"/>
      <dgm:spPr/>
    </dgm:pt>
    <dgm:pt modelId="{FFC973C4-5F22-41CF-87E7-D923836E5499}" type="pres">
      <dgm:prSet presAssocID="{2B7D7E89-124E-486C-A418-E06F05AD82BA}" presName="thickLine" presStyleLbl="alignNode1" presStyleIdx="6" presStyleCnt="11"/>
      <dgm:spPr/>
    </dgm:pt>
    <dgm:pt modelId="{FD45E118-8E91-4E72-BA76-84D7A28DB2EF}" type="pres">
      <dgm:prSet presAssocID="{2B7D7E89-124E-486C-A418-E06F05AD82BA}" presName="horz1" presStyleCnt="0"/>
      <dgm:spPr/>
    </dgm:pt>
    <dgm:pt modelId="{03FC5AF2-35F4-4308-ABAC-4A95C40B5480}" type="pres">
      <dgm:prSet presAssocID="{2B7D7E89-124E-486C-A418-E06F05AD82BA}" presName="tx1" presStyleLbl="revTx" presStyleIdx="6" presStyleCnt="11"/>
      <dgm:spPr/>
    </dgm:pt>
    <dgm:pt modelId="{1F799711-412E-4FD3-A651-9845CFD43D75}" type="pres">
      <dgm:prSet presAssocID="{2B7D7E89-124E-486C-A418-E06F05AD82BA}" presName="vert1" presStyleCnt="0"/>
      <dgm:spPr/>
    </dgm:pt>
    <dgm:pt modelId="{BEF8C784-7B24-4390-9602-0D821837232F}" type="pres">
      <dgm:prSet presAssocID="{257CC218-199F-45A1-95EB-28EE9E26CA13}" presName="thickLine" presStyleLbl="alignNode1" presStyleIdx="7" presStyleCnt="11"/>
      <dgm:spPr/>
    </dgm:pt>
    <dgm:pt modelId="{9FBEC87D-E8CD-4085-98BF-6111374127FF}" type="pres">
      <dgm:prSet presAssocID="{257CC218-199F-45A1-95EB-28EE9E26CA13}" presName="horz1" presStyleCnt="0"/>
      <dgm:spPr/>
    </dgm:pt>
    <dgm:pt modelId="{CC8BD019-0E0E-4A50-94FC-2794F0B995B0}" type="pres">
      <dgm:prSet presAssocID="{257CC218-199F-45A1-95EB-28EE9E26CA13}" presName="tx1" presStyleLbl="revTx" presStyleIdx="7" presStyleCnt="11"/>
      <dgm:spPr/>
    </dgm:pt>
    <dgm:pt modelId="{C3538B55-1408-4FF7-AD20-F794C9E0E4FB}" type="pres">
      <dgm:prSet presAssocID="{257CC218-199F-45A1-95EB-28EE9E26CA13}" presName="vert1" presStyleCnt="0"/>
      <dgm:spPr/>
    </dgm:pt>
    <dgm:pt modelId="{E0673264-B355-4959-8384-163E6CDF484B}" type="pres">
      <dgm:prSet presAssocID="{77A062C8-7F6F-471F-8613-07F32B0F68F0}" presName="thickLine" presStyleLbl="alignNode1" presStyleIdx="8" presStyleCnt="11"/>
      <dgm:spPr/>
    </dgm:pt>
    <dgm:pt modelId="{BE9907C8-6098-432E-ABAD-6B0B2C40CB31}" type="pres">
      <dgm:prSet presAssocID="{77A062C8-7F6F-471F-8613-07F32B0F68F0}" presName="horz1" presStyleCnt="0"/>
      <dgm:spPr/>
    </dgm:pt>
    <dgm:pt modelId="{6F1AD586-A84B-4AD7-8E7C-43CAE394749A}" type="pres">
      <dgm:prSet presAssocID="{77A062C8-7F6F-471F-8613-07F32B0F68F0}" presName="tx1" presStyleLbl="revTx" presStyleIdx="8" presStyleCnt="11"/>
      <dgm:spPr/>
    </dgm:pt>
    <dgm:pt modelId="{F53FCD08-3187-4EA6-971B-5D0A553AA2F0}" type="pres">
      <dgm:prSet presAssocID="{77A062C8-7F6F-471F-8613-07F32B0F68F0}" presName="vert1" presStyleCnt="0"/>
      <dgm:spPr/>
    </dgm:pt>
    <dgm:pt modelId="{3350220D-2966-48CA-8010-6648B8464411}" type="pres">
      <dgm:prSet presAssocID="{FFA2DC26-4F35-4917-B10D-E10C185E1F1B}" presName="thickLine" presStyleLbl="alignNode1" presStyleIdx="9" presStyleCnt="11"/>
      <dgm:spPr/>
    </dgm:pt>
    <dgm:pt modelId="{F7152A77-155F-42E5-87EB-D18442B135C1}" type="pres">
      <dgm:prSet presAssocID="{FFA2DC26-4F35-4917-B10D-E10C185E1F1B}" presName="horz1" presStyleCnt="0"/>
      <dgm:spPr/>
    </dgm:pt>
    <dgm:pt modelId="{D822A1D6-4821-4494-8775-53C00593592C}" type="pres">
      <dgm:prSet presAssocID="{FFA2DC26-4F35-4917-B10D-E10C185E1F1B}" presName="tx1" presStyleLbl="revTx" presStyleIdx="9" presStyleCnt="11"/>
      <dgm:spPr/>
    </dgm:pt>
    <dgm:pt modelId="{7446A656-959D-432A-B33B-07DC7419B968}" type="pres">
      <dgm:prSet presAssocID="{FFA2DC26-4F35-4917-B10D-E10C185E1F1B}" presName="vert1" presStyleCnt="0"/>
      <dgm:spPr/>
    </dgm:pt>
    <dgm:pt modelId="{EC74DA42-80FC-49C9-9B65-B89E0DD3B2F6}" type="pres">
      <dgm:prSet presAssocID="{CEB4C557-CD85-4C56-91CC-741272C0DF78}" presName="thickLine" presStyleLbl="alignNode1" presStyleIdx="10" presStyleCnt="11"/>
      <dgm:spPr/>
    </dgm:pt>
    <dgm:pt modelId="{DEA14EFB-7D8D-4406-B763-3163DB4D51D8}" type="pres">
      <dgm:prSet presAssocID="{CEB4C557-CD85-4C56-91CC-741272C0DF78}" presName="horz1" presStyleCnt="0"/>
      <dgm:spPr/>
    </dgm:pt>
    <dgm:pt modelId="{8D2DA72B-5746-4298-A448-EBCEF2F9F5BF}" type="pres">
      <dgm:prSet presAssocID="{CEB4C557-CD85-4C56-91CC-741272C0DF78}" presName="tx1" presStyleLbl="revTx" presStyleIdx="10" presStyleCnt="11"/>
      <dgm:spPr/>
    </dgm:pt>
    <dgm:pt modelId="{DAF9A17C-E74C-4F35-ADE6-6BE5B29F095F}" type="pres">
      <dgm:prSet presAssocID="{CEB4C557-CD85-4C56-91CC-741272C0DF78}" presName="vert1" presStyleCnt="0"/>
      <dgm:spPr/>
    </dgm:pt>
  </dgm:ptLst>
  <dgm:cxnLst>
    <dgm:cxn modelId="{5957A902-85C4-48CD-95C2-3D24F3130C37}" srcId="{8CC0A6FF-E169-4A76-B810-07FCC8A25D89}" destId="{2B7D7E89-124E-486C-A418-E06F05AD82BA}" srcOrd="6" destOrd="0" parTransId="{5FECBEB5-04CF-4C9F-8219-0A1F354D078F}" sibTransId="{3404B5D1-40AA-4C66-A28E-4BA953843AE6}"/>
    <dgm:cxn modelId="{E783B425-85FE-4F1B-B91F-0507582013F8}" srcId="{8CC0A6FF-E169-4A76-B810-07FCC8A25D89}" destId="{833CA430-2792-4625-B77C-3EABCEE165C3}" srcOrd="4" destOrd="0" parTransId="{205198C6-C2CC-4530-AB9B-BAF445836AB4}" sibTransId="{DCCCE2A1-004C-4A63-A3E8-81EBA37EB4B6}"/>
    <dgm:cxn modelId="{593C2426-DC74-4763-B797-0EDD3CA91CC3}" type="presOf" srcId="{8A200511-E33D-49C8-A268-7CD0B1DDBC5B}" destId="{E32E182B-820B-4FB0-A3DD-75DA0C9BAE07}" srcOrd="0" destOrd="0" presId="urn:microsoft.com/office/officeart/2008/layout/LinedList"/>
    <dgm:cxn modelId="{72C60C5D-9343-4BEA-BA79-1291BAC9AA80}" type="presOf" srcId="{4AE65B05-3ED9-451D-9401-A32ADF5CBB88}" destId="{8B48DB2B-BB73-43FC-BDAB-B7F26E45A2EA}" srcOrd="0" destOrd="0" presId="urn:microsoft.com/office/officeart/2008/layout/LinedList"/>
    <dgm:cxn modelId="{70503F4D-B0E5-48B7-A86E-3471FCBA2E23}" type="presOf" srcId="{FFA2DC26-4F35-4917-B10D-E10C185E1F1B}" destId="{D822A1D6-4821-4494-8775-53C00593592C}" srcOrd="0" destOrd="0" presId="urn:microsoft.com/office/officeart/2008/layout/LinedList"/>
    <dgm:cxn modelId="{2430046E-3AD4-4983-B841-8CC16F6AEBB2}" srcId="{8CC0A6FF-E169-4A76-B810-07FCC8A25D89}" destId="{77A062C8-7F6F-471F-8613-07F32B0F68F0}" srcOrd="8" destOrd="0" parTransId="{46C65BEC-F2F6-4E8F-BADC-87616127A3C9}" sibTransId="{7762E090-809C-4228-987A-18696D54204F}"/>
    <dgm:cxn modelId="{46DE1975-CE85-4CAE-A22A-3B28C284CA9B}" srcId="{8CC0A6FF-E169-4A76-B810-07FCC8A25D89}" destId="{CEB4C557-CD85-4C56-91CC-741272C0DF78}" srcOrd="10" destOrd="0" parTransId="{EE0799D3-5AA4-46E7-89A8-C22E8AD8D1A9}" sibTransId="{A8D2FFC5-B783-43EC-A646-FEEBD199D1DA}"/>
    <dgm:cxn modelId="{0D93D277-B483-4AEF-88A1-2A9E4B3DF7D2}" type="presOf" srcId="{8CC0A6FF-E169-4A76-B810-07FCC8A25D89}" destId="{6ED6E85E-5F74-4B48-A829-3481E98D2175}" srcOrd="0" destOrd="0" presId="urn:microsoft.com/office/officeart/2008/layout/LinedList"/>
    <dgm:cxn modelId="{8D360E78-7DF1-4280-A7F8-0AD7B58CB5B9}" srcId="{8CC0A6FF-E169-4A76-B810-07FCC8A25D89}" destId="{FFA2DC26-4F35-4917-B10D-E10C185E1F1B}" srcOrd="9" destOrd="0" parTransId="{3C9E04F8-5733-4822-B1EE-5752F0B23FE7}" sibTransId="{66790C37-10BA-4BE8-882B-4F05CDE830FD}"/>
    <dgm:cxn modelId="{38514778-183F-4AD6-A71D-57ADA97C4CBA}" srcId="{8CC0A6FF-E169-4A76-B810-07FCC8A25D89}" destId="{8A200511-E33D-49C8-A268-7CD0B1DDBC5B}" srcOrd="3" destOrd="0" parTransId="{2112E24B-1141-4306-98CB-48E2790C68BD}" sibTransId="{B8B3FB09-1E84-427B-8707-432C2AC1D8B9}"/>
    <dgm:cxn modelId="{115B5B8D-109C-437D-A393-0A2B23E2AE5F}" type="presOf" srcId="{77A062C8-7F6F-471F-8613-07F32B0F68F0}" destId="{6F1AD586-A84B-4AD7-8E7C-43CAE394749A}" srcOrd="0" destOrd="0" presId="urn:microsoft.com/office/officeart/2008/layout/LinedList"/>
    <dgm:cxn modelId="{71B0F194-8877-454F-A42D-A00A2D4FCBA5}" type="presOf" srcId="{2B7D7E89-124E-486C-A418-E06F05AD82BA}" destId="{03FC5AF2-35F4-4308-ABAC-4A95C40B5480}" srcOrd="0" destOrd="0" presId="urn:microsoft.com/office/officeart/2008/layout/LinedList"/>
    <dgm:cxn modelId="{03D0A698-BFE2-4E65-B32E-07AA4515B7AD}" srcId="{8CC0A6FF-E169-4A76-B810-07FCC8A25D89}" destId="{051EF836-DBAB-482F-AEBE-68337469D029}" srcOrd="1" destOrd="0" parTransId="{83962355-2347-472B-876A-995E4DD8FDF8}" sibTransId="{4CBFD16E-8011-4D14-9216-2CC588ED227E}"/>
    <dgm:cxn modelId="{2BA566A0-4B43-4A21-9EB3-13FB970BA209}" srcId="{8CC0A6FF-E169-4A76-B810-07FCC8A25D89}" destId="{2171F9E8-8BF2-4BB8-8F75-97E88C55DD01}" srcOrd="0" destOrd="0" parTransId="{4B01A259-08AC-458E-A924-BE6A3BC202D3}" sibTransId="{F5B4968E-F396-4B0F-912C-9D06F5CAB40B}"/>
    <dgm:cxn modelId="{9A6FE1B1-DC69-4669-9B3C-3164949B7D6A}" srcId="{8CC0A6FF-E169-4A76-B810-07FCC8A25D89}" destId="{4AE65B05-3ED9-451D-9401-A32ADF5CBB88}" srcOrd="2" destOrd="0" parTransId="{1AB0BE8D-74F5-4589-AB44-722CBEF5F258}" sibTransId="{1105C187-C9D0-4B93-92A1-71FD1E77CC9F}"/>
    <dgm:cxn modelId="{BF10CBBF-DBE2-441C-8332-E4E4DEE4F062}" srcId="{8CC0A6FF-E169-4A76-B810-07FCC8A25D89}" destId="{257CC218-199F-45A1-95EB-28EE9E26CA13}" srcOrd="7" destOrd="0" parTransId="{C1F52153-E808-4B27-A186-CA349104E832}" sibTransId="{7F62A22E-5866-4B8E-8ADD-19C5FC7A981F}"/>
    <dgm:cxn modelId="{B99EFFC4-40C6-41EE-AAC5-1B6FEC7E29E5}" type="presOf" srcId="{051EF836-DBAB-482F-AEBE-68337469D029}" destId="{8FD887DA-8DF7-406B-80E0-EE9EF6FEBD78}" srcOrd="0" destOrd="0" presId="urn:microsoft.com/office/officeart/2008/layout/LinedList"/>
    <dgm:cxn modelId="{B02099CF-1992-4EE3-9BE9-42DE04D1C807}" srcId="{8CC0A6FF-E169-4A76-B810-07FCC8A25D89}" destId="{30517D53-B9A0-4164-B114-9CDE9CE4B7CA}" srcOrd="5" destOrd="0" parTransId="{00AD0952-2C78-414F-92C7-C3E052274BF3}" sibTransId="{F35ACD08-322F-4F33-B373-88FE71EAB25A}"/>
    <dgm:cxn modelId="{34BC85D8-9AB2-4AD9-913C-236142BE287C}" type="presOf" srcId="{CEB4C557-CD85-4C56-91CC-741272C0DF78}" destId="{8D2DA72B-5746-4298-A448-EBCEF2F9F5BF}" srcOrd="0" destOrd="0" presId="urn:microsoft.com/office/officeart/2008/layout/LinedList"/>
    <dgm:cxn modelId="{7AFAD4DF-F1EF-4F6C-BB6E-E0DE1293F24A}" type="presOf" srcId="{257CC218-199F-45A1-95EB-28EE9E26CA13}" destId="{CC8BD019-0E0E-4A50-94FC-2794F0B995B0}" srcOrd="0" destOrd="0" presId="urn:microsoft.com/office/officeart/2008/layout/LinedList"/>
    <dgm:cxn modelId="{FFC8FAEB-39B5-49EF-860E-7252BAA3BD9D}" type="presOf" srcId="{833CA430-2792-4625-B77C-3EABCEE165C3}" destId="{C4376A9C-8E50-496C-AA2D-4E99525A0528}" srcOrd="0" destOrd="0" presId="urn:microsoft.com/office/officeart/2008/layout/LinedList"/>
    <dgm:cxn modelId="{419014EF-6AF7-4D0A-A9E9-B03DA1A109E3}" type="presOf" srcId="{30517D53-B9A0-4164-B114-9CDE9CE4B7CA}" destId="{EDCCBBAF-4601-4113-BCB2-A3926114DE58}" srcOrd="0" destOrd="0" presId="urn:microsoft.com/office/officeart/2008/layout/LinedList"/>
    <dgm:cxn modelId="{D5C9BEFC-C59D-47B5-928F-8BDC166B8424}" type="presOf" srcId="{2171F9E8-8BF2-4BB8-8F75-97E88C55DD01}" destId="{5BE25098-0854-4812-BE02-829EBD1303F1}" srcOrd="0" destOrd="0" presId="urn:microsoft.com/office/officeart/2008/layout/LinedList"/>
    <dgm:cxn modelId="{46E707C8-B7B5-4E92-997C-4FFA02B6DB27}" type="presParOf" srcId="{6ED6E85E-5F74-4B48-A829-3481E98D2175}" destId="{3BF77D04-8892-477E-B7DD-D662C07B2CC0}" srcOrd="0" destOrd="0" presId="urn:microsoft.com/office/officeart/2008/layout/LinedList"/>
    <dgm:cxn modelId="{7F7C8108-7900-454A-8A95-FAB492569480}" type="presParOf" srcId="{6ED6E85E-5F74-4B48-A829-3481E98D2175}" destId="{5566E8A5-3AB4-48EA-A7DE-5E02EA8623A9}" srcOrd="1" destOrd="0" presId="urn:microsoft.com/office/officeart/2008/layout/LinedList"/>
    <dgm:cxn modelId="{265AFC10-A386-4789-B1FE-8EAE6C347949}" type="presParOf" srcId="{5566E8A5-3AB4-48EA-A7DE-5E02EA8623A9}" destId="{5BE25098-0854-4812-BE02-829EBD1303F1}" srcOrd="0" destOrd="0" presId="urn:microsoft.com/office/officeart/2008/layout/LinedList"/>
    <dgm:cxn modelId="{5F4500E6-97F4-40F2-9AE5-B111343C84CE}" type="presParOf" srcId="{5566E8A5-3AB4-48EA-A7DE-5E02EA8623A9}" destId="{E9203785-B7EB-4D62-BA0E-ACA95770322D}" srcOrd="1" destOrd="0" presId="urn:microsoft.com/office/officeart/2008/layout/LinedList"/>
    <dgm:cxn modelId="{103EDC73-92D4-4F3E-B2A0-E122529EF5E8}" type="presParOf" srcId="{6ED6E85E-5F74-4B48-A829-3481E98D2175}" destId="{24F364EE-A3D6-412E-8422-2D3347C7F720}" srcOrd="2" destOrd="0" presId="urn:microsoft.com/office/officeart/2008/layout/LinedList"/>
    <dgm:cxn modelId="{3E254E23-4401-4816-AF29-2175C4CACA0B}" type="presParOf" srcId="{6ED6E85E-5F74-4B48-A829-3481E98D2175}" destId="{71013ABC-8ED1-454E-882D-FA1B2C585619}" srcOrd="3" destOrd="0" presId="urn:microsoft.com/office/officeart/2008/layout/LinedList"/>
    <dgm:cxn modelId="{FC45C45D-236E-4EC1-BF30-5E9F2B7F1F10}" type="presParOf" srcId="{71013ABC-8ED1-454E-882D-FA1B2C585619}" destId="{8FD887DA-8DF7-406B-80E0-EE9EF6FEBD78}" srcOrd="0" destOrd="0" presId="urn:microsoft.com/office/officeart/2008/layout/LinedList"/>
    <dgm:cxn modelId="{874AA6F0-6C7D-4ACC-9B31-D0A9754B1288}" type="presParOf" srcId="{71013ABC-8ED1-454E-882D-FA1B2C585619}" destId="{5A0E349B-2420-407B-A298-FF947222DCD0}" srcOrd="1" destOrd="0" presId="urn:microsoft.com/office/officeart/2008/layout/LinedList"/>
    <dgm:cxn modelId="{061ED097-B5BB-4760-89F2-E4F737866CFC}" type="presParOf" srcId="{6ED6E85E-5F74-4B48-A829-3481E98D2175}" destId="{84BCD9D1-4FF4-491B-B40D-FAEF67D768C6}" srcOrd="4" destOrd="0" presId="urn:microsoft.com/office/officeart/2008/layout/LinedList"/>
    <dgm:cxn modelId="{6D1A0428-63E0-42FF-AB5A-F487C7857DCF}" type="presParOf" srcId="{6ED6E85E-5F74-4B48-A829-3481E98D2175}" destId="{6DD1DFDE-59BC-40E2-8B85-E0A7A3C1A415}" srcOrd="5" destOrd="0" presId="urn:microsoft.com/office/officeart/2008/layout/LinedList"/>
    <dgm:cxn modelId="{57A3F13C-1896-4683-86FE-A34DA191C182}" type="presParOf" srcId="{6DD1DFDE-59BC-40E2-8B85-E0A7A3C1A415}" destId="{8B48DB2B-BB73-43FC-BDAB-B7F26E45A2EA}" srcOrd="0" destOrd="0" presId="urn:microsoft.com/office/officeart/2008/layout/LinedList"/>
    <dgm:cxn modelId="{C5E8E166-9802-44C5-A25E-CDD3D9230317}" type="presParOf" srcId="{6DD1DFDE-59BC-40E2-8B85-E0A7A3C1A415}" destId="{11AFED46-6A87-46C1-A88C-020F230F0CD1}" srcOrd="1" destOrd="0" presId="urn:microsoft.com/office/officeart/2008/layout/LinedList"/>
    <dgm:cxn modelId="{7E09091E-F122-429D-AFB5-E0FDCFB8C5F8}" type="presParOf" srcId="{6ED6E85E-5F74-4B48-A829-3481E98D2175}" destId="{2F9D7589-52F8-4DF7-A758-69633189AC74}" srcOrd="6" destOrd="0" presId="urn:microsoft.com/office/officeart/2008/layout/LinedList"/>
    <dgm:cxn modelId="{788D8070-23B9-4FF4-B4D9-0E473F69CC0D}" type="presParOf" srcId="{6ED6E85E-5F74-4B48-A829-3481E98D2175}" destId="{D895CD0C-8C54-44BC-B92D-75668617DC02}" srcOrd="7" destOrd="0" presId="urn:microsoft.com/office/officeart/2008/layout/LinedList"/>
    <dgm:cxn modelId="{85E8B7C0-FC97-4C38-96CB-A8ED23F0FF5E}" type="presParOf" srcId="{D895CD0C-8C54-44BC-B92D-75668617DC02}" destId="{E32E182B-820B-4FB0-A3DD-75DA0C9BAE07}" srcOrd="0" destOrd="0" presId="urn:microsoft.com/office/officeart/2008/layout/LinedList"/>
    <dgm:cxn modelId="{3B0B5B98-B727-412C-8F52-3098997510EC}" type="presParOf" srcId="{D895CD0C-8C54-44BC-B92D-75668617DC02}" destId="{8DC3E698-7380-4B4D-956B-FA01CBC38077}" srcOrd="1" destOrd="0" presId="urn:microsoft.com/office/officeart/2008/layout/LinedList"/>
    <dgm:cxn modelId="{145D69AB-D93D-4535-AC30-5A041E6591C4}" type="presParOf" srcId="{6ED6E85E-5F74-4B48-A829-3481E98D2175}" destId="{7C2349D7-2B18-4D0F-BD8E-5A5DDA2C5C5F}" srcOrd="8" destOrd="0" presId="urn:microsoft.com/office/officeart/2008/layout/LinedList"/>
    <dgm:cxn modelId="{25D9D6D2-E527-45A1-8586-880690F3EC71}" type="presParOf" srcId="{6ED6E85E-5F74-4B48-A829-3481E98D2175}" destId="{F0F24C47-3022-4DB4-B242-6D1A6CF06313}" srcOrd="9" destOrd="0" presId="urn:microsoft.com/office/officeart/2008/layout/LinedList"/>
    <dgm:cxn modelId="{806DF086-D1E4-497C-8C1B-124149075984}" type="presParOf" srcId="{F0F24C47-3022-4DB4-B242-6D1A6CF06313}" destId="{C4376A9C-8E50-496C-AA2D-4E99525A0528}" srcOrd="0" destOrd="0" presId="urn:microsoft.com/office/officeart/2008/layout/LinedList"/>
    <dgm:cxn modelId="{C04E9E38-E2FB-4685-960B-632D0377D484}" type="presParOf" srcId="{F0F24C47-3022-4DB4-B242-6D1A6CF06313}" destId="{E5C1EDFF-BB2F-41F1-9FC4-F899D1650CBC}" srcOrd="1" destOrd="0" presId="urn:microsoft.com/office/officeart/2008/layout/LinedList"/>
    <dgm:cxn modelId="{7AE91DE9-075B-4A53-9F03-CF45AE889B3C}" type="presParOf" srcId="{6ED6E85E-5F74-4B48-A829-3481E98D2175}" destId="{C6201A7F-195A-4C55-ABBF-D84F44C7DB8D}" srcOrd="10" destOrd="0" presId="urn:microsoft.com/office/officeart/2008/layout/LinedList"/>
    <dgm:cxn modelId="{973039D1-7A85-48D0-BCC3-14734AB38B3E}" type="presParOf" srcId="{6ED6E85E-5F74-4B48-A829-3481E98D2175}" destId="{3063F45B-5758-4C0F-ADF4-AE462E8CC55C}" srcOrd="11" destOrd="0" presId="urn:microsoft.com/office/officeart/2008/layout/LinedList"/>
    <dgm:cxn modelId="{A1AC01A0-843C-4287-ABB7-55C072DD233E}" type="presParOf" srcId="{3063F45B-5758-4C0F-ADF4-AE462E8CC55C}" destId="{EDCCBBAF-4601-4113-BCB2-A3926114DE58}" srcOrd="0" destOrd="0" presId="urn:microsoft.com/office/officeart/2008/layout/LinedList"/>
    <dgm:cxn modelId="{11045C7D-9D64-4CDF-85B3-CC22B26F2824}" type="presParOf" srcId="{3063F45B-5758-4C0F-ADF4-AE462E8CC55C}" destId="{32C21D20-C539-4D30-8656-35DD4D911319}" srcOrd="1" destOrd="0" presId="urn:microsoft.com/office/officeart/2008/layout/LinedList"/>
    <dgm:cxn modelId="{83BB7BF9-6244-4C24-9B66-3F04180ED9B3}" type="presParOf" srcId="{6ED6E85E-5F74-4B48-A829-3481E98D2175}" destId="{FFC973C4-5F22-41CF-87E7-D923836E5499}" srcOrd="12" destOrd="0" presId="urn:microsoft.com/office/officeart/2008/layout/LinedList"/>
    <dgm:cxn modelId="{54324CD5-C36D-49EB-9A51-EE3CC0ADAFFB}" type="presParOf" srcId="{6ED6E85E-5F74-4B48-A829-3481E98D2175}" destId="{FD45E118-8E91-4E72-BA76-84D7A28DB2EF}" srcOrd="13" destOrd="0" presId="urn:microsoft.com/office/officeart/2008/layout/LinedList"/>
    <dgm:cxn modelId="{22D49F38-8C49-4C69-B9F0-8F116BE1A0E5}" type="presParOf" srcId="{FD45E118-8E91-4E72-BA76-84D7A28DB2EF}" destId="{03FC5AF2-35F4-4308-ABAC-4A95C40B5480}" srcOrd="0" destOrd="0" presId="urn:microsoft.com/office/officeart/2008/layout/LinedList"/>
    <dgm:cxn modelId="{9CC272B9-EB75-4F03-A333-922729F792B3}" type="presParOf" srcId="{FD45E118-8E91-4E72-BA76-84D7A28DB2EF}" destId="{1F799711-412E-4FD3-A651-9845CFD43D75}" srcOrd="1" destOrd="0" presId="urn:microsoft.com/office/officeart/2008/layout/LinedList"/>
    <dgm:cxn modelId="{32018C09-C023-4B73-8AB8-12F0F03C12A4}" type="presParOf" srcId="{6ED6E85E-5F74-4B48-A829-3481E98D2175}" destId="{BEF8C784-7B24-4390-9602-0D821837232F}" srcOrd="14" destOrd="0" presId="urn:microsoft.com/office/officeart/2008/layout/LinedList"/>
    <dgm:cxn modelId="{430EA710-BF23-4B89-BEEC-81CA8BA1D40E}" type="presParOf" srcId="{6ED6E85E-5F74-4B48-A829-3481E98D2175}" destId="{9FBEC87D-E8CD-4085-98BF-6111374127FF}" srcOrd="15" destOrd="0" presId="urn:microsoft.com/office/officeart/2008/layout/LinedList"/>
    <dgm:cxn modelId="{82D9EDDD-5DEE-4E65-86C9-C7AAC53FE578}" type="presParOf" srcId="{9FBEC87D-E8CD-4085-98BF-6111374127FF}" destId="{CC8BD019-0E0E-4A50-94FC-2794F0B995B0}" srcOrd="0" destOrd="0" presId="urn:microsoft.com/office/officeart/2008/layout/LinedList"/>
    <dgm:cxn modelId="{415E0E56-AE23-468B-9B15-E3422C1DE531}" type="presParOf" srcId="{9FBEC87D-E8CD-4085-98BF-6111374127FF}" destId="{C3538B55-1408-4FF7-AD20-F794C9E0E4FB}" srcOrd="1" destOrd="0" presId="urn:microsoft.com/office/officeart/2008/layout/LinedList"/>
    <dgm:cxn modelId="{4174A82C-C74B-4BDB-AF4F-646A30075911}" type="presParOf" srcId="{6ED6E85E-5F74-4B48-A829-3481E98D2175}" destId="{E0673264-B355-4959-8384-163E6CDF484B}" srcOrd="16" destOrd="0" presId="urn:microsoft.com/office/officeart/2008/layout/LinedList"/>
    <dgm:cxn modelId="{3A657E28-C769-4085-816D-AA52D4ED815F}" type="presParOf" srcId="{6ED6E85E-5F74-4B48-A829-3481E98D2175}" destId="{BE9907C8-6098-432E-ABAD-6B0B2C40CB31}" srcOrd="17" destOrd="0" presId="urn:microsoft.com/office/officeart/2008/layout/LinedList"/>
    <dgm:cxn modelId="{A2B25DB2-6A9F-4EE7-BEE5-8C06A6EFC80C}" type="presParOf" srcId="{BE9907C8-6098-432E-ABAD-6B0B2C40CB31}" destId="{6F1AD586-A84B-4AD7-8E7C-43CAE394749A}" srcOrd="0" destOrd="0" presId="urn:microsoft.com/office/officeart/2008/layout/LinedList"/>
    <dgm:cxn modelId="{5FE35657-6DFB-4EFE-9ABB-A32A386E3A77}" type="presParOf" srcId="{BE9907C8-6098-432E-ABAD-6B0B2C40CB31}" destId="{F53FCD08-3187-4EA6-971B-5D0A553AA2F0}" srcOrd="1" destOrd="0" presId="urn:microsoft.com/office/officeart/2008/layout/LinedList"/>
    <dgm:cxn modelId="{AF7B22CE-AB18-4641-A0B9-281CCCBD6F35}" type="presParOf" srcId="{6ED6E85E-5F74-4B48-A829-3481E98D2175}" destId="{3350220D-2966-48CA-8010-6648B8464411}" srcOrd="18" destOrd="0" presId="urn:microsoft.com/office/officeart/2008/layout/LinedList"/>
    <dgm:cxn modelId="{3BB160D9-1E77-499A-B08F-017D9867F854}" type="presParOf" srcId="{6ED6E85E-5F74-4B48-A829-3481E98D2175}" destId="{F7152A77-155F-42E5-87EB-D18442B135C1}" srcOrd="19" destOrd="0" presId="urn:microsoft.com/office/officeart/2008/layout/LinedList"/>
    <dgm:cxn modelId="{DBD06F7B-2880-46AC-ABEA-88DF30957ABE}" type="presParOf" srcId="{F7152A77-155F-42E5-87EB-D18442B135C1}" destId="{D822A1D6-4821-4494-8775-53C00593592C}" srcOrd="0" destOrd="0" presId="urn:microsoft.com/office/officeart/2008/layout/LinedList"/>
    <dgm:cxn modelId="{E736A3EC-75B6-4C97-8D16-DD08AA033526}" type="presParOf" srcId="{F7152A77-155F-42E5-87EB-D18442B135C1}" destId="{7446A656-959D-432A-B33B-07DC7419B968}" srcOrd="1" destOrd="0" presId="urn:microsoft.com/office/officeart/2008/layout/LinedList"/>
    <dgm:cxn modelId="{1B540C2F-1EC8-4087-92B9-974BE4D0D85D}" type="presParOf" srcId="{6ED6E85E-5F74-4B48-A829-3481E98D2175}" destId="{EC74DA42-80FC-49C9-9B65-B89E0DD3B2F6}" srcOrd="20" destOrd="0" presId="urn:microsoft.com/office/officeart/2008/layout/LinedList"/>
    <dgm:cxn modelId="{BFC3B28D-C1DE-4F58-857F-9FAB71B56577}" type="presParOf" srcId="{6ED6E85E-5F74-4B48-A829-3481E98D2175}" destId="{DEA14EFB-7D8D-4406-B763-3163DB4D51D8}" srcOrd="21" destOrd="0" presId="urn:microsoft.com/office/officeart/2008/layout/LinedList"/>
    <dgm:cxn modelId="{3FF5C585-BB75-47FF-AFB2-F951BDE17D90}" type="presParOf" srcId="{DEA14EFB-7D8D-4406-B763-3163DB4D51D8}" destId="{8D2DA72B-5746-4298-A448-EBCEF2F9F5BF}" srcOrd="0" destOrd="0" presId="urn:microsoft.com/office/officeart/2008/layout/LinedList"/>
    <dgm:cxn modelId="{E4F06498-78A5-4966-9249-82B08173AE58}" type="presParOf" srcId="{DEA14EFB-7D8D-4406-B763-3163DB4D51D8}" destId="{DAF9A17C-E74C-4F35-ADE6-6BE5B29F095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9CD534-34AC-4B67-8B48-CCB56FC6008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518FBCE-07F3-45C2-9729-699AAA1585F7}">
      <dgm:prSet/>
      <dgm:spPr/>
      <dgm:t>
        <a:bodyPr/>
        <a:lstStyle/>
        <a:p>
          <a:r>
            <a:rPr lang="en-US"/>
            <a:t>Vesico ureteral reflux:</a:t>
          </a:r>
          <a:br>
            <a:rPr lang="en-US"/>
          </a:br>
          <a:endParaRPr lang="en-US"/>
        </a:p>
      </dgm:t>
    </dgm:pt>
    <dgm:pt modelId="{85358B1A-151D-4205-BD2C-3E0AA53692D3}" type="parTrans" cxnId="{611183B3-21B9-437F-88FE-928762D63AAC}">
      <dgm:prSet/>
      <dgm:spPr/>
      <dgm:t>
        <a:bodyPr/>
        <a:lstStyle/>
        <a:p>
          <a:endParaRPr lang="en-US"/>
        </a:p>
      </dgm:t>
    </dgm:pt>
    <dgm:pt modelId="{BC4B467B-5C89-457F-9743-5D509CE388B3}" type="sibTrans" cxnId="{611183B3-21B9-437F-88FE-928762D63AAC}">
      <dgm:prSet/>
      <dgm:spPr/>
      <dgm:t>
        <a:bodyPr/>
        <a:lstStyle/>
        <a:p>
          <a:endParaRPr lang="en-US"/>
        </a:p>
      </dgm:t>
    </dgm:pt>
    <dgm:pt modelId="{DA15CD81-3694-404E-8713-8B60BA6E7697}" type="pres">
      <dgm:prSet presAssocID="{4D9CD534-34AC-4B67-8B48-CCB56FC60085}" presName="linear" presStyleCnt="0">
        <dgm:presLayoutVars>
          <dgm:animLvl val="lvl"/>
          <dgm:resizeHandles val="exact"/>
        </dgm:presLayoutVars>
      </dgm:prSet>
      <dgm:spPr/>
    </dgm:pt>
    <dgm:pt modelId="{876E10E2-B6CF-49E0-B990-2BAABB5D9371}" type="pres">
      <dgm:prSet presAssocID="{A518FBCE-07F3-45C2-9729-699AAA1585F7}" presName="parentText" presStyleLbl="node1" presStyleIdx="0" presStyleCnt="1">
        <dgm:presLayoutVars>
          <dgm:chMax val="0"/>
          <dgm:bulletEnabled val="1"/>
        </dgm:presLayoutVars>
      </dgm:prSet>
      <dgm:spPr/>
    </dgm:pt>
  </dgm:ptLst>
  <dgm:cxnLst>
    <dgm:cxn modelId="{566CFE90-01D8-462A-BFB9-5BB4DA5A32C2}" type="presOf" srcId="{A518FBCE-07F3-45C2-9729-699AAA1585F7}" destId="{876E10E2-B6CF-49E0-B990-2BAABB5D9371}" srcOrd="0" destOrd="0" presId="urn:microsoft.com/office/officeart/2005/8/layout/vList2"/>
    <dgm:cxn modelId="{1DA93B97-BF0E-40D7-809D-5D7066FD61C3}" type="presOf" srcId="{4D9CD534-34AC-4B67-8B48-CCB56FC60085}" destId="{DA15CD81-3694-404E-8713-8B60BA6E7697}" srcOrd="0" destOrd="0" presId="urn:microsoft.com/office/officeart/2005/8/layout/vList2"/>
    <dgm:cxn modelId="{611183B3-21B9-437F-88FE-928762D63AAC}" srcId="{4D9CD534-34AC-4B67-8B48-CCB56FC60085}" destId="{A518FBCE-07F3-45C2-9729-699AAA1585F7}" srcOrd="0" destOrd="0" parTransId="{85358B1A-151D-4205-BD2C-3E0AA53692D3}" sibTransId="{BC4B467B-5C89-457F-9743-5D509CE388B3}"/>
    <dgm:cxn modelId="{1B757E4A-FECF-49D7-8189-5F2F87D2CD75}" type="presParOf" srcId="{DA15CD81-3694-404E-8713-8B60BA6E7697}" destId="{876E10E2-B6CF-49E0-B990-2BAABB5D937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7D9E15-60CD-4B88-BE5B-A0F23CB04EBE}"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9518F2E3-D5F6-4A3D-BC89-C907DFC13BE4}">
      <dgm:prSet/>
      <dgm:spPr/>
      <dgm:t>
        <a:bodyPr/>
        <a:lstStyle/>
        <a:p>
          <a:r>
            <a:rPr lang="en-US"/>
            <a:t>VCUG or radionuclide cystogram is done for diagnosis.</a:t>
          </a:r>
        </a:p>
      </dgm:t>
    </dgm:pt>
    <dgm:pt modelId="{0814A90B-BC9F-4120-AFF8-1AA95BEE089D}" type="parTrans" cxnId="{A73C5218-07C7-4233-A0FF-8F0E7426B876}">
      <dgm:prSet/>
      <dgm:spPr/>
      <dgm:t>
        <a:bodyPr/>
        <a:lstStyle/>
        <a:p>
          <a:endParaRPr lang="en-US"/>
        </a:p>
      </dgm:t>
    </dgm:pt>
    <dgm:pt modelId="{C8B34804-C654-4F63-839F-98D610E7EAFB}" type="sibTrans" cxnId="{A73C5218-07C7-4233-A0FF-8F0E7426B876}">
      <dgm:prSet/>
      <dgm:spPr/>
      <dgm:t>
        <a:bodyPr/>
        <a:lstStyle/>
        <a:p>
          <a:endParaRPr lang="en-US"/>
        </a:p>
      </dgm:t>
    </dgm:pt>
    <dgm:pt modelId="{1257A57C-7C56-434F-8380-B8051AE47863}">
      <dgm:prSet/>
      <dgm:spPr/>
      <dgm:t>
        <a:bodyPr/>
        <a:lstStyle/>
        <a:p>
          <a:r>
            <a:rPr lang="en-US"/>
            <a:t>Grade I &amp; II who are toilet trained offered watchful waiting while those who are not toilet trained need antibiotic prophylaxis.</a:t>
          </a:r>
        </a:p>
      </dgm:t>
    </dgm:pt>
    <dgm:pt modelId="{ABD54E2B-A611-431B-BA0B-E1D5BCFCA2EB}" type="parTrans" cxnId="{18294C4B-1C75-4587-945A-0A5A03FCE46E}">
      <dgm:prSet/>
      <dgm:spPr/>
      <dgm:t>
        <a:bodyPr/>
        <a:lstStyle/>
        <a:p>
          <a:endParaRPr lang="en-US"/>
        </a:p>
      </dgm:t>
    </dgm:pt>
    <dgm:pt modelId="{A9F87ADE-DE03-4A1B-8816-FFA330A4B2D5}" type="sibTrans" cxnId="{18294C4B-1C75-4587-945A-0A5A03FCE46E}">
      <dgm:prSet/>
      <dgm:spPr/>
      <dgm:t>
        <a:bodyPr/>
        <a:lstStyle/>
        <a:p>
          <a:endParaRPr lang="en-US"/>
        </a:p>
      </dgm:t>
    </dgm:pt>
    <dgm:pt modelId="{DD8A0260-91F9-49B9-A732-223C270738E4}">
      <dgm:prSet/>
      <dgm:spPr/>
      <dgm:t>
        <a:bodyPr/>
        <a:lstStyle/>
        <a:p>
          <a:r>
            <a:rPr lang="en-US"/>
            <a:t>Grade III &amp; IV are managed by prophylactic antibiotics with surveillance for infection. </a:t>
          </a:r>
        </a:p>
      </dgm:t>
    </dgm:pt>
    <dgm:pt modelId="{E3032155-661F-4FA3-B595-A7BC57F2BE09}" type="parTrans" cxnId="{10621548-C6B0-4E92-BF1E-21B9C69AB972}">
      <dgm:prSet/>
      <dgm:spPr/>
      <dgm:t>
        <a:bodyPr/>
        <a:lstStyle/>
        <a:p>
          <a:endParaRPr lang="en-US"/>
        </a:p>
      </dgm:t>
    </dgm:pt>
    <dgm:pt modelId="{CD8B60CA-2AEE-4D1E-8DD0-0D0EC28F9E5B}" type="sibTrans" cxnId="{10621548-C6B0-4E92-BF1E-21B9C69AB972}">
      <dgm:prSet/>
      <dgm:spPr/>
      <dgm:t>
        <a:bodyPr/>
        <a:lstStyle/>
        <a:p>
          <a:endParaRPr lang="en-US"/>
        </a:p>
      </dgm:t>
    </dgm:pt>
    <dgm:pt modelId="{8DF7E263-5496-44BD-B7D8-5A3B0206B6BD}">
      <dgm:prSet/>
      <dgm:spPr/>
      <dgm:t>
        <a:bodyPr/>
        <a:lstStyle/>
        <a:p>
          <a:r>
            <a:rPr lang="en-US"/>
            <a:t>Grade V need surgery (ureteric reimplantation).</a:t>
          </a:r>
        </a:p>
      </dgm:t>
    </dgm:pt>
    <dgm:pt modelId="{D74EC7C2-2177-46EF-8B2F-7BE793D20692}" type="parTrans" cxnId="{72D17F66-FADA-4A95-9284-EA77235CCB54}">
      <dgm:prSet/>
      <dgm:spPr/>
      <dgm:t>
        <a:bodyPr/>
        <a:lstStyle/>
        <a:p>
          <a:endParaRPr lang="en-US"/>
        </a:p>
      </dgm:t>
    </dgm:pt>
    <dgm:pt modelId="{3A3758A3-96C8-4569-94E5-592B2172D539}" type="sibTrans" cxnId="{72D17F66-FADA-4A95-9284-EA77235CCB54}">
      <dgm:prSet/>
      <dgm:spPr/>
      <dgm:t>
        <a:bodyPr/>
        <a:lstStyle/>
        <a:p>
          <a:endParaRPr lang="en-US"/>
        </a:p>
      </dgm:t>
    </dgm:pt>
    <dgm:pt modelId="{F7CA216F-ED56-4C05-A636-8B6ADFC209FA}" type="pres">
      <dgm:prSet presAssocID="{8E7D9E15-60CD-4B88-BE5B-A0F23CB04EBE}" presName="linear" presStyleCnt="0">
        <dgm:presLayoutVars>
          <dgm:animLvl val="lvl"/>
          <dgm:resizeHandles val="exact"/>
        </dgm:presLayoutVars>
      </dgm:prSet>
      <dgm:spPr/>
    </dgm:pt>
    <dgm:pt modelId="{4E5037F3-495D-4D86-889D-04CD29BFB3BE}" type="pres">
      <dgm:prSet presAssocID="{9518F2E3-D5F6-4A3D-BC89-C907DFC13BE4}" presName="parentText" presStyleLbl="node1" presStyleIdx="0" presStyleCnt="4">
        <dgm:presLayoutVars>
          <dgm:chMax val="0"/>
          <dgm:bulletEnabled val="1"/>
        </dgm:presLayoutVars>
      </dgm:prSet>
      <dgm:spPr/>
    </dgm:pt>
    <dgm:pt modelId="{0D75F67B-47BB-4743-9DFB-7DEB1BE92FEA}" type="pres">
      <dgm:prSet presAssocID="{C8B34804-C654-4F63-839F-98D610E7EAFB}" presName="spacer" presStyleCnt="0"/>
      <dgm:spPr/>
    </dgm:pt>
    <dgm:pt modelId="{462F352D-06E1-4BAC-96C3-589C2CF67B59}" type="pres">
      <dgm:prSet presAssocID="{1257A57C-7C56-434F-8380-B8051AE47863}" presName="parentText" presStyleLbl="node1" presStyleIdx="1" presStyleCnt="4">
        <dgm:presLayoutVars>
          <dgm:chMax val="0"/>
          <dgm:bulletEnabled val="1"/>
        </dgm:presLayoutVars>
      </dgm:prSet>
      <dgm:spPr/>
    </dgm:pt>
    <dgm:pt modelId="{99839C7A-0B6F-43FA-9209-4521FC154C50}" type="pres">
      <dgm:prSet presAssocID="{A9F87ADE-DE03-4A1B-8816-FFA330A4B2D5}" presName="spacer" presStyleCnt="0"/>
      <dgm:spPr/>
    </dgm:pt>
    <dgm:pt modelId="{CC3048F6-5B1E-4D2B-B7C8-971C43D521A9}" type="pres">
      <dgm:prSet presAssocID="{DD8A0260-91F9-49B9-A732-223C270738E4}" presName="parentText" presStyleLbl="node1" presStyleIdx="2" presStyleCnt="4">
        <dgm:presLayoutVars>
          <dgm:chMax val="0"/>
          <dgm:bulletEnabled val="1"/>
        </dgm:presLayoutVars>
      </dgm:prSet>
      <dgm:spPr/>
    </dgm:pt>
    <dgm:pt modelId="{8722C892-B4F7-46CF-8B5C-0F314DAB8E78}" type="pres">
      <dgm:prSet presAssocID="{CD8B60CA-2AEE-4D1E-8DD0-0D0EC28F9E5B}" presName="spacer" presStyleCnt="0"/>
      <dgm:spPr/>
    </dgm:pt>
    <dgm:pt modelId="{8A0C7C58-ADBB-4AE4-9976-52807DE39B7A}" type="pres">
      <dgm:prSet presAssocID="{8DF7E263-5496-44BD-B7D8-5A3B0206B6BD}" presName="parentText" presStyleLbl="node1" presStyleIdx="3" presStyleCnt="4">
        <dgm:presLayoutVars>
          <dgm:chMax val="0"/>
          <dgm:bulletEnabled val="1"/>
        </dgm:presLayoutVars>
      </dgm:prSet>
      <dgm:spPr/>
    </dgm:pt>
  </dgm:ptLst>
  <dgm:cxnLst>
    <dgm:cxn modelId="{4886930E-20F5-4DEA-9E3B-0211D9B5F5C1}" type="presOf" srcId="{8DF7E263-5496-44BD-B7D8-5A3B0206B6BD}" destId="{8A0C7C58-ADBB-4AE4-9976-52807DE39B7A}" srcOrd="0" destOrd="0" presId="urn:microsoft.com/office/officeart/2005/8/layout/vList2"/>
    <dgm:cxn modelId="{A73C5218-07C7-4233-A0FF-8F0E7426B876}" srcId="{8E7D9E15-60CD-4B88-BE5B-A0F23CB04EBE}" destId="{9518F2E3-D5F6-4A3D-BC89-C907DFC13BE4}" srcOrd="0" destOrd="0" parTransId="{0814A90B-BC9F-4120-AFF8-1AA95BEE089D}" sibTransId="{C8B34804-C654-4F63-839F-98D610E7EAFB}"/>
    <dgm:cxn modelId="{933BBA33-875A-4DDF-B793-E837B9D1C786}" type="presOf" srcId="{8E7D9E15-60CD-4B88-BE5B-A0F23CB04EBE}" destId="{F7CA216F-ED56-4C05-A636-8B6ADFC209FA}" srcOrd="0" destOrd="0" presId="urn:microsoft.com/office/officeart/2005/8/layout/vList2"/>
    <dgm:cxn modelId="{72D17F66-FADA-4A95-9284-EA77235CCB54}" srcId="{8E7D9E15-60CD-4B88-BE5B-A0F23CB04EBE}" destId="{8DF7E263-5496-44BD-B7D8-5A3B0206B6BD}" srcOrd="3" destOrd="0" parTransId="{D74EC7C2-2177-46EF-8B2F-7BE793D20692}" sibTransId="{3A3758A3-96C8-4569-94E5-592B2172D539}"/>
    <dgm:cxn modelId="{10621548-C6B0-4E92-BF1E-21B9C69AB972}" srcId="{8E7D9E15-60CD-4B88-BE5B-A0F23CB04EBE}" destId="{DD8A0260-91F9-49B9-A732-223C270738E4}" srcOrd="2" destOrd="0" parTransId="{E3032155-661F-4FA3-B595-A7BC57F2BE09}" sibTransId="{CD8B60CA-2AEE-4D1E-8DD0-0D0EC28F9E5B}"/>
    <dgm:cxn modelId="{18294C4B-1C75-4587-945A-0A5A03FCE46E}" srcId="{8E7D9E15-60CD-4B88-BE5B-A0F23CB04EBE}" destId="{1257A57C-7C56-434F-8380-B8051AE47863}" srcOrd="1" destOrd="0" parTransId="{ABD54E2B-A611-431B-BA0B-E1D5BCFCA2EB}" sibTransId="{A9F87ADE-DE03-4A1B-8816-FFA330A4B2D5}"/>
    <dgm:cxn modelId="{A9F5F188-6C8A-4E37-AD5A-5C0CDC34354E}" type="presOf" srcId="{DD8A0260-91F9-49B9-A732-223C270738E4}" destId="{CC3048F6-5B1E-4D2B-B7C8-971C43D521A9}" srcOrd="0" destOrd="0" presId="urn:microsoft.com/office/officeart/2005/8/layout/vList2"/>
    <dgm:cxn modelId="{7A1898BA-097D-4413-8FE0-9C7AF75E399E}" type="presOf" srcId="{9518F2E3-D5F6-4A3D-BC89-C907DFC13BE4}" destId="{4E5037F3-495D-4D86-889D-04CD29BFB3BE}" srcOrd="0" destOrd="0" presId="urn:microsoft.com/office/officeart/2005/8/layout/vList2"/>
    <dgm:cxn modelId="{C9EF67C0-B72C-46E0-BB88-5936287025D8}" type="presOf" srcId="{1257A57C-7C56-434F-8380-B8051AE47863}" destId="{462F352D-06E1-4BAC-96C3-589C2CF67B59}" srcOrd="0" destOrd="0" presId="urn:microsoft.com/office/officeart/2005/8/layout/vList2"/>
    <dgm:cxn modelId="{ADB41933-EE56-4EC3-9168-FE81336CC865}" type="presParOf" srcId="{F7CA216F-ED56-4C05-A636-8B6ADFC209FA}" destId="{4E5037F3-495D-4D86-889D-04CD29BFB3BE}" srcOrd="0" destOrd="0" presId="urn:microsoft.com/office/officeart/2005/8/layout/vList2"/>
    <dgm:cxn modelId="{A69FE9E7-7EBF-45A1-885C-C965329AAB13}" type="presParOf" srcId="{F7CA216F-ED56-4C05-A636-8B6ADFC209FA}" destId="{0D75F67B-47BB-4743-9DFB-7DEB1BE92FEA}" srcOrd="1" destOrd="0" presId="urn:microsoft.com/office/officeart/2005/8/layout/vList2"/>
    <dgm:cxn modelId="{C3B79449-DBC1-48AA-9611-9337FAB034E0}" type="presParOf" srcId="{F7CA216F-ED56-4C05-A636-8B6ADFC209FA}" destId="{462F352D-06E1-4BAC-96C3-589C2CF67B59}" srcOrd="2" destOrd="0" presId="urn:microsoft.com/office/officeart/2005/8/layout/vList2"/>
    <dgm:cxn modelId="{FC43A7ED-0EEB-4E78-AE65-682DF69F1884}" type="presParOf" srcId="{F7CA216F-ED56-4C05-A636-8B6ADFC209FA}" destId="{99839C7A-0B6F-43FA-9209-4521FC154C50}" srcOrd="3" destOrd="0" presId="urn:microsoft.com/office/officeart/2005/8/layout/vList2"/>
    <dgm:cxn modelId="{4AC4D284-8B40-4D44-859E-344C13555336}" type="presParOf" srcId="{F7CA216F-ED56-4C05-A636-8B6ADFC209FA}" destId="{CC3048F6-5B1E-4D2B-B7C8-971C43D521A9}" srcOrd="4" destOrd="0" presId="urn:microsoft.com/office/officeart/2005/8/layout/vList2"/>
    <dgm:cxn modelId="{D0D417A6-9C1F-4CBA-ACD9-99404093269E}" type="presParOf" srcId="{F7CA216F-ED56-4C05-A636-8B6ADFC209FA}" destId="{8722C892-B4F7-46CF-8B5C-0F314DAB8E78}" srcOrd="5" destOrd="0" presId="urn:microsoft.com/office/officeart/2005/8/layout/vList2"/>
    <dgm:cxn modelId="{05909A19-E045-43DC-BF6D-A80C64FF7C19}" type="presParOf" srcId="{F7CA216F-ED56-4C05-A636-8B6ADFC209FA}" destId="{8A0C7C58-ADBB-4AE4-9976-52807DE39B7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93792-A5D0-4726-ABE4-A977042FB8FC}">
      <dsp:nvSpPr>
        <dsp:cNvPr id="0" name=""/>
        <dsp:cNvSpPr/>
      </dsp:nvSpPr>
      <dsp:spPr>
        <a:xfrm>
          <a:off x="0" y="357"/>
          <a:ext cx="9143999" cy="761642"/>
        </a:xfrm>
        <a:prstGeom prst="roundRect">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Background</a:t>
          </a:r>
          <a:br>
            <a:rPr lang="en-US" sz="1900" kern="1200" dirty="0"/>
          </a:br>
          <a:endParaRPr lang="en-US" sz="1900" kern="1200" dirty="0"/>
        </a:p>
      </dsp:txBody>
      <dsp:txXfrm>
        <a:off x="37180" y="37537"/>
        <a:ext cx="9069639" cy="6872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F77D04-8892-477E-B7DD-D662C07B2CC0}">
      <dsp:nvSpPr>
        <dsp:cNvPr id="0" name=""/>
        <dsp:cNvSpPr/>
      </dsp:nvSpPr>
      <dsp:spPr>
        <a:xfrm>
          <a:off x="0" y="2773"/>
          <a:ext cx="806076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BE25098-0854-4812-BE02-829EBD1303F1}">
      <dsp:nvSpPr>
        <dsp:cNvPr id="0" name=""/>
        <dsp:cNvSpPr/>
      </dsp:nvSpPr>
      <dsp:spPr>
        <a:xfrm>
          <a:off x="0" y="2773"/>
          <a:ext cx="8060768" cy="51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u="sng" kern="1200" dirty="0"/>
            <a:t>Sterile pyuria </a:t>
          </a:r>
          <a:r>
            <a:rPr lang="en-US" sz="1900" kern="1200" dirty="0"/>
            <a:t>(positive leukocytes, negative culture) may occur in:-</a:t>
          </a:r>
        </a:p>
      </dsp:txBody>
      <dsp:txXfrm>
        <a:off x="0" y="2773"/>
        <a:ext cx="8060768" cy="515920"/>
      </dsp:txXfrm>
    </dsp:sp>
    <dsp:sp modelId="{24F364EE-A3D6-412E-8422-2D3347C7F720}">
      <dsp:nvSpPr>
        <dsp:cNvPr id="0" name=""/>
        <dsp:cNvSpPr/>
      </dsp:nvSpPr>
      <dsp:spPr>
        <a:xfrm>
          <a:off x="0" y="518693"/>
          <a:ext cx="8060768" cy="0"/>
        </a:xfrm>
        <a:prstGeom prst="line">
          <a:avLst/>
        </a:prstGeom>
        <a:solidFill>
          <a:schemeClr val="accent2">
            <a:hueOff val="252993"/>
            <a:satOff val="-4786"/>
            <a:lumOff val="-333"/>
            <a:alphaOff val="0"/>
          </a:schemeClr>
        </a:solidFill>
        <a:ln w="15875" cap="flat" cmpd="sng" algn="ctr">
          <a:solidFill>
            <a:schemeClr val="accent2">
              <a:hueOff val="252993"/>
              <a:satOff val="-4786"/>
              <a:lumOff val="-333"/>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FD887DA-8DF7-406B-80E0-EE9EF6FEBD78}">
      <dsp:nvSpPr>
        <dsp:cNvPr id="0" name=""/>
        <dsp:cNvSpPr/>
      </dsp:nvSpPr>
      <dsp:spPr>
        <a:xfrm>
          <a:off x="0" y="518693"/>
          <a:ext cx="8060768" cy="51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1-partially treated bacterial UTI.</a:t>
          </a:r>
        </a:p>
      </dsp:txBody>
      <dsp:txXfrm>
        <a:off x="0" y="518693"/>
        <a:ext cx="8060768" cy="515920"/>
      </dsp:txXfrm>
    </dsp:sp>
    <dsp:sp modelId="{84BCD9D1-4FF4-491B-B40D-FAEF67D768C6}">
      <dsp:nvSpPr>
        <dsp:cNvPr id="0" name=""/>
        <dsp:cNvSpPr/>
      </dsp:nvSpPr>
      <dsp:spPr>
        <a:xfrm>
          <a:off x="0" y="1034614"/>
          <a:ext cx="8060768" cy="0"/>
        </a:xfrm>
        <a:prstGeom prst="line">
          <a:avLst/>
        </a:prstGeom>
        <a:solidFill>
          <a:schemeClr val="accent2">
            <a:hueOff val="505987"/>
            <a:satOff val="-9572"/>
            <a:lumOff val="-667"/>
            <a:alphaOff val="0"/>
          </a:schemeClr>
        </a:solidFill>
        <a:ln w="15875" cap="flat" cmpd="sng" algn="ctr">
          <a:solidFill>
            <a:schemeClr val="accent2">
              <a:hueOff val="505987"/>
              <a:satOff val="-9572"/>
              <a:lumOff val="-667"/>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B48DB2B-BB73-43FC-BDAB-B7F26E45A2EA}">
      <dsp:nvSpPr>
        <dsp:cNvPr id="0" name=""/>
        <dsp:cNvSpPr/>
      </dsp:nvSpPr>
      <dsp:spPr>
        <a:xfrm>
          <a:off x="0" y="1034614"/>
          <a:ext cx="8060768" cy="51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2-viral infections.</a:t>
          </a:r>
        </a:p>
      </dsp:txBody>
      <dsp:txXfrm>
        <a:off x="0" y="1034614"/>
        <a:ext cx="8060768" cy="515920"/>
      </dsp:txXfrm>
    </dsp:sp>
    <dsp:sp modelId="{2F9D7589-52F8-4DF7-A758-69633189AC74}">
      <dsp:nvSpPr>
        <dsp:cNvPr id="0" name=""/>
        <dsp:cNvSpPr/>
      </dsp:nvSpPr>
      <dsp:spPr>
        <a:xfrm>
          <a:off x="0" y="1550534"/>
          <a:ext cx="8060768" cy="0"/>
        </a:xfrm>
        <a:prstGeom prst="line">
          <a:avLst/>
        </a:prstGeom>
        <a:solidFill>
          <a:schemeClr val="accent2">
            <a:hueOff val="758980"/>
            <a:satOff val="-14359"/>
            <a:lumOff val="-1000"/>
            <a:alphaOff val="0"/>
          </a:schemeClr>
        </a:solidFill>
        <a:ln w="15875" cap="flat" cmpd="sng" algn="ctr">
          <a:solidFill>
            <a:schemeClr val="accent2">
              <a:hueOff val="758980"/>
              <a:satOff val="-14359"/>
              <a:lumOff val="-100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32E182B-820B-4FB0-A3DD-75DA0C9BAE07}">
      <dsp:nvSpPr>
        <dsp:cNvPr id="0" name=""/>
        <dsp:cNvSpPr/>
      </dsp:nvSpPr>
      <dsp:spPr>
        <a:xfrm>
          <a:off x="0" y="1550534"/>
          <a:ext cx="8060768" cy="51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3-urolithiasis.</a:t>
          </a:r>
        </a:p>
      </dsp:txBody>
      <dsp:txXfrm>
        <a:off x="0" y="1550534"/>
        <a:ext cx="8060768" cy="515920"/>
      </dsp:txXfrm>
    </dsp:sp>
    <dsp:sp modelId="{7C2349D7-2B18-4D0F-BD8E-5A5DDA2C5C5F}">
      <dsp:nvSpPr>
        <dsp:cNvPr id="0" name=""/>
        <dsp:cNvSpPr/>
      </dsp:nvSpPr>
      <dsp:spPr>
        <a:xfrm>
          <a:off x="0" y="2066454"/>
          <a:ext cx="8060768" cy="0"/>
        </a:xfrm>
        <a:prstGeom prst="line">
          <a:avLst/>
        </a:prstGeom>
        <a:solidFill>
          <a:schemeClr val="accent2">
            <a:hueOff val="1011974"/>
            <a:satOff val="-19145"/>
            <a:lumOff val="-1334"/>
            <a:alphaOff val="0"/>
          </a:schemeClr>
        </a:solidFill>
        <a:ln w="15875" cap="flat" cmpd="sng" algn="ctr">
          <a:solidFill>
            <a:schemeClr val="accent2">
              <a:hueOff val="1011974"/>
              <a:satOff val="-19145"/>
              <a:lumOff val="-1334"/>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C4376A9C-8E50-496C-AA2D-4E99525A0528}">
      <dsp:nvSpPr>
        <dsp:cNvPr id="0" name=""/>
        <dsp:cNvSpPr/>
      </dsp:nvSpPr>
      <dsp:spPr>
        <a:xfrm>
          <a:off x="0" y="2066454"/>
          <a:ext cx="8060768" cy="51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4-renal tuberculosis.</a:t>
          </a:r>
        </a:p>
      </dsp:txBody>
      <dsp:txXfrm>
        <a:off x="0" y="2066454"/>
        <a:ext cx="8060768" cy="515920"/>
      </dsp:txXfrm>
    </dsp:sp>
    <dsp:sp modelId="{C6201A7F-195A-4C55-ABBF-D84F44C7DB8D}">
      <dsp:nvSpPr>
        <dsp:cNvPr id="0" name=""/>
        <dsp:cNvSpPr/>
      </dsp:nvSpPr>
      <dsp:spPr>
        <a:xfrm>
          <a:off x="0" y="2582374"/>
          <a:ext cx="8060768" cy="0"/>
        </a:xfrm>
        <a:prstGeom prst="line">
          <a:avLst/>
        </a:prstGeom>
        <a:solidFill>
          <a:schemeClr val="accent2">
            <a:hueOff val="1264967"/>
            <a:satOff val="-23931"/>
            <a:lumOff val="-1667"/>
            <a:alphaOff val="0"/>
          </a:schemeClr>
        </a:solidFill>
        <a:ln w="15875" cap="flat" cmpd="sng" algn="ctr">
          <a:solidFill>
            <a:schemeClr val="accent2">
              <a:hueOff val="1264967"/>
              <a:satOff val="-23931"/>
              <a:lumOff val="-1667"/>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DCCBBAF-4601-4113-BCB2-A3926114DE58}">
      <dsp:nvSpPr>
        <dsp:cNvPr id="0" name=""/>
        <dsp:cNvSpPr/>
      </dsp:nvSpPr>
      <dsp:spPr>
        <a:xfrm>
          <a:off x="0" y="2582374"/>
          <a:ext cx="8060768" cy="51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5-renal abscess.</a:t>
          </a:r>
        </a:p>
      </dsp:txBody>
      <dsp:txXfrm>
        <a:off x="0" y="2582374"/>
        <a:ext cx="8060768" cy="515920"/>
      </dsp:txXfrm>
    </dsp:sp>
    <dsp:sp modelId="{FFC973C4-5F22-41CF-87E7-D923836E5499}">
      <dsp:nvSpPr>
        <dsp:cNvPr id="0" name=""/>
        <dsp:cNvSpPr/>
      </dsp:nvSpPr>
      <dsp:spPr>
        <a:xfrm>
          <a:off x="0" y="3098294"/>
          <a:ext cx="8060768" cy="0"/>
        </a:xfrm>
        <a:prstGeom prst="line">
          <a:avLst/>
        </a:prstGeom>
        <a:solidFill>
          <a:schemeClr val="accent2">
            <a:hueOff val="1517960"/>
            <a:satOff val="-28717"/>
            <a:lumOff val="-2000"/>
            <a:alphaOff val="0"/>
          </a:schemeClr>
        </a:solidFill>
        <a:ln w="15875" cap="flat" cmpd="sng" algn="ctr">
          <a:solidFill>
            <a:schemeClr val="accent2">
              <a:hueOff val="1517960"/>
              <a:satOff val="-28717"/>
              <a:lumOff val="-200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3FC5AF2-35F4-4308-ABAC-4A95C40B5480}">
      <dsp:nvSpPr>
        <dsp:cNvPr id="0" name=""/>
        <dsp:cNvSpPr/>
      </dsp:nvSpPr>
      <dsp:spPr>
        <a:xfrm>
          <a:off x="0" y="3098294"/>
          <a:ext cx="8060768" cy="51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6-sexually transmitted infection.</a:t>
          </a:r>
        </a:p>
      </dsp:txBody>
      <dsp:txXfrm>
        <a:off x="0" y="3098294"/>
        <a:ext cx="8060768" cy="515920"/>
      </dsp:txXfrm>
    </dsp:sp>
    <dsp:sp modelId="{BEF8C784-7B24-4390-9602-0D821837232F}">
      <dsp:nvSpPr>
        <dsp:cNvPr id="0" name=""/>
        <dsp:cNvSpPr/>
      </dsp:nvSpPr>
      <dsp:spPr>
        <a:xfrm>
          <a:off x="0" y="3614214"/>
          <a:ext cx="8060768" cy="0"/>
        </a:xfrm>
        <a:prstGeom prst="line">
          <a:avLst/>
        </a:prstGeom>
        <a:solidFill>
          <a:schemeClr val="accent2">
            <a:hueOff val="1770954"/>
            <a:satOff val="-33503"/>
            <a:lumOff val="-2334"/>
            <a:alphaOff val="0"/>
          </a:schemeClr>
        </a:solidFill>
        <a:ln w="15875" cap="flat" cmpd="sng" algn="ctr">
          <a:solidFill>
            <a:schemeClr val="accent2">
              <a:hueOff val="1770954"/>
              <a:satOff val="-33503"/>
              <a:lumOff val="-2334"/>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CC8BD019-0E0E-4A50-94FC-2794F0B995B0}">
      <dsp:nvSpPr>
        <dsp:cNvPr id="0" name=""/>
        <dsp:cNvSpPr/>
      </dsp:nvSpPr>
      <dsp:spPr>
        <a:xfrm>
          <a:off x="0" y="3614214"/>
          <a:ext cx="8060768" cy="51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7-appendicitis, Crohn disease.</a:t>
          </a:r>
        </a:p>
      </dsp:txBody>
      <dsp:txXfrm>
        <a:off x="0" y="3614214"/>
        <a:ext cx="8060768" cy="515920"/>
      </dsp:txXfrm>
    </dsp:sp>
    <dsp:sp modelId="{E0673264-B355-4959-8384-163E6CDF484B}">
      <dsp:nvSpPr>
        <dsp:cNvPr id="0" name=""/>
        <dsp:cNvSpPr/>
      </dsp:nvSpPr>
      <dsp:spPr>
        <a:xfrm>
          <a:off x="0" y="4130134"/>
          <a:ext cx="8060768" cy="0"/>
        </a:xfrm>
        <a:prstGeom prst="line">
          <a:avLst/>
        </a:prstGeom>
        <a:solidFill>
          <a:schemeClr val="accent2">
            <a:hueOff val="2023947"/>
            <a:satOff val="-38290"/>
            <a:lumOff val="-2667"/>
            <a:alphaOff val="0"/>
          </a:schemeClr>
        </a:solidFill>
        <a:ln w="15875" cap="flat" cmpd="sng" algn="ctr">
          <a:solidFill>
            <a:schemeClr val="accent2">
              <a:hueOff val="2023947"/>
              <a:satOff val="-38290"/>
              <a:lumOff val="-2667"/>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6F1AD586-A84B-4AD7-8E7C-43CAE394749A}">
      <dsp:nvSpPr>
        <dsp:cNvPr id="0" name=""/>
        <dsp:cNvSpPr/>
      </dsp:nvSpPr>
      <dsp:spPr>
        <a:xfrm>
          <a:off x="0" y="4130134"/>
          <a:ext cx="8060768" cy="51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8-Kawasaki disease.</a:t>
          </a:r>
        </a:p>
      </dsp:txBody>
      <dsp:txXfrm>
        <a:off x="0" y="4130134"/>
        <a:ext cx="8060768" cy="515920"/>
      </dsp:txXfrm>
    </dsp:sp>
    <dsp:sp modelId="{3350220D-2966-48CA-8010-6648B8464411}">
      <dsp:nvSpPr>
        <dsp:cNvPr id="0" name=""/>
        <dsp:cNvSpPr/>
      </dsp:nvSpPr>
      <dsp:spPr>
        <a:xfrm>
          <a:off x="0" y="4646054"/>
          <a:ext cx="8060768" cy="0"/>
        </a:xfrm>
        <a:prstGeom prst="line">
          <a:avLst/>
        </a:prstGeom>
        <a:solidFill>
          <a:schemeClr val="accent2">
            <a:hueOff val="2276941"/>
            <a:satOff val="-43076"/>
            <a:lumOff val="-3001"/>
            <a:alphaOff val="0"/>
          </a:schemeClr>
        </a:solidFill>
        <a:ln w="15875" cap="flat" cmpd="sng" algn="ctr">
          <a:solidFill>
            <a:schemeClr val="accent2">
              <a:hueOff val="2276941"/>
              <a:satOff val="-43076"/>
              <a:lumOff val="-3001"/>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822A1D6-4821-4494-8775-53C00593592C}">
      <dsp:nvSpPr>
        <dsp:cNvPr id="0" name=""/>
        <dsp:cNvSpPr/>
      </dsp:nvSpPr>
      <dsp:spPr>
        <a:xfrm>
          <a:off x="0" y="4646054"/>
          <a:ext cx="8060768" cy="51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9-schistosomiasis.</a:t>
          </a:r>
        </a:p>
      </dsp:txBody>
      <dsp:txXfrm>
        <a:off x="0" y="4646054"/>
        <a:ext cx="8060768" cy="515920"/>
      </dsp:txXfrm>
    </dsp:sp>
    <dsp:sp modelId="{EC74DA42-80FC-49C9-9B65-B89E0DD3B2F6}">
      <dsp:nvSpPr>
        <dsp:cNvPr id="0" name=""/>
        <dsp:cNvSpPr/>
      </dsp:nvSpPr>
      <dsp:spPr>
        <a:xfrm>
          <a:off x="0" y="5161975"/>
          <a:ext cx="8060768" cy="0"/>
        </a:xfrm>
        <a:prstGeom prst="line">
          <a:avLst/>
        </a:prstGeom>
        <a:solidFill>
          <a:schemeClr val="accent2">
            <a:hueOff val="2529934"/>
            <a:satOff val="-47862"/>
            <a:lumOff val="-3334"/>
            <a:alphaOff val="0"/>
          </a:schemeClr>
        </a:solidFill>
        <a:ln w="15875" cap="flat" cmpd="sng" algn="ctr">
          <a:solidFill>
            <a:schemeClr val="accent2">
              <a:hueOff val="2529934"/>
              <a:satOff val="-47862"/>
              <a:lumOff val="-3334"/>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D2DA72B-5746-4298-A448-EBCEF2F9F5BF}">
      <dsp:nvSpPr>
        <dsp:cNvPr id="0" name=""/>
        <dsp:cNvSpPr/>
      </dsp:nvSpPr>
      <dsp:spPr>
        <a:xfrm>
          <a:off x="0" y="5161975"/>
          <a:ext cx="8060768" cy="51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10-interstitial nephritis.</a:t>
          </a:r>
        </a:p>
      </dsp:txBody>
      <dsp:txXfrm>
        <a:off x="0" y="5161975"/>
        <a:ext cx="8060768" cy="515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E10E2-B6CF-49E0-B990-2BAABB5D9371}">
      <dsp:nvSpPr>
        <dsp:cNvPr id="0" name=""/>
        <dsp:cNvSpPr/>
      </dsp:nvSpPr>
      <dsp:spPr>
        <a:xfrm>
          <a:off x="0" y="11654"/>
          <a:ext cx="8229600" cy="11196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Vesico ureteral reflux:</a:t>
          </a:r>
          <a:br>
            <a:rPr lang="en-US" sz="2900" kern="1200"/>
          </a:br>
          <a:endParaRPr lang="en-US" sz="2900" kern="1200"/>
        </a:p>
      </dsp:txBody>
      <dsp:txXfrm>
        <a:off x="54659" y="66313"/>
        <a:ext cx="8120282" cy="10103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5037F3-495D-4D86-889D-04CD29BFB3BE}">
      <dsp:nvSpPr>
        <dsp:cNvPr id="0" name=""/>
        <dsp:cNvSpPr/>
      </dsp:nvSpPr>
      <dsp:spPr>
        <a:xfrm>
          <a:off x="0" y="451083"/>
          <a:ext cx="7932419" cy="77512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VCUG or radionuclide cystogram is done for diagnosis.</a:t>
          </a:r>
        </a:p>
      </dsp:txBody>
      <dsp:txXfrm>
        <a:off x="37838" y="488921"/>
        <a:ext cx="7856743" cy="699449"/>
      </dsp:txXfrm>
    </dsp:sp>
    <dsp:sp modelId="{462F352D-06E1-4BAC-96C3-589C2CF67B59}">
      <dsp:nvSpPr>
        <dsp:cNvPr id="0" name=""/>
        <dsp:cNvSpPr/>
      </dsp:nvSpPr>
      <dsp:spPr>
        <a:xfrm>
          <a:off x="0" y="1283808"/>
          <a:ext cx="7932419" cy="775125"/>
        </a:xfrm>
        <a:prstGeom prst="roundRect">
          <a:avLst/>
        </a:prstGeom>
        <a:solidFill>
          <a:schemeClr val="accent2">
            <a:hueOff val="843311"/>
            <a:satOff val="-15954"/>
            <a:lumOff val="-111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Grade I &amp; II who are toilet trained offered watchful waiting while those who are not toilet trained need antibiotic prophylaxis.</a:t>
          </a:r>
        </a:p>
      </dsp:txBody>
      <dsp:txXfrm>
        <a:off x="37838" y="1321646"/>
        <a:ext cx="7856743" cy="699449"/>
      </dsp:txXfrm>
    </dsp:sp>
    <dsp:sp modelId="{CC3048F6-5B1E-4D2B-B7C8-971C43D521A9}">
      <dsp:nvSpPr>
        <dsp:cNvPr id="0" name=""/>
        <dsp:cNvSpPr/>
      </dsp:nvSpPr>
      <dsp:spPr>
        <a:xfrm>
          <a:off x="0" y="2116534"/>
          <a:ext cx="7932419" cy="775125"/>
        </a:xfrm>
        <a:prstGeom prst="roundRect">
          <a:avLst/>
        </a:prstGeom>
        <a:solidFill>
          <a:schemeClr val="accent2">
            <a:hueOff val="1686623"/>
            <a:satOff val="-31908"/>
            <a:lumOff val="-222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Grade III &amp; IV are managed by prophylactic antibiotics with surveillance for infection. </a:t>
          </a:r>
        </a:p>
      </dsp:txBody>
      <dsp:txXfrm>
        <a:off x="37838" y="2154372"/>
        <a:ext cx="7856743" cy="699449"/>
      </dsp:txXfrm>
    </dsp:sp>
    <dsp:sp modelId="{8A0C7C58-ADBB-4AE4-9976-52807DE39B7A}">
      <dsp:nvSpPr>
        <dsp:cNvPr id="0" name=""/>
        <dsp:cNvSpPr/>
      </dsp:nvSpPr>
      <dsp:spPr>
        <a:xfrm>
          <a:off x="0" y="2949259"/>
          <a:ext cx="7932419" cy="775125"/>
        </a:xfrm>
        <a:prstGeom prst="round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Grade V need surgery (ureteric reimplantation).</a:t>
          </a:r>
        </a:p>
      </dsp:txBody>
      <dsp:txXfrm>
        <a:off x="37838" y="2987097"/>
        <a:ext cx="7856743" cy="6994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6AA61E-E5D4-4203-8501-41D9F4486EEC}" type="datetimeFigureOut">
              <a:rPr lang="en-US" smtClean="0"/>
              <a:t>11/11/2024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61050B-BB91-429B-A963-225E79D0B472}" type="slidenum">
              <a:rPr lang="en-US" smtClean="0"/>
              <a:t>‹#›</a:t>
            </a:fld>
            <a:endParaRPr lang="en-US" dirty="0"/>
          </a:p>
        </p:txBody>
      </p:sp>
    </p:spTree>
    <p:extLst>
      <p:ext uri="{BB962C8B-B14F-4D97-AF65-F5344CB8AC3E}">
        <p14:creationId xmlns:p14="http://schemas.microsoft.com/office/powerpoint/2010/main" val="2676560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61050B-BB91-429B-A963-225E79D0B472}" type="slidenum">
              <a:rPr lang="en-US" smtClean="0"/>
              <a:t>6</a:t>
            </a:fld>
            <a:endParaRPr lang="en-US" dirty="0"/>
          </a:p>
        </p:txBody>
      </p:sp>
    </p:spTree>
    <p:extLst>
      <p:ext uri="{BB962C8B-B14F-4D97-AF65-F5344CB8AC3E}">
        <p14:creationId xmlns:p14="http://schemas.microsoft.com/office/powerpoint/2010/main" val="1137586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61050B-BB91-429B-A963-225E79D0B472}" type="slidenum">
              <a:rPr lang="en-US" smtClean="0"/>
              <a:t>11</a:t>
            </a:fld>
            <a:endParaRPr lang="en-US" dirty="0"/>
          </a:p>
        </p:txBody>
      </p:sp>
    </p:spTree>
    <p:extLst>
      <p:ext uri="{BB962C8B-B14F-4D97-AF65-F5344CB8AC3E}">
        <p14:creationId xmlns:p14="http://schemas.microsoft.com/office/powerpoint/2010/main" val="2891286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20C3E-9EB9-E225-BD79-05E72C64D85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5B25B-0853-935C-F761-DA12FE49626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C2AC114-8370-0B2B-8E68-D96935E43CC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A04D6A8-BEAD-8301-43BA-66E6DE297980}"/>
              </a:ext>
            </a:extLst>
          </p:cNvPr>
          <p:cNvSpPr>
            <a:spLocks noGrp="1"/>
          </p:cNvSpPr>
          <p:nvPr>
            <p:ph type="sldNum" sz="quarter" idx="5"/>
          </p:nvPr>
        </p:nvSpPr>
        <p:spPr/>
        <p:txBody>
          <a:bodyPr/>
          <a:lstStyle/>
          <a:p>
            <a:fld id="{8661050B-BB91-429B-A963-225E79D0B472}" type="slidenum">
              <a:rPr lang="en-US" smtClean="0"/>
              <a:t>12</a:t>
            </a:fld>
            <a:endParaRPr lang="en-US" dirty="0"/>
          </a:p>
        </p:txBody>
      </p:sp>
    </p:spTree>
    <p:extLst>
      <p:ext uri="{BB962C8B-B14F-4D97-AF65-F5344CB8AC3E}">
        <p14:creationId xmlns:p14="http://schemas.microsoft.com/office/powerpoint/2010/main" val="3306629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61050B-BB91-429B-A963-225E79D0B472}" type="slidenum">
              <a:rPr lang="en-US" smtClean="0"/>
              <a:t>15</a:t>
            </a:fld>
            <a:endParaRPr lang="en-US" dirty="0"/>
          </a:p>
        </p:txBody>
      </p:sp>
    </p:spTree>
    <p:extLst>
      <p:ext uri="{BB962C8B-B14F-4D97-AF65-F5344CB8AC3E}">
        <p14:creationId xmlns:p14="http://schemas.microsoft.com/office/powerpoint/2010/main" val="2206721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61050B-BB91-429B-A963-225E79D0B472}" type="slidenum">
              <a:rPr lang="en-US" smtClean="0"/>
              <a:t>17</a:t>
            </a:fld>
            <a:endParaRPr lang="en-US" dirty="0"/>
          </a:p>
        </p:txBody>
      </p:sp>
    </p:spTree>
    <p:extLst>
      <p:ext uri="{BB962C8B-B14F-4D97-AF65-F5344CB8AC3E}">
        <p14:creationId xmlns:p14="http://schemas.microsoft.com/office/powerpoint/2010/main" val="3248792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fld id="{89FA2429-787D-46E6-8C21-F493F360CB36}" type="datetimeFigureOut">
              <a:rPr lang="en-US" smtClean="0"/>
              <a:t>11/11/2024</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54FE5E3C-D00F-4416-9D18-2142C06B2B68}" type="slidenum">
              <a:rPr lang="en-US" smtClean="0"/>
              <a:t>‹#›</a:t>
            </a:fld>
            <a:endParaRPr lang="en-US" dirty="0"/>
          </a:p>
        </p:txBody>
      </p:sp>
    </p:spTree>
    <p:extLst>
      <p:ext uri="{BB962C8B-B14F-4D97-AF65-F5344CB8AC3E}">
        <p14:creationId xmlns:p14="http://schemas.microsoft.com/office/powerpoint/2010/main" val="228469813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FA2429-787D-46E6-8C21-F493F360CB36}" type="datetimeFigureOut">
              <a:rPr lang="en-US" smtClean="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FE5E3C-D00F-4416-9D18-2142C06B2B68}" type="slidenum">
              <a:rPr lang="en-US" smtClean="0"/>
              <a:t>‹#›</a:t>
            </a:fld>
            <a:endParaRPr lang="en-US" dirty="0"/>
          </a:p>
        </p:txBody>
      </p:sp>
    </p:spTree>
    <p:extLst>
      <p:ext uri="{BB962C8B-B14F-4D97-AF65-F5344CB8AC3E}">
        <p14:creationId xmlns:p14="http://schemas.microsoft.com/office/powerpoint/2010/main" val="256405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0080" y="320040"/>
            <a:ext cx="2743200" cy="320040"/>
          </a:xfrm>
        </p:spPr>
        <p:txBody>
          <a:bodyPr/>
          <a:lstStyle/>
          <a:p>
            <a:fld id="{89FA2429-787D-46E6-8C21-F493F360CB36}" type="datetimeFigureOut">
              <a:rPr lang="en-US" smtClean="0"/>
              <a:t>11/11/2024</a:t>
            </a:fld>
            <a:endParaRPr lang="en-US" dirty="0"/>
          </a:p>
        </p:txBody>
      </p:sp>
      <p:sp>
        <p:nvSpPr>
          <p:cNvPr id="5" name="Footer Placeholder 4"/>
          <p:cNvSpPr>
            <a:spLocks noGrp="1"/>
          </p:cNvSpPr>
          <p:nvPr>
            <p:ph type="ftr" sz="quarter" idx="11"/>
          </p:nvPr>
        </p:nvSpPr>
        <p:spPr>
          <a:xfrm>
            <a:off x="640080" y="6227064"/>
            <a:ext cx="7854696" cy="320040"/>
          </a:xfrm>
        </p:spPr>
        <p:txBody>
          <a:body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54FE5E3C-D00F-4416-9D18-2142C06B2B68}" type="slidenum">
              <a:rPr lang="en-US" smtClean="0"/>
              <a:t>‹#›</a:t>
            </a:fld>
            <a:endParaRPr lang="en-US" dirty="0"/>
          </a:p>
        </p:txBody>
      </p:sp>
    </p:spTree>
    <p:extLst>
      <p:ext uri="{BB962C8B-B14F-4D97-AF65-F5344CB8AC3E}">
        <p14:creationId xmlns:p14="http://schemas.microsoft.com/office/powerpoint/2010/main" val="210219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FA2429-787D-46E6-8C21-F493F360CB36}" type="datetimeFigureOut">
              <a:rPr lang="en-US" smtClean="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FE5E3C-D00F-4416-9D18-2142C06B2B68}" type="slidenum">
              <a:rPr lang="en-US" smtClean="0"/>
              <a:t>‹#›</a:t>
            </a:fld>
            <a:endParaRPr lang="en-US" dirty="0"/>
          </a:p>
        </p:txBody>
      </p:sp>
    </p:spTree>
    <p:extLst>
      <p:ext uri="{BB962C8B-B14F-4D97-AF65-F5344CB8AC3E}">
        <p14:creationId xmlns:p14="http://schemas.microsoft.com/office/powerpoint/2010/main" val="2202141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0080" y="320040"/>
            <a:ext cx="2743200" cy="320040"/>
          </a:xfrm>
        </p:spPr>
        <p:txBody>
          <a:bodyPr/>
          <a:lstStyle/>
          <a:p>
            <a:fld id="{89FA2429-787D-46E6-8C21-F493F360CB36}" type="datetimeFigureOut">
              <a:rPr lang="en-US" smtClean="0"/>
              <a:t>11/11/2024</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54FE5E3C-D00F-4416-9D18-2142C06B2B68}" type="slidenum">
              <a:rPr lang="en-US" smtClean="0"/>
              <a:t>‹#›</a:t>
            </a:fld>
            <a:endParaRPr lang="en-US" dirty="0"/>
          </a:p>
        </p:txBody>
      </p:sp>
    </p:spTree>
    <p:extLst>
      <p:ext uri="{BB962C8B-B14F-4D97-AF65-F5344CB8AC3E}">
        <p14:creationId xmlns:p14="http://schemas.microsoft.com/office/powerpoint/2010/main" val="425292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40080" y="320040"/>
            <a:ext cx="2743200" cy="320040"/>
          </a:xfrm>
        </p:spPr>
        <p:txBody>
          <a:bodyPr/>
          <a:lstStyle/>
          <a:p>
            <a:fld id="{89FA2429-787D-46E6-8C21-F493F360CB36}" type="datetimeFigureOut">
              <a:rPr lang="en-US" smtClean="0"/>
              <a:t>11/11/2024</a:t>
            </a:fld>
            <a:endParaRPr lang="en-US" dirty="0"/>
          </a:p>
        </p:txBody>
      </p:sp>
      <p:sp>
        <p:nvSpPr>
          <p:cNvPr id="6" name="Footer Placeholder 5"/>
          <p:cNvSpPr>
            <a:spLocks noGrp="1"/>
          </p:cNvSpPr>
          <p:nvPr>
            <p:ph type="ftr" sz="quarter" idx="11"/>
          </p:nvPr>
        </p:nvSpPr>
        <p:spPr>
          <a:xfrm>
            <a:off x="640080" y="6227064"/>
            <a:ext cx="7854696" cy="320040"/>
          </a:xfrm>
        </p:spPr>
        <p:txBody>
          <a:bodyPr/>
          <a:lstStyle/>
          <a:p>
            <a:endParaRPr lang="en-US" dirty="0"/>
          </a:p>
        </p:txBody>
      </p:sp>
      <p:sp>
        <p:nvSpPr>
          <p:cNvPr id="7" name="Slide Number Placeholder 6"/>
          <p:cNvSpPr>
            <a:spLocks noGrp="1"/>
          </p:cNvSpPr>
          <p:nvPr>
            <p:ph type="sldNum" sz="quarter" idx="12"/>
          </p:nvPr>
        </p:nvSpPr>
        <p:spPr>
          <a:xfrm>
            <a:off x="7808976" y="320040"/>
            <a:ext cx="685800" cy="320040"/>
          </a:xfrm>
        </p:spPr>
        <p:txBody>
          <a:bodyPr/>
          <a:lstStyle/>
          <a:p>
            <a:fld id="{54FE5E3C-D00F-4416-9D18-2142C06B2B68}" type="slidenum">
              <a:rPr lang="en-US" smtClean="0"/>
              <a:t>‹#›</a:t>
            </a:fld>
            <a:endParaRPr lang="en-US" dirty="0"/>
          </a:p>
        </p:txBody>
      </p:sp>
    </p:spTree>
    <p:extLst>
      <p:ext uri="{BB962C8B-B14F-4D97-AF65-F5344CB8AC3E}">
        <p14:creationId xmlns:p14="http://schemas.microsoft.com/office/powerpoint/2010/main" val="2797257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06636" y="1487999"/>
            <a:ext cx="3804674" cy="1775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95010" y="4270332"/>
            <a:ext cx="3819675" cy="1785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40080" y="320040"/>
            <a:ext cx="2743200" cy="320040"/>
          </a:xfrm>
        </p:spPr>
        <p:txBody>
          <a:bodyPr/>
          <a:lstStyle/>
          <a:p>
            <a:fld id="{89FA2429-787D-46E6-8C21-F493F360CB36}" type="datetimeFigureOut">
              <a:rPr lang="en-US" smtClean="0"/>
              <a:t>11/11/2024</a:t>
            </a:fld>
            <a:endParaRPr lang="en-US" dirty="0"/>
          </a:p>
        </p:txBody>
      </p:sp>
      <p:sp>
        <p:nvSpPr>
          <p:cNvPr id="8" name="Footer Placeholder 7"/>
          <p:cNvSpPr>
            <a:spLocks noGrp="1"/>
          </p:cNvSpPr>
          <p:nvPr>
            <p:ph type="ftr" sz="quarter" idx="11"/>
          </p:nvPr>
        </p:nvSpPr>
        <p:spPr>
          <a:xfrm>
            <a:off x="640080" y="6227064"/>
            <a:ext cx="7854696" cy="320040"/>
          </a:xfrm>
        </p:spPr>
        <p:txBody>
          <a:bodyPr/>
          <a:lstStyle/>
          <a:p>
            <a:endParaRPr lang="en-US" dirty="0"/>
          </a:p>
        </p:txBody>
      </p:sp>
      <p:sp>
        <p:nvSpPr>
          <p:cNvPr id="9" name="Slide Number Placeholder 8"/>
          <p:cNvSpPr>
            <a:spLocks noGrp="1"/>
          </p:cNvSpPr>
          <p:nvPr>
            <p:ph type="sldNum" sz="quarter" idx="12"/>
          </p:nvPr>
        </p:nvSpPr>
        <p:spPr>
          <a:xfrm>
            <a:off x="7808976" y="320040"/>
            <a:ext cx="685800" cy="320040"/>
          </a:xfrm>
        </p:spPr>
        <p:txBody>
          <a:bodyPr/>
          <a:lstStyle/>
          <a:p>
            <a:fld id="{54FE5E3C-D00F-4416-9D18-2142C06B2B68}" type="slidenum">
              <a:rPr lang="en-US" smtClean="0"/>
              <a:t>‹#›</a:t>
            </a:fld>
            <a:endParaRPr lang="en-US" dirty="0"/>
          </a:p>
        </p:txBody>
      </p:sp>
    </p:spTree>
    <p:extLst>
      <p:ext uri="{BB962C8B-B14F-4D97-AF65-F5344CB8AC3E}">
        <p14:creationId xmlns:p14="http://schemas.microsoft.com/office/powerpoint/2010/main" val="3840527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FA2429-787D-46E6-8C21-F493F360CB36}" type="datetimeFigureOut">
              <a:rPr lang="en-US" smtClean="0"/>
              <a:t>11/11/2024</a:t>
            </a:fld>
            <a:endParaRPr lang="en-US" dirty="0"/>
          </a:p>
        </p:txBody>
      </p:sp>
      <p:sp>
        <p:nvSpPr>
          <p:cNvPr id="4" name="Footer Placeholder 3"/>
          <p:cNvSpPr>
            <a:spLocks noGrp="1"/>
          </p:cNvSpPr>
          <p:nvPr>
            <p:ph type="ftr" sz="quarter" idx="11"/>
          </p:nvPr>
        </p:nvSpPr>
        <p:spPr>
          <a:xfrm>
            <a:off x="640080" y="6227064"/>
            <a:ext cx="7854696" cy="320040"/>
          </a:xfrm>
        </p:spPr>
        <p:txBody>
          <a:bodyPr/>
          <a:lstStyle/>
          <a:p>
            <a:endParaRPr lang="en-US" dirty="0"/>
          </a:p>
        </p:txBody>
      </p:sp>
      <p:sp>
        <p:nvSpPr>
          <p:cNvPr id="5" name="Slide Number Placeholder 4"/>
          <p:cNvSpPr>
            <a:spLocks noGrp="1"/>
          </p:cNvSpPr>
          <p:nvPr>
            <p:ph type="sldNum" sz="quarter" idx="12"/>
          </p:nvPr>
        </p:nvSpPr>
        <p:spPr/>
        <p:txBody>
          <a:bodyPr/>
          <a:lstStyle/>
          <a:p>
            <a:fld id="{54FE5E3C-D00F-4416-9D18-2142C06B2B68}" type="slidenum">
              <a:rPr lang="en-US" smtClean="0"/>
              <a:t>‹#›</a:t>
            </a:fld>
            <a:endParaRPr lang="en-US" dirty="0"/>
          </a:p>
        </p:txBody>
      </p:sp>
    </p:spTree>
    <p:extLst>
      <p:ext uri="{BB962C8B-B14F-4D97-AF65-F5344CB8AC3E}">
        <p14:creationId xmlns:p14="http://schemas.microsoft.com/office/powerpoint/2010/main" val="2418550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fld id="{89FA2429-787D-46E6-8C21-F493F360CB36}" type="datetimeFigureOut">
              <a:rPr lang="en-US" smtClean="0"/>
              <a:t>11/11/2024</a:t>
            </a:fld>
            <a:endParaRPr lang="en-US" dirty="0"/>
          </a:p>
        </p:txBody>
      </p:sp>
      <p:sp>
        <p:nvSpPr>
          <p:cNvPr id="3" name="Footer Placeholder 2"/>
          <p:cNvSpPr>
            <a:spLocks noGrp="1"/>
          </p:cNvSpPr>
          <p:nvPr>
            <p:ph type="ftr" sz="quarter" idx="11"/>
          </p:nvPr>
        </p:nvSpPr>
        <p:spPr>
          <a:xfrm>
            <a:off x="640080" y="6227064"/>
            <a:ext cx="7854696" cy="320040"/>
          </a:xfrm>
        </p:spPr>
        <p:txBody>
          <a:bodyPr/>
          <a:lstStyle/>
          <a:p>
            <a:endParaRPr lang="en-US" dirty="0"/>
          </a:p>
        </p:txBody>
      </p:sp>
      <p:sp>
        <p:nvSpPr>
          <p:cNvPr id="4" name="Slide Number Placeholder 3"/>
          <p:cNvSpPr>
            <a:spLocks noGrp="1"/>
          </p:cNvSpPr>
          <p:nvPr>
            <p:ph type="sldNum" sz="quarter" idx="12"/>
          </p:nvPr>
        </p:nvSpPr>
        <p:spPr>
          <a:xfrm>
            <a:off x="7808976" y="320040"/>
            <a:ext cx="685800" cy="320040"/>
          </a:xfrm>
        </p:spPr>
        <p:txBody>
          <a:bodyPr/>
          <a:lstStyle/>
          <a:p>
            <a:fld id="{54FE5E3C-D00F-4416-9D18-2142C06B2B68}" type="slidenum">
              <a:rPr lang="en-US" smtClean="0"/>
              <a:t>‹#›</a:t>
            </a:fld>
            <a:endParaRPr lang="en-US" dirty="0"/>
          </a:p>
        </p:txBody>
      </p:sp>
    </p:spTree>
    <p:extLst>
      <p:ext uri="{BB962C8B-B14F-4D97-AF65-F5344CB8AC3E}">
        <p14:creationId xmlns:p14="http://schemas.microsoft.com/office/powerpoint/2010/main" val="339786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9FA2429-787D-46E6-8C21-F493F360CB36}" type="datetimeFigureOut">
              <a:rPr lang="en-US" smtClean="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FE5E3C-D00F-4416-9D18-2142C06B2B68}" type="slidenum">
              <a:rPr lang="en-US" smtClean="0"/>
              <a:t>‹#›</a:t>
            </a:fld>
            <a:endParaRPr lang="en-US" dirty="0"/>
          </a:p>
        </p:txBody>
      </p:sp>
    </p:spTree>
    <p:extLst>
      <p:ext uri="{BB962C8B-B14F-4D97-AF65-F5344CB8AC3E}">
        <p14:creationId xmlns:p14="http://schemas.microsoft.com/office/powerpoint/2010/main" val="3466622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40080" y="320040"/>
            <a:ext cx="2743200" cy="320040"/>
          </a:xfrm>
        </p:spPr>
        <p:txBody>
          <a:bodyPr/>
          <a:lstStyle/>
          <a:p>
            <a:fld id="{89FA2429-787D-46E6-8C21-F493F360CB36}" type="datetimeFigureOut">
              <a:rPr lang="en-US" smtClean="0"/>
              <a:t>11/11/2024</a:t>
            </a:fld>
            <a:endParaRPr lang="en-US" dirty="0"/>
          </a:p>
        </p:txBody>
      </p:sp>
      <p:sp>
        <p:nvSpPr>
          <p:cNvPr id="6" name="Footer Placeholder 5"/>
          <p:cNvSpPr>
            <a:spLocks noGrp="1"/>
          </p:cNvSpPr>
          <p:nvPr>
            <p:ph type="ftr" sz="quarter" idx="11"/>
          </p:nvPr>
        </p:nvSpPr>
        <p:spPr>
          <a:xfrm>
            <a:off x="640080" y="6227064"/>
            <a:ext cx="4358641" cy="320040"/>
          </a:xfrm>
        </p:spPr>
        <p:txBody>
          <a:bodyPr/>
          <a:lstStyle/>
          <a:p>
            <a:endParaRPr lang="en-US" dirty="0"/>
          </a:p>
        </p:txBody>
      </p:sp>
      <p:sp>
        <p:nvSpPr>
          <p:cNvPr id="7" name="Slide Number Placeholder 6"/>
          <p:cNvSpPr>
            <a:spLocks noGrp="1"/>
          </p:cNvSpPr>
          <p:nvPr>
            <p:ph type="sldNum" sz="quarter" idx="12"/>
          </p:nvPr>
        </p:nvSpPr>
        <p:spPr>
          <a:xfrm>
            <a:off x="4315463" y="320040"/>
            <a:ext cx="685800" cy="320040"/>
          </a:xfrm>
        </p:spPr>
        <p:txBody>
          <a:bodyPr/>
          <a:lstStyle/>
          <a:p>
            <a:fld id="{54FE5E3C-D00F-4416-9D18-2142C06B2B68}" type="slidenum">
              <a:rPr lang="en-US" smtClean="0"/>
              <a:t>‹#›</a:t>
            </a:fld>
            <a:endParaRPr lang="en-US" dirty="0"/>
          </a:p>
        </p:txBody>
      </p:sp>
    </p:spTree>
    <p:extLst>
      <p:ext uri="{BB962C8B-B14F-4D97-AF65-F5344CB8AC3E}">
        <p14:creationId xmlns:p14="http://schemas.microsoft.com/office/powerpoint/2010/main" val="307601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89FA2429-787D-46E6-8C21-F493F360CB36}" type="datetimeFigureOut">
              <a:rPr lang="en-US" smtClean="0"/>
              <a:t>11/11/2024</a:t>
            </a:fld>
            <a:endParaRPr lang="en-US" dirty="0"/>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54FE5E3C-D00F-4416-9D18-2142C06B2B68}" type="slidenum">
              <a:rPr lang="en-US" smtClean="0"/>
              <a:t>‹#›</a:t>
            </a:fld>
            <a:endParaRPr lang="en-US" dirty="0"/>
          </a:p>
        </p:txBody>
      </p:sp>
    </p:spTree>
    <p:extLst>
      <p:ext uri="{BB962C8B-B14F-4D97-AF65-F5344CB8AC3E}">
        <p14:creationId xmlns:p14="http://schemas.microsoft.com/office/powerpoint/2010/main" val="729052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65445" y="5900057"/>
            <a:ext cx="4800600" cy="990600"/>
          </a:xfrm>
        </p:spPr>
        <p:txBody>
          <a:bodyPr>
            <a:noAutofit/>
          </a:bodyPr>
          <a:lstStyle/>
          <a:p>
            <a:r>
              <a:rPr lang="en-US" sz="2000" b="1" i="1" dirty="0">
                <a:solidFill>
                  <a:schemeClr val="bg1">
                    <a:lumMod val="50000"/>
                  </a:schemeClr>
                </a:solidFill>
                <a:latin typeface="Andalus" panose="02020603050405020304" pitchFamily="18" charset="-78"/>
                <a:cs typeface="Andalus" panose="02020603050405020304" pitchFamily="18" charset="-78"/>
              </a:rPr>
              <a:t>Dr. Nihal Khalid Yaseen</a:t>
            </a:r>
          </a:p>
        </p:txBody>
      </p:sp>
      <p:sp>
        <p:nvSpPr>
          <p:cNvPr id="4" name="Rectangle 3">
            <a:extLst>
              <a:ext uri="{FF2B5EF4-FFF2-40B4-BE49-F238E27FC236}">
                <a16:creationId xmlns:a16="http://schemas.microsoft.com/office/drawing/2014/main" id="{D0812870-CCA6-16C8-9E2B-88C80C5DF0A1}"/>
              </a:ext>
            </a:extLst>
          </p:cNvPr>
          <p:cNvSpPr/>
          <p:nvPr/>
        </p:nvSpPr>
        <p:spPr>
          <a:xfrm>
            <a:off x="1219200" y="2459504"/>
            <a:ext cx="6810823" cy="1938992"/>
          </a:xfrm>
          <a:prstGeom prst="rect">
            <a:avLst/>
          </a:prstGeom>
          <a:noFill/>
        </p:spPr>
        <p:txBody>
          <a:bodyPr wrap="square" lIns="91440" tIns="45720" rIns="91440" bIns="45720">
            <a:spAutoFit/>
          </a:bodyPr>
          <a:lstStyle/>
          <a:p>
            <a:pPr algn="ctr"/>
            <a:r>
              <a:rPr lang="en-US" sz="6000" b="1" cap="none" spc="0" dirty="0">
                <a:ln w="0"/>
                <a:solidFill>
                  <a:schemeClr val="bg2">
                    <a:lumMod val="25000"/>
                  </a:schemeClr>
                </a:solidFill>
                <a:effectLst>
                  <a:reflection blurRad="6350" stA="53000" endA="300" endPos="35500" dir="5400000" sy="-90000" algn="bl" rotWithShape="0"/>
                </a:effectLst>
                <a:latin typeface="Aharoni" panose="020F0502020204030204" pitchFamily="2" charset="-79"/>
                <a:cs typeface="Aharoni" panose="020F0502020204030204" pitchFamily="2" charset="-79"/>
              </a:rPr>
              <a:t>Urinary tract infection</a:t>
            </a:r>
          </a:p>
        </p:txBody>
      </p:sp>
    </p:spTree>
    <p:extLst>
      <p:ext uri="{BB962C8B-B14F-4D97-AF65-F5344CB8AC3E}">
        <p14:creationId xmlns:p14="http://schemas.microsoft.com/office/powerpoint/2010/main" val="3496128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3C962B-14F6-B5C2-DC9D-48BBD7F4619E}"/>
              </a:ext>
            </a:extLst>
          </p:cNvPr>
          <p:cNvSpPr txBox="1"/>
          <p:nvPr/>
        </p:nvSpPr>
        <p:spPr>
          <a:xfrm>
            <a:off x="152400" y="1443841"/>
            <a:ext cx="8686800" cy="4708981"/>
          </a:xfrm>
          <a:prstGeom prst="rect">
            <a:avLst/>
          </a:prstGeom>
          <a:noFill/>
        </p:spPr>
        <p:txBody>
          <a:bodyPr wrap="square">
            <a:spAutoFit/>
          </a:bodyPr>
          <a:lstStyle/>
          <a:p>
            <a:r>
              <a:rPr lang="en-US" sz="2000" dirty="0"/>
              <a:t>The primary goal of imaging studies in children with a febrile UTI is to identify anatomic abnormalities that predispose to future infection, such as high- grade VUR, posterior urethral valves, or other obstructive uropathy. </a:t>
            </a:r>
          </a:p>
          <a:p>
            <a:r>
              <a:rPr lang="en-US" sz="2000" dirty="0"/>
              <a:t>1- Ultrasound is the first- line imaging for screening recommended for all children with UTI and will likely demonstrate an enlarged kidney with a possible mass in the case of acute lobar </a:t>
            </a:r>
            <a:r>
              <a:rPr lang="en-US" sz="2000" dirty="0" err="1"/>
              <a:t>nephronia</a:t>
            </a:r>
            <a:r>
              <a:rPr lang="en-US" sz="2000" dirty="0"/>
              <a:t> or renal abscess.</a:t>
            </a:r>
          </a:p>
          <a:p>
            <a:r>
              <a:rPr lang="en-US" sz="2000" dirty="0"/>
              <a:t>2- CT scan is more sensitive and specific for lobar </a:t>
            </a:r>
            <a:r>
              <a:rPr lang="en-US" sz="2000" dirty="0" err="1"/>
              <a:t>nephronia</a:t>
            </a:r>
            <a:r>
              <a:rPr lang="en-US" sz="2000" dirty="0"/>
              <a:t> and will typically show a wedge- shaped, lower- density area after contrast administration. </a:t>
            </a:r>
          </a:p>
          <a:p>
            <a:r>
              <a:rPr lang="en-US" sz="2000" dirty="0"/>
              <a:t>3- voiding cystourethrogram (VCUG) done only </a:t>
            </a:r>
            <a:r>
              <a:rPr lang="en-US" sz="2000" dirty="0" err="1"/>
              <a:t>only</a:t>
            </a:r>
            <a:r>
              <a:rPr lang="en-US" sz="2000" dirty="0"/>
              <a:t> if atypical features (including non–E. coli infection, sepsis or bacteremia, failure to respond to antibiotics within 48 hours), recurrent UTI, or abnormal ultrasound findings. </a:t>
            </a:r>
          </a:p>
          <a:p>
            <a:r>
              <a:rPr lang="en-US" sz="2000" dirty="0"/>
              <a:t>4- </a:t>
            </a:r>
            <a:r>
              <a:rPr lang="en-US" sz="2000" dirty="0" err="1"/>
              <a:t>dimercaptosuccinic</a:t>
            </a:r>
            <a:r>
              <a:rPr lang="en-US" sz="2000" dirty="0"/>
              <a:t> acid (DMSA) renal scan.</a:t>
            </a:r>
          </a:p>
        </p:txBody>
      </p:sp>
      <p:sp>
        <p:nvSpPr>
          <p:cNvPr id="4" name="Rectangle 3">
            <a:extLst>
              <a:ext uri="{FF2B5EF4-FFF2-40B4-BE49-F238E27FC236}">
                <a16:creationId xmlns:a16="http://schemas.microsoft.com/office/drawing/2014/main" id="{F2E53A59-3858-A75F-9E8D-FC8A7ADD9D06}"/>
              </a:ext>
            </a:extLst>
          </p:cNvPr>
          <p:cNvSpPr/>
          <p:nvPr/>
        </p:nvSpPr>
        <p:spPr>
          <a:xfrm>
            <a:off x="0" y="228600"/>
            <a:ext cx="9144000"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lIns="91440" tIns="45720" rIns="91440" bIns="45720">
            <a:spAutoFit/>
          </a:bodyPr>
          <a:lstStyle/>
          <a:p>
            <a:r>
              <a:rPr lang="en-US" sz="4800" dirty="0"/>
              <a:t>Imaging</a:t>
            </a:r>
            <a:endParaRPr lang="en-US" sz="48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86620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B790605-7C5B-97E1-63BA-E03488DE70F2}"/>
              </a:ext>
            </a:extLst>
          </p:cNvPr>
          <p:cNvSpPr txBox="1"/>
          <p:nvPr/>
        </p:nvSpPr>
        <p:spPr>
          <a:xfrm>
            <a:off x="457200" y="1295400"/>
            <a:ext cx="8458200" cy="5293757"/>
          </a:xfrm>
          <a:prstGeom prst="rect">
            <a:avLst/>
          </a:prstGeom>
          <a:noFill/>
        </p:spPr>
        <p:txBody>
          <a:bodyPr wrap="square">
            <a:spAutoFit/>
          </a:bodyPr>
          <a:lstStyle/>
          <a:p>
            <a:r>
              <a:rPr lang="en-US" sz="1600" dirty="0"/>
              <a:t>1- </a:t>
            </a:r>
            <a:r>
              <a:rPr lang="en-US" sz="2000" dirty="0"/>
              <a:t>Oral treatment, used in most patients as an outpatient setting, oral cephalexin is a commonly used narrow- spectrum empiric option, also oral third- generation cephalosporins such as cefixime, nitrofurantoin, Trimethoprim- sulfamethoxazole (TMP- SMX), and oral fluoroquinolone such as ciprofloxacin are increasingly used. </a:t>
            </a:r>
          </a:p>
          <a:p>
            <a:r>
              <a:rPr lang="en-US" sz="2000" dirty="0"/>
              <a:t>2- Parenteral therapy should be used in children who are dehydrated, are vomiting, are unable to drink fluids, have complicated infection, or in whom urosepsis is a possibility. Infants less than 1 month of age with suspected febrile UTI are typically hospitalized and started on parenteral antibiotics while awaiting results of a sepsis evaluation. ceftriaxone, ampicillin plus either gentamicin or a third- generation cephalosporin are treatment options. </a:t>
            </a:r>
          </a:p>
          <a:p>
            <a:r>
              <a:rPr lang="en-US" sz="2000" dirty="0"/>
              <a:t>3- 3- Acute lobar </a:t>
            </a:r>
            <a:r>
              <a:rPr lang="en-US" sz="2000" dirty="0" err="1"/>
              <a:t>nephronia</a:t>
            </a:r>
            <a:r>
              <a:rPr lang="en-US" sz="2000" dirty="0"/>
              <a:t>, renal abscess, and perinephric abscess usually treated with the same antibiotics as pyelonephritis. The recommended duration of treatment is 14- 21 days in addition to percutaneous drainage if necessary.</a:t>
            </a:r>
          </a:p>
          <a:p>
            <a:endParaRPr lang="en-US" dirty="0"/>
          </a:p>
        </p:txBody>
      </p:sp>
      <p:sp>
        <p:nvSpPr>
          <p:cNvPr id="10" name="Rectangle 9">
            <a:extLst>
              <a:ext uri="{FF2B5EF4-FFF2-40B4-BE49-F238E27FC236}">
                <a16:creationId xmlns:a16="http://schemas.microsoft.com/office/drawing/2014/main" id="{986E85A5-93E6-7E5D-C327-FC8E5909E656}"/>
              </a:ext>
            </a:extLst>
          </p:cNvPr>
          <p:cNvSpPr/>
          <p:nvPr/>
        </p:nvSpPr>
        <p:spPr>
          <a:xfrm>
            <a:off x="0" y="152400"/>
            <a:ext cx="9144000" cy="92333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lIns="91440" tIns="45720" rIns="91440" bIns="45720">
            <a:spAutoFit/>
          </a:bodyPr>
          <a:lstStyle/>
          <a:p>
            <a:r>
              <a:rPr lang="en-US" sz="5400" dirty="0">
                <a:ln w="0"/>
                <a:effectLst>
                  <a:outerShdw blurRad="38100" dist="19050" dir="2700000" algn="tl" rotWithShape="0">
                    <a:schemeClr val="dk1">
                      <a:alpha val="40000"/>
                    </a:schemeClr>
                  </a:outerShdw>
                </a:effectLst>
              </a:rPr>
              <a:t>T</a:t>
            </a:r>
            <a:r>
              <a:rPr lang="en-US" sz="5400" b="0" cap="none" spc="0" dirty="0">
                <a:ln w="0"/>
                <a:solidFill>
                  <a:schemeClr val="tx1"/>
                </a:solidFill>
                <a:effectLst>
                  <a:outerShdw blurRad="38100" dist="19050" dir="2700000" algn="tl" rotWithShape="0">
                    <a:schemeClr val="dk1">
                      <a:alpha val="40000"/>
                    </a:schemeClr>
                  </a:outerShdw>
                </a:effectLst>
              </a:rPr>
              <a:t>reatment</a:t>
            </a:r>
          </a:p>
        </p:txBody>
      </p:sp>
    </p:spTree>
    <p:extLst>
      <p:ext uri="{BB962C8B-B14F-4D97-AF65-F5344CB8AC3E}">
        <p14:creationId xmlns:p14="http://schemas.microsoft.com/office/powerpoint/2010/main" val="1381108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00CA0AB-65B2-41AF-F0A2-CE9B2BA41F17}"/>
            </a:ext>
          </a:extLst>
        </p:cNvPr>
        <p:cNvGrpSpPr/>
        <p:nvPr/>
      </p:nvGrpSpPr>
      <p:grpSpPr>
        <a:xfrm>
          <a:off x="0" y="0"/>
          <a:ext cx="0" cy="0"/>
          <a:chOff x="0" y="0"/>
          <a:chExt cx="0" cy="0"/>
        </a:xfrm>
      </p:grpSpPr>
      <p:grpSp>
        <p:nvGrpSpPr>
          <p:cNvPr id="86" name="Group 85">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87"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8"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0"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1"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3"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4"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5"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6"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7"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8"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9"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0"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1"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6"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7"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09" name="Group 108">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699589"/>
            <a:ext cx="2755857" cy="3470421"/>
            <a:chOff x="697883" y="1816768"/>
            <a:chExt cx="3674476" cy="3470421"/>
          </a:xfrm>
        </p:grpSpPr>
        <p:sp>
          <p:nvSpPr>
            <p:cNvPr id="110" name="Rectangle 109">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11"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2" name="Rectangle 111">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sp>
        <p:nvSpPr>
          <p:cNvPr id="114" name="Rectangle 113">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6" name="Group 115">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117"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8"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9"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0"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2"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4"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5"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6"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7"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8"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9"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0"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1"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2"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4"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5"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6"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7"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139" name="Rectangle 138">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8F6A74F-1F3E-59DC-0D21-14936CA80E3A}"/>
              </a:ext>
            </a:extLst>
          </p:cNvPr>
          <p:cNvSpPr/>
          <p:nvPr/>
        </p:nvSpPr>
        <p:spPr>
          <a:xfrm>
            <a:off x="1751512" y="111185"/>
            <a:ext cx="4673143" cy="1230570"/>
          </a:xfrm>
          <a:prstGeom prst="rect">
            <a:avLst/>
          </a:prstGeom>
        </p:spPr>
        <p:txBody>
          <a:bodyPr vert="horz" lIns="228600" tIns="228600" rIns="228600" bIns="228600" rtlCol="0" anchor="t">
            <a:normAutofit/>
          </a:bodyPr>
          <a:lstStyle/>
          <a:p>
            <a:pPr defTabSz="914400">
              <a:lnSpc>
                <a:spcPct val="85000"/>
              </a:lnSpc>
              <a:spcBef>
                <a:spcPct val="0"/>
              </a:spcBef>
              <a:spcAft>
                <a:spcPts val="600"/>
              </a:spcAft>
            </a:pPr>
            <a:r>
              <a:rPr lang="en-US" sz="3600" b="1" spc="-150" dirty="0">
                <a:ln w="0"/>
                <a:solidFill>
                  <a:schemeClr val="accent1"/>
                </a:solidFill>
                <a:latin typeface="+mj-lt"/>
                <a:ea typeface="+mj-ea"/>
                <a:cs typeface="+mj-cs"/>
              </a:rPr>
              <a:t>Prevention</a:t>
            </a:r>
          </a:p>
        </p:txBody>
      </p:sp>
      <p:sp>
        <p:nvSpPr>
          <p:cNvPr id="141" name="Isosceles Triangle 140">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10831" y="987224"/>
            <a:ext cx="300774"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TextBox 8">
            <a:extLst>
              <a:ext uri="{FF2B5EF4-FFF2-40B4-BE49-F238E27FC236}">
                <a16:creationId xmlns:a16="http://schemas.microsoft.com/office/drawing/2014/main" id="{08FB12F1-DE27-F758-67FD-9B096A810784}"/>
              </a:ext>
            </a:extLst>
          </p:cNvPr>
          <p:cNvSpPr txBox="1"/>
          <p:nvPr/>
        </p:nvSpPr>
        <p:spPr>
          <a:xfrm>
            <a:off x="1671131" y="960438"/>
            <a:ext cx="7024002" cy="5786377"/>
          </a:xfrm>
          <a:prstGeom prst="rect">
            <a:avLst/>
          </a:prstGeom>
        </p:spPr>
        <p:txBody>
          <a:bodyPr vert="horz" lIns="91440" tIns="45720" rIns="91440" bIns="45720" rtlCol="0" anchor="t">
            <a:normAutofit fontScale="92500" lnSpcReduction="10000"/>
          </a:bodyPr>
          <a:lstStyle/>
          <a:p>
            <a:pPr algn="just" defTabSz="914400">
              <a:lnSpc>
                <a:spcPct val="120000"/>
              </a:lnSpc>
              <a:spcAft>
                <a:spcPts val="600"/>
              </a:spcAft>
              <a:buClr>
                <a:schemeClr val="accent1"/>
              </a:buClr>
              <a:buSzPct val="110000"/>
            </a:pPr>
            <a:r>
              <a:rPr lang="en-US" sz="2400" dirty="0"/>
              <a:t>   In a child with recurrent UTIs, identification of predisposing fac tors is beneficial. Behavioral modification, with treatment of constipation is effective at reducing recurrent UTI from constipation. Routine use of antibiotic prophylaxis is not recommended for children with a first episode of pyelonephritis and an otherwise anatomically normal urinary tract. Urologic conditions that can cause recurrent UTIs that might benefit from long- term antibiotic prophylaxis include neurogenic bladder, urinary tract stasis and obstruction, severe VUR, and urinary calculi. Prophylactic agents as: -</a:t>
            </a:r>
          </a:p>
          <a:p>
            <a:pPr marL="0" indent="0" algn="ctr">
              <a:buNone/>
            </a:pPr>
            <a:r>
              <a:rPr lang="en-US" sz="2100" b="1" i="1" dirty="0"/>
              <a:t>Trimethoprim or nitrofurantoin at 30% of the normal therapeutic dose once a day.</a:t>
            </a:r>
          </a:p>
          <a:p>
            <a:pPr marL="0" indent="0" algn="ctr">
              <a:buNone/>
            </a:pPr>
            <a:r>
              <a:rPr lang="en-US" sz="2100" b="1" i="1" dirty="0"/>
              <a:t>Amoxicillin </a:t>
            </a:r>
            <a:r>
              <a:rPr lang="en-US" sz="2100" b="1" i="1" dirty="0" err="1"/>
              <a:t>calvulunate</a:t>
            </a:r>
            <a:r>
              <a:rPr lang="en-US" sz="2100" b="1" i="1" dirty="0"/>
              <a:t>, or cephalexin can also be effective</a:t>
            </a:r>
          </a:p>
          <a:p>
            <a:pPr algn="just" defTabSz="914400">
              <a:lnSpc>
                <a:spcPct val="120000"/>
              </a:lnSpc>
              <a:spcAft>
                <a:spcPts val="600"/>
              </a:spcAft>
              <a:buClr>
                <a:schemeClr val="accent1"/>
              </a:buClr>
              <a:buSzPct val="110000"/>
            </a:pPr>
            <a:endParaRPr lang="en-US" sz="2400" dirty="0"/>
          </a:p>
        </p:txBody>
      </p:sp>
    </p:spTree>
    <p:extLst>
      <p:ext uri="{BB962C8B-B14F-4D97-AF65-F5344CB8AC3E}">
        <p14:creationId xmlns:p14="http://schemas.microsoft.com/office/powerpoint/2010/main" val="175763552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2D0C95B6-0FC1-7186-BE31-0F625949EC63}"/>
              </a:ext>
            </a:extLst>
          </p:cNvPr>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2A13F07D-F966-7E82-F4B1-8BB22D141703}"/>
              </a:ext>
            </a:extLst>
          </p:cNvPr>
          <p:cNvSpPr>
            <a:spLocks noGrp="1"/>
          </p:cNvSpPr>
          <p:nvPr>
            <p:ph idx="1"/>
          </p:nvPr>
        </p:nvSpPr>
        <p:spPr>
          <a:xfrm>
            <a:off x="304800" y="1600200"/>
            <a:ext cx="8534400" cy="4983162"/>
          </a:xfrm>
        </p:spPr>
        <p:txBody>
          <a:bodyPr>
            <a:normAutofit/>
          </a:bodyPr>
          <a:lstStyle/>
          <a:p>
            <a:r>
              <a:rPr lang="en-US" sz="2000" dirty="0"/>
              <a:t>Defined as retrograde flow from the bladder to the ureter and kidney. </a:t>
            </a:r>
          </a:p>
          <a:p>
            <a:r>
              <a:rPr lang="en-US" sz="2000" dirty="0"/>
              <a:t>Affecting 1–2% of children and is usually congenital and familial. </a:t>
            </a:r>
          </a:p>
          <a:p>
            <a:r>
              <a:rPr lang="en-US" sz="2000" dirty="0"/>
              <a:t>VUR predisposes to pyelonephritis by facilitating the transport of bacteria from the bladder to the upper urinary tract. The inflammatory reaction caused by pyelonephritis can result in renal injury or scarring, also termed reflux-related renal injury or reflux nephropathy. </a:t>
            </a:r>
          </a:p>
          <a:p>
            <a:r>
              <a:rPr lang="en-US" sz="2000" dirty="0"/>
              <a:t>Scarring associated with reflux may be present at birth or develop in the absence of infection if there is significant bladder- sphincter discoordination during voiding. </a:t>
            </a:r>
          </a:p>
        </p:txBody>
      </p:sp>
    </p:spTree>
    <p:extLst>
      <p:ext uri="{BB962C8B-B14F-4D97-AF65-F5344CB8AC3E}">
        <p14:creationId xmlns:p14="http://schemas.microsoft.com/office/powerpoint/2010/main" val="1816873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F88D98-5FD3-80C4-D592-A9A0E6093CD0}"/>
              </a:ext>
            </a:extLst>
          </p:cNvPr>
          <p:cNvSpPr>
            <a:spLocks noGrp="1"/>
          </p:cNvSpPr>
          <p:nvPr>
            <p:ph idx="1"/>
          </p:nvPr>
        </p:nvSpPr>
        <p:spPr>
          <a:xfrm>
            <a:off x="228600" y="803186"/>
            <a:ext cx="8278497" cy="5248622"/>
          </a:xfrm>
        </p:spPr>
        <p:txBody>
          <a:bodyPr>
            <a:normAutofit/>
          </a:bodyPr>
          <a:lstStyle/>
          <a:p>
            <a:r>
              <a:rPr lang="en-US" sz="2400" b="1" u="sng" dirty="0"/>
              <a:t>Grade I</a:t>
            </a:r>
            <a:r>
              <a:rPr lang="en-US" sz="2400" dirty="0"/>
              <a:t>: VUR into a nondilated ureter.</a:t>
            </a:r>
          </a:p>
          <a:p>
            <a:r>
              <a:rPr lang="en-US" sz="2400" dirty="0"/>
              <a:t> </a:t>
            </a:r>
            <a:r>
              <a:rPr lang="en-US" sz="2400" b="1" u="sng" dirty="0"/>
              <a:t>Grade II</a:t>
            </a:r>
            <a:r>
              <a:rPr lang="en-US" sz="2400" dirty="0"/>
              <a:t>: VUR into the upper collecting system without dilation. </a:t>
            </a:r>
          </a:p>
          <a:p>
            <a:r>
              <a:rPr lang="en-US" sz="2400" b="1" u="sng" dirty="0"/>
              <a:t>Grade III</a:t>
            </a:r>
            <a:r>
              <a:rPr lang="en-US" sz="2400" dirty="0"/>
              <a:t>: VUR into a dilated ureter and/or blunting of the calyceal </a:t>
            </a:r>
            <a:r>
              <a:rPr lang="en-US" sz="2400" dirty="0" err="1"/>
              <a:t>fornices</a:t>
            </a:r>
            <a:r>
              <a:rPr lang="en-US" sz="2400" dirty="0"/>
              <a:t>. </a:t>
            </a:r>
          </a:p>
          <a:p>
            <a:r>
              <a:rPr lang="en-US" sz="2400" b="1" u="sng" dirty="0"/>
              <a:t>Grade IV</a:t>
            </a:r>
            <a:r>
              <a:rPr lang="en-US" sz="2400" dirty="0"/>
              <a:t>: VUR into a grossly dilated ureter. </a:t>
            </a:r>
          </a:p>
          <a:p>
            <a:r>
              <a:rPr lang="en-US" sz="2400" b="1" u="sng" dirty="0"/>
              <a:t>Grade V</a:t>
            </a:r>
            <a:r>
              <a:rPr lang="en-US" sz="2400" dirty="0"/>
              <a:t>: massive VUR, with significant ureteral dilation and tortuosity and loss of the papillary impression. </a:t>
            </a:r>
          </a:p>
        </p:txBody>
      </p:sp>
      <p:sp>
        <p:nvSpPr>
          <p:cNvPr id="4" name="Rectangle 3">
            <a:extLst>
              <a:ext uri="{FF2B5EF4-FFF2-40B4-BE49-F238E27FC236}">
                <a16:creationId xmlns:a16="http://schemas.microsoft.com/office/drawing/2014/main" id="{AA4C06D3-A76E-844E-C7C1-302D7AA8633F}"/>
              </a:ext>
            </a:extLst>
          </p:cNvPr>
          <p:cNvSpPr/>
          <p:nvPr/>
        </p:nvSpPr>
        <p:spPr>
          <a:xfrm>
            <a:off x="144462" y="76200"/>
            <a:ext cx="4460195"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Classification</a:t>
            </a:r>
          </a:p>
        </p:txBody>
      </p:sp>
    </p:spTree>
    <p:extLst>
      <p:ext uri="{BB962C8B-B14F-4D97-AF65-F5344CB8AC3E}">
        <p14:creationId xmlns:p14="http://schemas.microsoft.com/office/powerpoint/2010/main" val="924256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DB7353-7D7A-431B-A5B6-A3845E6F2B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9"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9" name="Group 28">
            <a:extLst>
              <a:ext uri="{FF2B5EF4-FFF2-40B4-BE49-F238E27FC236}">
                <a16:creationId xmlns:a16="http://schemas.microsoft.com/office/drawing/2014/main" id="{1B24766B-81CA-44C7-BF11-77A12BA4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51969" y="1186483"/>
            <a:ext cx="6636259" cy="4477933"/>
            <a:chOff x="1669293" y="1186483"/>
            <a:chExt cx="8848345" cy="4477933"/>
          </a:xfrm>
        </p:grpSpPr>
        <p:sp>
          <p:nvSpPr>
            <p:cNvPr id="30" name="Rectangle 29">
              <a:extLst>
                <a:ext uri="{FF2B5EF4-FFF2-40B4-BE49-F238E27FC236}">
                  <a16:creationId xmlns:a16="http://schemas.microsoft.com/office/drawing/2014/main" id="{1A2F9962-DEB8-461C-8B4C-C0ED0D8A7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1" name="Isosceles Triangle 30">
              <a:extLst>
                <a:ext uri="{FF2B5EF4-FFF2-40B4-BE49-F238E27FC236}">
                  <a16:creationId xmlns:a16="http://schemas.microsoft.com/office/drawing/2014/main" id="{C0672E08-EB09-4B8E-8522-24BBC2CFF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2" name="Rectangle 31">
              <a:extLst>
                <a:ext uri="{FF2B5EF4-FFF2-40B4-BE49-F238E27FC236}">
                  <a16:creationId xmlns:a16="http://schemas.microsoft.com/office/drawing/2014/main" id="{3447AB64-F3EC-4A1F-BFD4-F0F9DB3DA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sp useBgFill="1">
        <p:nvSpPr>
          <p:cNvPr id="34" name="Rectangle 33">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D91A9185-A7D5-460B-98BC-0BF2EBD3E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37"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9"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 name="Title 1">
            <a:extLst>
              <a:ext uri="{FF2B5EF4-FFF2-40B4-BE49-F238E27FC236}">
                <a16:creationId xmlns:a16="http://schemas.microsoft.com/office/drawing/2014/main" id="{FDE682F4-2DE0-2681-EA19-5B607BB99669}"/>
              </a:ext>
            </a:extLst>
          </p:cNvPr>
          <p:cNvSpPr>
            <a:spLocks noGrp="1"/>
          </p:cNvSpPr>
          <p:nvPr>
            <p:ph type="title"/>
          </p:nvPr>
        </p:nvSpPr>
        <p:spPr>
          <a:xfrm>
            <a:off x="1528030" y="1263404"/>
            <a:ext cx="6185392" cy="3115075"/>
          </a:xfrm>
        </p:spPr>
        <p:txBody>
          <a:bodyPr vert="horz" lIns="228600" tIns="228600" rIns="228600" bIns="0" rtlCol="0" anchor="b">
            <a:normAutofit/>
          </a:bodyPr>
          <a:lstStyle/>
          <a:p>
            <a:pPr algn="l" defTabSz="914400">
              <a:lnSpc>
                <a:spcPct val="80000"/>
              </a:lnSpc>
            </a:pPr>
            <a:endParaRPr lang="en-US" sz="6300" spc="-150">
              <a:solidFill>
                <a:schemeClr val="accent1"/>
              </a:solidFill>
            </a:endParaRPr>
          </a:p>
        </p:txBody>
      </p:sp>
      <p:sp>
        <p:nvSpPr>
          <p:cNvPr id="57" name="Isosceles Triangle 56">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17689" y="3276595"/>
            <a:ext cx="225581"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5" name="Picture 4" descr="A screenshot of a computer screen&#10;&#10;Description automatically generated">
            <a:extLst>
              <a:ext uri="{FF2B5EF4-FFF2-40B4-BE49-F238E27FC236}">
                <a16:creationId xmlns:a16="http://schemas.microsoft.com/office/drawing/2014/main" id="{F3A30654-31BA-5B4F-6C7D-1DDD539E6077}"/>
              </a:ext>
            </a:extLst>
          </p:cNvPr>
          <p:cNvPicPr>
            <a:picLocks noChangeAspect="1"/>
          </p:cNvPicPr>
          <p:nvPr/>
        </p:nvPicPr>
        <p:blipFill>
          <a:blip r:embed="rId3">
            <a:extLst>
              <a:ext uri="{28A0092B-C50C-407E-A947-70E740481C1C}">
                <a14:useLocalDpi xmlns:a14="http://schemas.microsoft.com/office/drawing/2010/main" val="0"/>
              </a:ext>
            </a:extLst>
          </a:blip>
          <a:srcRect t="25968" r="6515" b="52222"/>
          <a:stretch/>
        </p:blipFill>
        <p:spPr>
          <a:xfrm>
            <a:off x="971946" y="759674"/>
            <a:ext cx="7390207" cy="5338368"/>
          </a:xfrm>
          <a:prstGeom prst="rect">
            <a:avLst/>
          </a:prstGeom>
        </p:spPr>
      </p:pic>
    </p:spTree>
    <p:extLst>
      <p:ext uri="{BB962C8B-B14F-4D97-AF65-F5344CB8AC3E}">
        <p14:creationId xmlns:p14="http://schemas.microsoft.com/office/powerpoint/2010/main" val="578999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14"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5"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 name="Rectangle 5">
            <a:extLst>
              <a:ext uri="{FF2B5EF4-FFF2-40B4-BE49-F238E27FC236}">
                <a16:creationId xmlns:a16="http://schemas.microsoft.com/office/drawing/2014/main" id="{18787D5A-9B89-E429-578C-C3A57223DF4F}"/>
              </a:ext>
            </a:extLst>
          </p:cNvPr>
          <p:cNvSpPr/>
          <p:nvPr/>
        </p:nvSpPr>
        <p:spPr>
          <a:xfrm>
            <a:off x="2012327" y="932276"/>
            <a:ext cx="5008165" cy="1353310"/>
          </a:xfrm>
          <a:prstGeom prst="rect">
            <a:avLst/>
          </a:prstGeom>
        </p:spPr>
        <p:txBody>
          <a:bodyPr vert="horz" lIns="228600" tIns="228600" rIns="228600" bIns="228600" rtlCol="0" anchor="b">
            <a:normAutofit fontScale="92500"/>
          </a:bodyPr>
          <a:lstStyle/>
          <a:p>
            <a:pPr defTabSz="914400">
              <a:lnSpc>
                <a:spcPct val="85000"/>
              </a:lnSpc>
              <a:spcBef>
                <a:spcPct val="0"/>
              </a:spcBef>
              <a:spcAft>
                <a:spcPts val="600"/>
              </a:spcAft>
            </a:pPr>
            <a:r>
              <a:rPr lang="en-US" sz="4800" b="1" spc="-150" dirty="0">
                <a:ln w="0"/>
                <a:solidFill>
                  <a:schemeClr val="accent1"/>
                </a:solidFill>
                <a:latin typeface="+mj-lt"/>
                <a:ea typeface="+mj-ea"/>
                <a:cs typeface="+mj-cs"/>
              </a:rPr>
              <a:t>Clinical manifestations</a:t>
            </a:r>
          </a:p>
        </p:txBody>
      </p:sp>
      <p:sp>
        <p:nvSpPr>
          <p:cNvPr id="5" name="TextBox 4">
            <a:extLst>
              <a:ext uri="{FF2B5EF4-FFF2-40B4-BE49-F238E27FC236}">
                <a16:creationId xmlns:a16="http://schemas.microsoft.com/office/drawing/2014/main" id="{6F4CAF93-AB36-30FF-CE02-B74537A5960B}"/>
              </a:ext>
            </a:extLst>
          </p:cNvPr>
          <p:cNvSpPr txBox="1"/>
          <p:nvPr/>
        </p:nvSpPr>
        <p:spPr>
          <a:xfrm>
            <a:off x="979886" y="2161348"/>
            <a:ext cx="7078660" cy="3890460"/>
          </a:xfrm>
          <a:prstGeom prst="rect">
            <a:avLst/>
          </a:prstGeom>
        </p:spPr>
        <p:txBody>
          <a:bodyPr vert="horz" lIns="91440" tIns="45720" rIns="91440" bIns="45720" rtlCol="0" anchor="ctr">
            <a:normAutofit/>
          </a:bodyPr>
          <a:lstStyle/>
          <a:p>
            <a:pPr indent="-228600" algn="ctr" defTabSz="914400">
              <a:lnSpc>
                <a:spcPct val="120000"/>
              </a:lnSpc>
              <a:spcAft>
                <a:spcPts val="600"/>
              </a:spcAft>
              <a:buClr>
                <a:schemeClr val="accent1"/>
              </a:buClr>
              <a:buSzPct val="110000"/>
              <a:buFont typeface="Wingdings" panose="05000000000000000000" pitchFamily="2" charset="2"/>
              <a:buChar char="§"/>
            </a:pPr>
            <a:r>
              <a:rPr lang="en-US" sz="2400" dirty="0"/>
              <a:t>VUR usually is discovered during evaluation for a UTI, antenatal hydronephrosis, or chronic kidney disease. The UTI may be symptomatic, an isolated febrile event, or more often both febrile and symptomatic. Constipation may be present in 50% of children with reflux and a UTI. </a:t>
            </a:r>
          </a:p>
        </p:txBody>
      </p:sp>
    </p:spTree>
    <p:extLst>
      <p:ext uri="{BB962C8B-B14F-4D97-AF65-F5344CB8AC3E}">
        <p14:creationId xmlns:p14="http://schemas.microsoft.com/office/powerpoint/2010/main" val="1138626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1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2CDF4CA-7AE5-8BB6-9592-B587F2670BF6}"/>
              </a:ext>
            </a:extLst>
          </p:cNvPr>
          <p:cNvSpPr>
            <a:spLocks noGrp="1"/>
          </p:cNvSpPr>
          <p:nvPr>
            <p:ph type="title"/>
          </p:nvPr>
        </p:nvSpPr>
        <p:spPr>
          <a:xfrm>
            <a:off x="1319465" y="798881"/>
            <a:ext cx="6505070" cy="1048945"/>
          </a:xfrm>
        </p:spPr>
        <p:txBody>
          <a:bodyPr>
            <a:normAutofit/>
          </a:bodyPr>
          <a:lstStyle/>
          <a:p>
            <a:r>
              <a:rPr lang="en-US" b="0" cap="none" spc="0">
                <a:ln w="0"/>
                <a:solidFill>
                  <a:schemeClr val="tx1"/>
                </a:solidFill>
                <a:effectLst>
                  <a:outerShdw blurRad="38100" dist="19050" dir="2700000" algn="tl" rotWithShape="0">
                    <a:schemeClr val="dk1">
                      <a:alpha val="40000"/>
                    </a:schemeClr>
                  </a:outerShdw>
                </a:effectLst>
              </a:rPr>
              <a:t>Management</a:t>
            </a:r>
          </a:p>
        </p:txBody>
      </p:sp>
      <p:graphicFrame>
        <p:nvGraphicFramePr>
          <p:cNvPr id="6" name="Content Placeholder 2">
            <a:extLst>
              <a:ext uri="{FF2B5EF4-FFF2-40B4-BE49-F238E27FC236}">
                <a16:creationId xmlns:a16="http://schemas.microsoft.com/office/drawing/2014/main" id="{99AC620F-D9D7-B16D-B3AC-EF4C79E2A5D1}"/>
              </a:ext>
            </a:extLst>
          </p:cNvPr>
          <p:cNvGraphicFramePr>
            <a:graphicFrameLocks noGrp="1"/>
          </p:cNvGraphicFramePr>
          <p:nvPr>
            <p:ph idx="1"/>
            <p:extLst>
              <p:ext uri="{D42A27DB-BD31-4B8C-83A1-F6EECF244321}">
                <p14:modId xmlns:p14="http://schemas.microsoft.com/office/powerpoint/2010/main" val="1930558267"/>
              </p:ext>
            </p:extLst>
          </p:nvPr>
        </p:nvGraphicFramePr>
        <p:xfrm>
          <a:off x="605791" y="1990976"/>
          <a:ext cx="7932419" cy="4175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2179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erson holding a sign&#10;&#10;Description automatically generated">
            <a:extLst>
              <a:ext uri="{FF2B5EF4-FFF2-40B4-BE49-F238E27FC236}">
                <a16:creationId xmlns:a16="http://schemas.microsoft.com/office/drawing/2014/main" id="{F1C9B1E6-7300-0BCA-218B-6D845A35AA6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10071" r="14930"/>
          <a:stretch/>
        </p:blipFill>
        <p:spPr>
          <a:xfrm>
            <a:off x="20" y="10"/>
            <a:ext cx="9143980" cy="6857990"/>
          </a:xfrm>
          <a:prstGeom prst="rect">
            <a:avLst/>
          </a:prstGeom>
        </p:spPr>
      </p:pic>
    </p:spTree>
    <p:extLst>
      <p:ext uri="{BB962C8B-B14F-4D97-AF65-F5344CB8AC3E}">
        <p14:creationId xmlns:p14="http://schemas.microsoft.com/office/powerpoint/2010/main" val="2252824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DAE3342-9DFC-49D4-B09C-25E3107693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13" name="Freeform 5">
              <a:extLst>
                <a:ext uri="{FF2B5EF4-FFF2-40B4-BE49-F238E27FC236}">
                  <a16:creationId xmlns:a16="http://schemas.microsoft.com/office/drawing/2014/main" id="{E49E0D20-8423-4612-99A5-14AEF8F6BB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6">
              <a:extLst>
                <a:ext uri="{FF2B5EF4-FFF2-40B4-BE49-F238E27FC236}">
                  <a16:creationId xmlns:a16="http://schemas.microsoft.com/office/drawing/2014/main" id="{57C2C108-5A30-48CA-9203-56747AEB7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7">
              <a:extLst>
                <a:ext uri="{FF2B5EF4-FFF2-40B4-BE49-F238E27FC236}">
                  <a16:creationId xmlns:a16="http://schemas.microsoft.com/office/drawing/2014/main" id="{1A343912-2EFC-408E-A862-5C9BF108DC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8">
              <a:extLst>
                <a:ext uri="{FF2B5EF4-FFF2-40B4-BE49-F238E27FC236}">
                  <a16:creationId xmlns:a16="http://schemas.microsoft.com/office/drawing/2014/main" id="{AA50D1CF-9DAE-4CF6-B829-E66CEE9D5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Freeform 9">
              <a:extLst>
                <a:ext uri="{FF2B5EF4-FFF2-40B4-BE49-F238E27FC236}">
                  <a16:creationId xmlns:a16="http://schemas.microsoft.com/office/drawing/2014/main" id="{FE5799A4-0568-433E-BF41-752CF516A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10">
              <a:extLst>
                <a:ext uri="{FF2B5EF4-FFF2-40B4-BE49-F238E27FC236}">
                  <a16:creationId xmlns:a16="http://schemas.microsoft.com/office/drawing/2014/main" id="{CDBB86ED-F16F-4C28-BDD5-72D771176F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1">
              <a:extLst>
                <a:ext uri="{FF2B5EF4-FFF2-40B4-BE49-F238E27FC236}">
                  <a16:creationId xmlns:a16="http://schemas.microsoft.com/office/drawing/2014/main" id="{3347939E-8B76-4CFC-B2EC-63A7E2278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12">
              <a:extLst>
                <a:ext uri="{FF2B5EF4-FFF2-40B4-BE49-F238E27FC236}">
                  <a16:creationId xmlns:a16="http://schemas.microsoft.com/office/drawing/2014/main" id="{FA1DD132-02E4-4CD3-B496-BFF924558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13">
              <a:extLst>
                <a:ext uri="{FF2B5EF4-FFF2-40B4-BE49-F238E27FC236}">
                  <a16:creationId xmlns:a16="http://schemas.microsoft.com/office/drawing/2014/main" id="{710BDA52-A7D7-4E4E-9F36-EC8F983EA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14">
              <a:extLst>
                <a:ext uri="{FF2B5EF4-FFF2-40B4-BE49-F238E27FC236}">
                  <a16:creationId xmlns:a16="http://schemas.microsoft.com/office/drawing/2014/main" id="{B1BDF852-319F-42B8-9A50-7C9A9387C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15">
              <a:extLst>
                <a:ext uri="{FF2B5EF4-FFF2-40B4-BE49-F238E27FC236}">
                  <a16:creationId xmlns:a16="http://schemas.microsoft.com/office/drawing/2014/main" id="{3AACE376-C01E-4F1F-91B7-39D0274BFE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16">
              <a:extLst>
                <a:ext uri="{FF2B5EF4-FFF2-40B4-BE49-F238E27FC236}">
                  <a16:creationId xmlns:a16="http://schemas.microsoft.com/office/drawing/2014/main" id="{7F612F4C-050E-459D-9771-ED088374A5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17">
              <a:extLst>
                <a:ext uri="{FF2B5EF4-FFF2-40B4-BE49-F238E27FC236}">
                  <a16:creationId xmlns:a16="http://schemas.microsoft.com/office/drawing/2014/main" id="{94E4211B-3E41-4905-8F4E-76811B9E5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18">
              <a:extLst>
                <a:ext uri="{FF2B5EF4-FFF2-40B4-BE49-F238E27FC236}">
                  <a16:creationId xmlns:a16="http://schemas.microsoft.com/office/drawing/2014/main" id="{6AEC87EE-0CB8-43DE-8FEB-4586A92E8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19">
              <a:extLst>
                <a:ext uri="{FF2B5EF4-FFF2-40B4-BE49-F238E27FC236}">
                  <a16:creationId xmlns:a16="http://schemas.microsoft.com/office/drawing/2014/main" id="{277C1C5D-7BDC-47E4-8B81-C3C4AE949B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20">
              <a:extLst>
                <a:ext uri="{FF2B5EF4-FFF2-40B4-BE49-F238E27FC236}">
                  <a16:creationId xmlns:a16="http://schemas.microsoft.com/office/drawing/2014/main" id="{7A2A6EF8-9768-4478-9CD3-DFA547CEF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Freeform 21">
              <a:extLst>
                <a:ext uri="{FF2B5EF4-FFF2-40B4-BE49-F238E27FC236}">
                  <a16:creationId xmlns:a16="http://schemas.microsoft.com/office/drawing/2014/main" id="{1FD9091C-E8FA-4ADA-937F-A74426ED1B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Freeform 22">
              <a:extLst>
                <a:ext uri="{FF2B5EF4-FFF2-40B4-BE49-F238E27FC236}">
                  <a16:creationId xmlns:a16="http://schemas.microsoft.com/office/drawing/2014/main" id="{B69923E7-63C4-47CE-956E-09D384D4F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23">
              <a:extLst>
                <a:ext uri="{FF2B5EF4-FFF2-40B4-BE49-F238E27FC236}">
                  <a16:creationId xmlns:a16="http://schemas.microsoft.com/office/drawing/2014/main" id="{A2576784-872E-494C-A041-0E346226B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3" name="Group 32">
            <a:extLst>
              <a:ext uri="{FF2B5EF4-FFF2-40B4-BE49-F238E27FC236}">
                <a16:creationId xmlns:a16="http://schemas.microsoft.com/office/drawing/2014/main" id="{B54F73D8-62C2-4127-9D19-01219BBB9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51969" y="1186483"/>
            <a:ext cx="6636259" cy="4477933"/>
            <a:chOff x="1669293" y="1186483"/>
            <a:chExt cx="8848345" cy="4477933"/>
          </a:xfrm>
        </p:grpSpPr>
        <p:sp>
          <p:nvSpPr>
            <p:cNvPr id="34" name="Rectangle 33">
              <a:extLst>
                <a:ext uri="{FF2B5EF4-FFF2-40B4-BE49-F238E27FC236}">
                  <a16:creationId xmlns:a16="http://schemas.microsoft.com/office/drawing/2014/main" id="{CFD8CA02-9BE5-4B82-8129-6EF618402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5" name="Isosceles Triangle 34">
              <a:extLst>
                <a:ext uri="{FF2B5EF4-FFF2-40B4-BE49-F238E27FC236}">
                  <a16:creationId xmlns:a16="http://schemas.microsoft.com/office/drawing/2014/main" id="{01515E68-030C-4313-B300-35253163D3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6" name="Rectangle 35">
              <a:extLst>
                <a:ext uri="{FF2B5EF4-FFF2-40B4-BE49-F238E27FC236}">
                  <a16:creationId xmlns:a16="http://schemas.microsoft.com/office/drawing/2014/main" id="{1937725F-1DDF-4225-937E-106DBB047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sp useBgFill="1">
        <p:nvSpPr>
          <p:cNvPr id="38" name="Rectangle 37">
            <a:extLst>
              <a:ext uri="{FF2B5EF4-FFF2-40B4-BE49-F238E27FC236}">
                <a16:creationId xmlns:a16="http://schemas.microsoft.com/office/drawing/2014/main" id="{DA04DBF5-8916-4A95-8F12-870B9CFB92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073762E0-2DD8-45BD-9EB6-CA5154A510B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41" name="Freeform 5">
              <a:extLst>
                <a:ext uri="{FF2B5EF4-FFF2-40B4-BE49-F238E27FC236}">
                  <a16:creationId xmlns:a16="http://schemas.microsoft.com/office/drawing/2014/main" id="{B9FD3837-AEE7-4B5B-82B3-3951DE1B68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6">
              <a:extLst>
                <a:ext uri="{FF2B5EF4-FFF2-40B4-BE49-F238E27FC236}">
                  <a16:creationId xmlns:a16="http://schemas.microsoft.com/office/drawing/2014/main" id="{F778B3BD-7B76-4989-BB6C-F50B089C34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7">
              <a:extLst>
                <a:ext uri="{FF2B5EF4-FFF2-40B4-BE49-F238E27FC236}">
                  <a16:creationId xmlns:a16="http://schemas.microsoft.com/office/drawing/2014/main" id="{DC77AAC1-76D2-46B0-AE46-91C8C3AC57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8">
              <a:extLst>
                <a:ext uri="{FF2B5EF4-FFF2-40B4-BE49-F238E27FC236}">
                  <a16:creationId xmlns:a16="http://schemas.microsoft.com/office/drawing/2014/main" id="{1BB54049-1401-43CD-A970-1E026BD5CB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9">
              <a:extLst>
                <a:ext uri="{FF2B5EF4-FFF2-40B4-BE49-F238E27FC236}">
                  <a16:creationId xmlns:a16="http://schemas.microsoft.com/office/drawing/2014/main" id="{55EDB9E9-84DE-4BC8-9D3C-A02B90B96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0">
              <a:extLst>
                <a:ext uri="{FF2B5EF4-FFF2-40B4-BE49-F238E27FC236}">
                  <a16:creationId xmlns:a16="http://schemas.microsoft.com/office/drawing/2014/main" id="{2C96582F-8723-44BC-BDC1-62D8FBDE3D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1">
              <a:extLst>
                <a:ext uri="{FF2B5EF4-FFF2-40B4-BE49-F238E27FC236}">
                  <a16:creationId xmlns:a16="http://schemas.microsoft.com/office/drawing/2014/main" id="{DC381B08-A485-45D0-8C29-C2AB10B04B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2">
              <a:extLst>
                <a:ext uri="{FF2B5EF4-FFF2-40B4-BE49-F238E27FC236}">
                  <a16:creationId xmlns:a16="http://schemas.microsoft.com/office/drawing/2014/main" id="{DBB2158D-DAF7-4689-A44E-3E5032B886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3">
              <a:extLst>
                <a:ext uri="{FF2B5EF4-FFF2-40B4-BE49-F238E27FC236}">
                  <a16:creationId xmlns:a16="http://schemas.microsoft.com/office/drawing/2014/main" id="{5AC96EEC-F774-41C8-8679-C1217EC5E1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4">
              <a:extLst>
                <a:ext uri="{FF2B5EF4-FFF2-40B4-BE49-F238E27FC236}">
                  <a16:creationId xmlns:a16="http://schemas.microsoft.com/office/drawing/2014/main" id="{ED08285C-CDBB-4DD6-A69D-4432B668AE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5">
              <a:extLst>
                <a:ext uri="{FF2B5EF4-FFF2-40B4-BE49-F238E27FC236}">
                  <a16:creationId xmlns:a16="http://schemas.microsoft.com/office/drawing/2014/main" id="{87BB7B9B-327A-4D4D-AB93-11CB044ACA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6">
              <a:extLst>
                <a:ext uri="{FF2B5EF4-FFF2-40B4-BE49-F238E27FC236}">
                  <a16:creationId xmlns:a16="http://schemas.microsoft.com/office/drawing/2014/main" id="{360F57D7-4501-41A6-BA54-99E121136F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7">
              <a:extLst>
                <a:ext uri="{FF2B5EF4-FFF2-40B4-BE49-F238E27FC236}">
                  <a16:creationId xmlns:a16="http://schemas.microsoft.com/office/drawing/2014/main" id="{C37AD4AC-CE9F-4C58-A4E2-D48E2FA821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8">
              <a:extLst>
                <a:ext uri="{FF2B5EF4-FFF2-40B4-BE49-F238E27FC236}">
                  <a16:creationId xmlns:a16="http://schemas.microsoft.com/office/drawing/2014/main" id="{15EE3167-7FBB-48A3-8450-E72B525E8B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9">
              <a:extLst>
                <a:ext uri="{FF2B5EF4-FFF2-40B4-BE49-F238E27FC236}">
                  <a16:creationId xmlns:a16="http://schemas.microsoft.com/office/drawing/2014/main" id="{C23095D8-5DD6-4F0A-BD74-ED5FB47F93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0">
              <a:extLst>
                <a:ext uri="{FF2B5EF4-FFF2-40B4-BE49-F238E27FC236}">
                  <a16:creationId xmlns:a16="http://schemas.microsoft.com/office/drawing/2014/main" id="{2A1F0E1B-819A-4255-B8AF-081106162B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1">
              <a:extLst>
                <a:ext uri="{FF2B5EF4-FFF2-40B4-BE49-F238E27FC236}">
                  <a16:creationId xmlns:a16="http://schemas.microsoft.com/office/drawing/2014/main" id="{B167A410-29E3-4850-BEDC-B1362187FB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2">
              <a:extLst>
                <a:ext uri="{FF2B5EF4-FFF2-40B4-BE49-F238E27FC236}">
                  <a16:creationId xmlns:a16="http://schemas.microsoft.com/office/drawing/2014/main" id="{C809901A-3E02-4D2E-93C9-3F527EE975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3">
              <a:extLst>
                <a:ext uri="{FF2B5EF4-FFF2-40B4-BE49-F238E27FC236}">
                  <a16:creationId xmlns:a16="http://schemas.microsoft.com/office/drawing/2014/main" id="{6CD60056-ABC2-4076-B99B-A10B08D5F0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8" name="Picture 7" descr="Files in folders">
            <a:extLst>
              <a:ext uri="{FF2B5EF4-FFF2-40B4-BE49-F238E27FC236}">
                <a16:creationId xmlns:a16="http://schemas.microsoft.com/office/drawing/2014/main" id="{24A38E39-50A2-7A58-E611-F974A0C5994A}"/>
              </a:ext>
            </a:extLst>
          </p:cNvPr>
          <p:cNvPicPr>
            <a:picLocks noChangeAspect="1"/>
          </p:cNvPicPr>
          <p:nvPr/>
        </p:nvPicPr>
        <p:blipFill>
          <a:blip r:embed="rId2"/>
          <a:srcRect t="13149" r="-2" b="19331"/>
          <a:stretch/>
        </p:blipFill>
        <p:spPr>
          <a:xfrm>
            <a:off x="20" y="10"/>
            <a:ext cx="9143752" cy="4120995"/>
          </a:xfrm>
          <a:prstGeom prst="rect">
            <a:avLst/>
          </a:prstGeom>
          <a:ln w="12700">
            <a:noFill/>
          </a:ln>
        </p:spPr>
      </p:pic>
      <p:grpSp>
        <p:nvGrpSpPr>
          <p:cNvPr id="61" name="Group 60">
            <a:extLst>
              <a:ext uri="{FF2B5EF4-FFF2-40B4-BE49-F238E27FC236}">
                <a16:creationId xmlns:a16="http://schemas.microsoft.com/office/drawing/2014/main" id="{D47EAB90-DF6D-419E-92FC-8F9B900DA3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206292"/>
            <a:ext cx="9144574" cy="1771275"/>
            <a:chOff x="1" y="3893141"/>
            <a:chExt cx="12192755" cy="1771275"/>
          </a:xfrm>
        </p:grpSpPr>
        <p:sp>
          <p:nvSpPr>
            <p:cNvPr id="62" name="Isosceles Triangle 39">
              <a:extLst>
                <a:ext uri="{FF2B5EF4-FFF2-40B4-BE49-F238E27FC236}">
                  <a16:creationId xmlns:a16="http://schemas.microsoft.com/office/drawing/2014/main" id="{631BC384-797E-4F79-A628-36053708B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91972066-EBE9-40A7-9650-AF6A838AC7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3893141"/>
              <a:ext cx="12192755"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3708BEA-5BFE-D25A-CAE3-505B623F0898}"/>
              </a:ext>
            </a:extLst>
          </p:cNvPr>
          <p:cNvSpPr>
            <a:spLocks noGrp="1"/>
          </p:cNvSpPr>
          <p:nvPr>
            <p:ph type="title"/>
          </p:nvPr>
        </p:nvSpPr>
        <p:spPr>
          <a:xfrm>
            <a:off x="1262986" y="4293388"/>
            <a:ext cx="6625241" cy="727748"/>
          </a:xfrm>
        </p:spPr>
        <p:txBody>
          <a:bodyPr vert="horz" lIns="228600" tIns="228600" rIns="228600" bIns="0" rtlCol="0" anchor="b">
            <a:normAutofit/>
          </a:bodyPr>
          <a:lstStyle/>
          <a:p>
            <a:pPr defTabSz="914400">
              <a:lnSpc>
                <a:spcPct val="80000"/>
              </a:lnSpc>
            </a:pPr>
            <a:r>
              <a:rPr lang="en-US" sz="3500" spc="-150"/>
              <a:t>References</a:t>
            </a:r>
          </a:p>
        </p:txBody>
      </p:sp>
      <p:sp>
        <p:nvSpPr>
          <p:cNvPr id="9" name="TextBox 8">
            <a:extLst>
              <a:ext uri="{FF2B5EF4-FFF2-40B4-BE49-F238E27FC236}">
                <a16:creationId xmlns:a16="http://schemas.microsoft.com/office/drawing/2014/main" id="{5D00F57F-D91C-684E-CE1C-7A418AE0CA95}"/>
              </a:ext>
            </a:extLst>
          </p:cNvPr>
          <p:cNvSpPr txBox="1"/>
          <p:nvPr/>
        </p:nvSpPr>
        <p:spPr>
          <a:xfrm>
            <a:off x="1149178" y="5990527"/>
            <a:ext cx="6940204" cy="830997"/>
          </a:xfrm>
          <a:prstGeom prst="rect">
            <a:avLst/>
          </a:prstGeom>
          <a:noFill/>
        </p:spPr>
        <p:txBody>
          <a:bodyPr wrap="square">
            <a:spAutoFit/>
          </a:bodyPr>
          <a:lstStyle/>
          <a:p>
            <a:pPr marL="342900" indent="-342900" algn="l">
              <a:buFont typeface="Wingdings" panose="05000000000000000000" pitchFamily="2" charset="2"/>
              <a:buChar char="v"/>
            </a:pPr>
            <a:r>
              <a:rPr lang="en-US" sz="2400" dirty="0">
                <a:solidFill>
                  <a:schemeClr val="tx2"/>
                </a:solidFill>
              </a:rPr>
              <a:t>Nelson textbook f pediatric, 22</a:t>
            </a:r>
            <a:r>
              <a:rPr lang="en-US" sz="2400" baseline="30000" dirty="0">
                <a:solidFill>
                  <a:schemeClr val="tx2"/>
                </a:solidFill>
              </a:rPr>
              <a:t>nd</a:t>
            </a:r>
            <a:r>
              <a:rPr lang="en-US" sz="2400" dirty="0">
                <a:solidFill>
                  <a:schemeClr val="tx2"/>
                </a:solidFill>
              </a:rPr>
              <a:t> edition, 2024</a:t>
            </a:r>
          </a:p>
          <a:p>
            <a:pPr marL="342900" indent="-342900" algn="l">
              <a:buFont typeface="Wingdings" panose="05000000000000000000" pitchFamily="2" charset="2"/>
              <a:buChar char="v"/>
            </a:pPr>
            <a:r>
              <a:rPr lang="en-US" sz="2400" dirty="0">
                <a:solidFill>
                  <a:schemeClr val="tx2"/>
                </a:solidFill>
              </a:rPr>
              <a:t>UpToDate</a:t>
            </a:r>
          </a:p>
        </p:txBody>
      </p:sp>
    </p:spTree>
    <p:extLst>
      <p:ext uri="{BB962C8B-B14F-4D97-AF65-F5344CB8AC3E}">
        <p14:creationId xmlns:p14="http://schemas.microsoft.com/office/powerpoint/2010/main" val="1251766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704ED4-17AD-4155-82BF-349125232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94030ADA-F758-4871-82A9-A900D3A1C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11" name="Freeform 5">
              <a:extLst>
                <a:ext uri="{FF2B5EF4-FFF2-40B4-BE49-F238E27FC236}">
                  <a16:creationId xmlns:a16="http://schemas.microsoft.com/office/drawing/2014/main" id="{C03A5D77-B569-4446-A13F-5F2B66B895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6">
              <a:extLst>
                <a:ext uri="{FF2B5EF4-FFF2-40B4-BE49-F238E27FC236}">
                  <a16:creationId xmlns:a16="http://schemas.microsoft.com/office/drawing/2014/main" id="{1910AFDB-600F-419E-B8A2-C910C91CC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7">
              <a:extLst>
                <a:ext uri="{FF2B5EF4-FFF2-40B4-BE49-F238E27FC236}">
                  <a16:creationId xmlns:a16="http://schemas.microsoft.com/office/drawing/2014/main" id="{8BA9642D-E707-4E5C-AD56-5B4201F77F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8">
              <a:extLst>
                <a:ext uri="{FF2B5EF4-FFF2-40B4-BE49-F238E27FC236}">
                  <a16:creationId xmlns:a16="http://schemas.microsoft.com/office/drawing/2014/main" id="{6BE43368-BE27-4B0F-996B-F8020ECC8F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9">
              <a:extLst>
                <a:ext uri="{FF2B5EF4-FFF2-40B4-BE49-F238E27FC236}">
                  <a16:creationId xmlns:a16="http://schemas.microsoft.com/office/drawing/2014/main" id="{1C2AFC90-DCD5-4CC4-B572-09469E8927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10">
              <a:extLst>
                <a:ext uri="{FF2B5EF4-FFF2-40B4-BE49-F238E27FC236}">
                  <a16:creationId xmlns:a16="http://schemas.microsoft.com/office/drawing/2014/main" id="{EEC73C1F-7C9B-41BF-A454-152B90AF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Freeform 11">
              <a:extLst>
                <a:ext uri="{FF2B5EF4-FFF2-40B4-BE49-F238E27FC236}">
                  <a16:creationId xmlns:a16="http://schemas.microsoft.com/office/drawing/2014/main" id="{B9387A9D-115C-4CC5-9107-97827EFF8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12">
              <a:extLst>
                <a:ext uri="{FF2B5EF4-FFF2-40B4-BE49-F238E27FC236}">
                  <a16:creationId xmlns:a16="http://schemas.microsoft.com/office/drawing/2014/main" id="{69CF2257-1227-45F2-8310-EF03857E0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3">
              <a:extLst>
                <a:ext uri="{FF2B5EF4-FFF2-40B4-BE49-F238E27FC236}">
                  <a16:creationId xmlns:a16="http://schemas.microsoft.com/office/drawing/2014/main" id="{914D598B-12C8-4050-872B-AB3C4790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14">
              <a:extLst>
                <a:ext uri="{FF2B5EF4-FFF2-40B4-BE49-F238E27FC236}">
                  <a16:creationId xmlns:a16="http://schemas.microsoft.com/office/drawing/2014/main" id="{43441426-0436-4C62-93CB-7B23121194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15">
              <a:extLst>
                <a:ext uri="{FF2B5EF4-FFF2-40B4-BE49-F238E27FC236}">
                  <a16:creationId xmlns:a16="http://schemas.microsoft.com/office/drawing/2014/main" id="{8174AF5F-E0DA-457B-9C6D-B6793C36A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16">
              <a:extLst>
                <a:ext uri="{FF2B5EF4-FFF2-40B4-BE49-F238E27FC236}">
                  <a16:creationId xmlns:a16="http://schemas.microsoft.com/office/drawing/2014/main" id="{40D36E6D-6BFF-4FB5-9EEB-3A36B79562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17">
              <a:extLst>
                <a:ext uri="{FF2B5EF4-FFF2-40B4-BE49-F238E27FC236}">
                  <a16:creationId xmlns:a16="http://schemas.microsoft.com/office/drawing/2014/main" id="{5159A95D-574D-4341-8A5B-5EB05EF2CB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18">
              <a:extLst>
                <a:ext uri="{FF2B5EF4-FFF2-40B4-BE49-F238E27FC236}">
                  <a16:creationId xmlns:a16="http://schemas.microsoft.com/office/drawing/2014/main" id="{CC2519B6-9E4D-48AA-8E1D-413BEEEEE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19">
              <a:extLst>
                <a:ext uri="{FF2B5EF4-FFF2-40B4-BE49-F238E27FC236}">
                  <a16:creationId xmlns:a16="http://schemas.microsoft.com/office/drawing/2014/main" id="{91EFD00E-D9BB-4F8F-9652-1514A200A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20">
              <a:extLst>
                <a:ext uri="{FF2B5EF4-FFF2-40B4-BE49-F238E27FC236}">
                  <a16:creationId xmlns:a16="http://schemas.microsoft.com/office/drawing/2014/main" id="{78EDA1A4-47D4-4C8C-94C1-20520CA08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21">
              <a:extLst>
                <a:ext uri="{FF2B5EF4-FFF2-40B4-BE49-F238E27FC236}">
                  <a16:creationId xmlns:a16="http://schemas.microsoft.com/office/drawing/2014/main" id="{EF948F9B-2B64-4D46-B645-564490CD5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22">
              <a:extLst>
                <a:ext uri="{FF2B5EF4-FFF2-40B4-BE49-F238E27FC236}">
                  <a16:creationId xmlns:a16="http://schemas.microsoft.com/office/drawing/2014/main" id="{95BA89D9-B358-4064-A9B6-44592BB971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Freeform 23">
              <a:extLst>
                <a:ext uri="{FF2B5EF4-FFF2-40B4-BE49-F238E27FC236}">
                  <a16:creationId xmlns:a16="http://schemas.microsoft.com/office/drawing/2014/main" id="{B1D008F9-9A52-429E-9615-0BB796945B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1" name="Rectangle 30">
            <a:extLst>
              <a:ext uri="{FF2B5EF4-FFF2-40B4-BE49-F238E27FC236}">
                <a16:creationId xmlns:a16="http://schemas.microsoft.com/office/drawing/2014/main" id="{E4BAAF5C-577F-43DB-8ACD-EDAB5A54E6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flip="none" rotWithShape="1">
            <a:gsLst>
              <a:gs pos="100000">
                <a:schemeClr val="tx2">
                  <a:alpha val="38000"/>
                </a:schemeClr>
              </a:gs>
              <a:gs pos="0">
                <a:schemeClr val="bg1">
                  <a:lumMod val="95000"/>
                  <a:alpha val="12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5790" y="1557454"/>
            <a:ext cx="5316388" cy="3243145"/>
          </a:xfrm>
        </p:spPr>
        <p:style>
          <a:lnRef idx="3">
            <a:schemeClr val="lt1"/>
          </a:lnRef>
          <a:fillRef idx="1">
            <a:schemeClr val="accent1"/>
          </a:fillRef>
          <a:effectRef idx="1">
            <a:schemeClr val="accent1"/>
          </a:effectRef>
          <a:fontRef idx="minor">
            <a:schemeClr val="lt1"/>
          </a:fontRef>
        </p:style>
        <p:txBody>
          <a:bodyPr anchor="ctr">
            <a:normAutofit/>
          </a:bodyPr>
          <a:lstStyle/>
          <a:p>
            <a:r>
              <a:rPr lang="en-US" sz="5400" dirty="0">
                <a:solidFill>
                  <a:schemeClr val="tx1"/>
                </a:solidFill>
              </a:rPr>
              <a:t>Learning objectives</a:t>
            </a:r>
            <a:endParaRPr lang="en-US" sz="7100" dirty="0">
              <a:solidFill>
                <a:schemeClr val="tx1"/>
              </a:solidFill>
            </a:endParaRPr>
          </a:p>
        </p:txBody>
      </p:sp>
      <p:sp>
        <p:nvSpPr>
          <p:cNvPr id="3" name="Subtitle 2"/>
          <p:cNvSpPr>
            <a:spLocks noGrp="1"/>
          </p:cNvSpPr>
          <p:nvPr>
            <p:ph type="subTitle" idx="1"/>
          </p:nvPr>
        </p:nvSpPr>
        <p:spPr>
          <a:xfrm>
            <a:off x="6239016" y="760830"/>
            <a:ext cx="2804174" cy="5336340"/>
          </a:xfrm>
        </p:spPr>
        <p:style>
          <a:lnRef idx="2">
            <a:schemeClr val="dk1"/>
          </a:lnRef>
          <a:fillRef idx="1">
            <a:schemeClr val="lt1"/>
          </a:fillRef>
          <a:effectRef idx="0">
            <a:schemeClr val="dk1"/>
          </a:effectRef>
          <a:fontRef idx="minor">
            <a:schemeClr val="dk1"/>
          </a:fontRef>
        </p:style>
        <p:txBody>
          <a:bodyPr numCol="1" anchor="ctr">
            <a:normAutofit/>
          </a:bodyPr>
          <a:lstStyle/>
          <a:p>
            <a:pPr algn="l">
              <a:lnSpc>
                <a:spcPct val="90000"/>
              </a:lnSpc>
            </a:pPr>
            <a:r>
              <a:rPr lang="en-US" sz="2100" dirty="0">
                <a:solidFill>
                  <a:schemeClr val="tx1"/>
                </a:solidFill>
                <a:latin typeface="Andalus" panose="02020603050405020304" pitchFamily="18" charset="-78"/>
                <a:cs typeface="Andalus" panose="02020603050405020304" pitchFamily="18" charset="-78"/>
              </a:rPr>
              <a:t>1- Understand prevalence, risk factors, and causative agents for UTI in infants and children.</a:t>
            </a:r>
          </a:p>
          <a:p>
            <a:pPr algn="l">
              <a:lnSpc>
                <a:spcPct val="90000"/>
              </a:lnSpc>
            </a:pPr>
            <a:r>
              <a:rPr lang="en-US" sz="2100" dirty="0">
                <a:solidFill>
                  <a:schemeClr val="tx1"/>
                </a:solidFill>
                <a:latin typeface="Andalus" panose="02020603050405020304" pitchFamily="18" charset="-78"/>
                <a:cs typeface="Andalus" panose="02020603050405020304" pitchFamily="18" charset="-78"/>
              </a:rPr>
              <a:t>2- Identify clinical manifestations and management of UTI in infants and children.</a:t>
            </a:r>
          </a:p>
          <a:p>
            <a:pPr algn="l">
              <a:lnSpc>
                <a:spcPct val="90000"/>
              </a:lnSpc>
            </a:pPr>
            <a:r>
              <a:rPr lang="en-US" sz="2100" dirty="0">
                <a:solidFill>
                  <a:schemeClr val="tx1"/>
                </a:solidFill>
                <a:latin typeface="Andalus" panose="02020603050405020304" pitchFamily="18" charset="-78"/>
                <a:cs typeface="Andalus" panose="02020603050405020304" pitchFamily="18" charset="-78"/>
              </a:rPr>
              <a:t>3- Illustrate different types of VUR in children with their management. </a:t>
            </a:r>
          </a:p>
        </p:txBody>
      </p:sp>
      <p:sp>
        <p:nvSpPr>
          <p:cNvPr id="33" name="Isosceles Triangle 32">
            <a:extLst>
              <a:ext uri="{FF2B5EF4-FFF2-40B4-BE49-F238E27FC236}">
                <a16:creationId xmlns:a16="http://schemas.microsoft.com/office/drawing/2014/main" id="{78B6E08A-861F-4A1A-BCF0-69429C5A2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93982" y="3364332"/>
            <a:ext cx="200040" cy="12933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64216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bg/>
                                          </p:spTgt>
                                        </p:tgtEl>
                                        <p:attrNameLst>
                                          <p:attrName>style.visibility</p:attrName>
                                        </p:attrNameLst>
                                      </p:cBhvr>
                                      <p:to>
                                        <p:strVal val="visible"/>
                                      </p:to>
                                    </p:set>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type="wd">
                                    <p:tmPct val="15000"/>
                                  </p:iterate>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000"/>
                                  </p:stCondLst>
                                  <p:iterate type="wd">
                                    <p:tmPct val="15000"/>
                                  </p:iterate>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1000"/>
                                  </p:stCondLst>
                                  <p:iterate type="wd">
                                    <p:tmPct val="15000"/>
                                  </p:iterate>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50F8D0CA-5D18-575A-7E7C-BB5243187B1F}"/>
              </a:ext>
            </a:extLst>
          </p:cNvPr>
          <p:cNvGraphicFramePr/>
          <p:nvPr>
            <p:extLst>
              <p:ext uri="{D42A27DB-BD31-4B8C-83A1-F6EECF244321}">
                <p14:modId xmlns:p14="http://schemas.microsoft.com/office/powerpoint/2010/main" val="1515592493"/>
              </p:ext>
            </p:extLst>
          </p:nvPr>
        </p:nvGraphicFramePr>
        <p:xfrm>
          <a:off x="0" y="252866"/>
          <a:ext cx="9143999" cy="76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5C179153-72B7-05D4-6D96-C49B22FA2413}"/>
              </a:ext>
            </a:extLst>
          </p:cNvPr>
          <p:cNvSpPr>
            <a:spLocks noGrp="1"/>
          </p:cNvSpPr>
          <p:nvPr>
            <p:ph idx="1"/>
          </p:nvPr>
        </p:nvSpPr>
        <p:spPr>
          <a:xfrm>
            <a:off x="304800" y="1371600"/>
            <a:ext cx="8534400" cy="5211763"/>
          </a:xfrm>
        </p:spPr>
        <p:txBody>
          <a:bodyPr>
            <a:normAutofit fontScale="92500" lnSpcReduction="20000"/>
          </a:bodyPr>
          <a:lstStyle/>
          <a:p>
            <a:r>
              <a:rPr lang="en-US" sz="2400" dirty="0"/>
              <a:t>Urinary tract infections (UTIs) are common in children of all ages. During the first 3 months of life, UTIs are most common in uncircumcised febrile males with a prevalence of 20%. After 6 months of age, UTIs are much more likely in females, with peaks during infancy, toilet training, and onset of sexual activity. </a:t>
            </a:r>
          </a:p>
          <a:p>
            <a:r>
              <a:rPr lang="en-US" sz="2400" dirty="0"/>
              <a:t>UTIs are caused primarily by colonic bacteria mainly Escherichia coli, followed by Klebsiella spp. and Proteus spp., Enterococcus, and Pseudomonas. Other bacteria known to cause UTIs include Staphylococcus saprophyticus, group B streptococcus, and, less commonly, Staphylococcus aureus, Candida spp., and Salmonella spp.</a:t>
            </a:r>
          </a:p>
          <a:p>
            <a:r>
              <a:rPr lang="en-US" sz="2000" dirty="0"/>
              <a:t> </a:t>
            </a:r>
            <a:r>
              <a:rPr lang="en-US" sz="2400" dirty="0"/>
              <a:t>Two basic forms of UTIs identified (pyelonephritis and cystitis). Focal pyelonephritis (lobar </a:t>
            </a:r>
            <a:r>
              <a:rPr lang="en-US" sz="2400" dirty="0" err="1"/>
              <a:t>nephronia</a:t>
            </a:r>
            <a:r>
              <a:rPr lang="en-US" sz="2400" dirty="0"/>
              <a:t>) and renal abscesses are less common.</a:t>
            </a:r>
            <a:endParaRPr lang="en-US" sz="2000" dirty="0"/>
          </a:p>
          <a:p>
            <a:endParaRPr lang="en-US" sz="2800" dirty="0"/>
          </a:p>
        </p:txBody>
      </p:sp>
    </p:spTree>
    <p:extLst>
      <p:ext uri="{BB962C8B-B14F-4D97-AF65-F5344CB8AC3E}">
        <p14:creationId xmlns:p14="http://schemas.microsoft.com/office/powerpoint/2010/main" val="690431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5BB6-E25E-2535-6A71-78C6B1630C5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142359A-5E38-646D-D493-EC26B16ACB76}"/>
              </a:ext>
            </a:extLst>
          </p:cNvPr>
          <p:cNvSpPr>
            <a:spLocks noGrp="1"/>
          </p:cNvSpPr>
          <p:nvPr>
            <p:ph idx="1"/>
          </p:nvPr>
        </p:nvSpPr>
        <p:spPr>
          <a:xfrm>
            <a:off x="381000" y="977758"/>
            <a:ext cx="8382000" cy="5651642"/>
          </a:xfrm>
        </p:spPr>
        <p:txBody>
          <a:bodyPr>
            <a:normAutofit fontScale="92500" lnSpcReduction="20000"/>
          </a:bodyPr>
          <a:lstStyle/>
          <a:p>
            <a:r>
              <a:rPr lang="en-US" sz="2000" dirty="0"/>
              <a:t>Pyelonephritis (infection of the renal parenchyma) is characterized by: abdominal, or flank pain; fever; malaise; nausea; vomiting; and, occasionally, diarrhea. </a:t>
            </a:r>
          </a:p>
          <a:p>
            <a:r>
              <a:rPr lang="en-US" sz="2000" dirty="0"/>
              <a:t>Fever may be the only manifestation, especially in young children; </a:t>
            </a:r>
          </a:p>
          <a:p>
            <a:r>
              <a:rPr lang="en-US" sz="2000" dirty="0"/>
              <a:t>Newborns can also show nonspecific symptoms, such as poor feeding, irritability, jaundice, or weight loss. </a:t>
            </a:r>
          </a:p>
          <a:p>
            <a:r>
              <a:rPr lang="en-US" sz="2000" dirty="0"/>
              <a:t>Pyelonephritis is the most common bacterial infection in infants younger than 24 months of age who have fever without an obvious focus. </a:t>
            </a:r>
          </a:p>
          <a:p>
            <a:r>
              <a:rPr lang="en-US" sz="2000" dirty="0"/>
              <a:t>Cystitis (bladder infection) symptoms include dysuria, urgency, frequency, suprapubic pain, incontinence, and possibly malodorous urine. </a:t>
            </a:r>
          </a:p>
          <a:p>
            <a:r>
              <a:rPr lang="en-US" sz="2000" dirty="0"/>
              <a:t>Cystitis does not cause high fever and does not result in renal injury. </a:t>
            </a:r>
          </a:p>
          <a:p>
            <a:r>
              <a:rPr lang="en-US" sz="2000" dirty="0"/>
              <a:t>Malodorous urine is suggestive but not specific for a UTI. </a:t>
            </a:r>
          </a:p>
          <a:p>
            <a:r>
              <a:rPr lang="en-US" sz="2000" dirty="0"/>
              <a:t>Acute hemorrhagic cystitis has been attributed to E. Coli, adenovirus types 11 and 2,or as  side effect of chemotherapeutic agents. It is self- limiting, with hematuria lasting approximately 4 days.</a:t>
            </a:r>
          </a:p>
        </p:txBody>
      </p:sp>
      <p:sp>
        <p:nvSpPr>
          <p:cNvPr id="4" name="Rectangle 3">
            <a:extLst>
              <a:ext uri="{FF2B5EF4-FFF2-40B4-BE49-F238E27FC236}">
                <a16:creationId xmlns:a16="http://schemas.microsoft.com/office/drawing/2014/main" id="{68FDF818-CB3E-FD21-AE08-855FAA5418D0}"/>
              </a:ext>
            </a:extLst>
          </p:cNvPr>
          <p:cNvSpPr/>
          <p:nvPr/>
        </p:nvSpPr>
        <p:spPr>
          <a:xfrm>
            <a:off x="0" y="106900"/>
            <a:ext cx="9144000"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lIns="91440" tIns="45720" rIns="91440" bIns="45720">
            <a:spAutoFit/>
          </a:bodyPr>
          <a:lstStyle/>
          <a:p>
            <a:r>
              <a:rPr lang="en-US" sz="4800" b="0" cap="none" spc="0" dirty="0">
                <a:ln w="0"/>
                <a:solidFill>
                  <a:schemeClr val="tx1"/>
                </a:solidFill>
                <a:effectLst>
                  <a:outerShdw blurRad="38100" dist="38100" dir="2700000" algn="tl">
                    <a:srgbClr val="000000">
                      <a:alpha val="43137"/>
                    </a:srgbClr>
                  </a:outerShdw>
                </a:effectLst>
              </a:rPr>
              <a:t>Clinical manifestations</a:t>
            </a:r>
          </a:p>
        </p:txBody>
      </p:sp>
    </p:spTree>
    <p:extLst>
      <p:ext uri="{BB962C8B-B14F-4D97-AF65-F5344CB8AC3E}">
        <p14:creationId xmlns:p14="http://schemas.microsoft.com/office/powerpoint/2010/main" val="3263693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03BA8BF-8076-053C-FCC8-C8255FC72E33}"/>
              </a:ext>
            </a:extLst>
          </p:cNvPr>
          <p:cNvSpPr txBox="1"/>
          <p:nvPr/>
        </p:nvSpPr>
        <p:spPr>
          <a:xfrm>
            <a:off x="0" y="228600"/>
            <a:ext cx="9144000"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r>
              <a:rPr lang="en-US" sz="4800" dirty="0"/>
              <a:t>Pathogenesis</a:t>
            </a:r>
          </a:p>
        </p:txBody>
      </p:sp>
      <p:sp>
        <p:nvSpPr>
          <p:cNvPr id="7" name="TextBox 6">
            <a:extLst>
              <a:ext uri="{FF2B5EF4-FFF2-40B4-BE49-F238E27FC236}">
                <a16:creationId xmlns:a16="http://schemas.microsoft.com/office/drawing/2014/main" id="{CC744654-E312-3320-48EF-9FE32FA063D1}"/>
              </a:ext>
            </a:extLst>
          </p:cNvPr>
          <p:cNvSpPr txBox="1"/>
          <p:nvPr/>
        </p:nvSpPr>
        <p:spPr>
          <a:xfrm>
            <a:off x="342900" y="1447800"/>
            <a:ext cx="8458200" cy="4524315"/>
          </a:xfrm>
          <a:prstGeom prst="rect">
            <a:avLst/>
          </a:prstGeom>
          <a:noFill/>
        </p:spPr>
        <p:txBody>
          <a:bodyPr wrap="square">
            <a:spAutoFit/>
          </a:bodyPr>
          <a:lstStyle/>
          <a:p>
            <a:pPr algn="ctr"/>
            <a:r>
              <a:rPr lang="en-US" sz="2400" b="1" i="1" dirty="0"/>
              <a:t>Nearly all UTIs are ascending infections.</a:t>
            </a:r>
            <a:endParaRPr lang="en-US" b="1" i="1" dirty="0"/>
          </a:p>
          <a:p>
            <a:pPr algn="just"/>
            <a:r>
              <a:rPr lang="en-US" sz="2400" dirty="0"/>
              <a:t>The fecal flora, colonize the perineum, and enter the bladder via the urethra. In uncircumcised males, the bacterial pathogens arise from the flora beneath the prepuce. In some cases, the bacteria causing cystitis ascend to the kidney to cause pyelonephritis. Rarely, renal infection occurs by hematogenous spread, as in endocarditis or in </a:t>
            </a:r>
            <a:r>
              <a:rPr lang="en-US" sz="2400" dirty="0" err="1"/>
              <a:t>bacteremic</a:t>
            </a:r>
            <a:r>
              <a:rPr lang="en-US" sz="2400" dirty="0"/>
              <a:t> neonates. If bacteria ascend from the bladder to the kidney, acute pyelonephritis can occur. Infected urine stimulates an immunologic and inflammatory response that can cause renal injury and scarring.</a:t>
            </a:r>
          </a:p>
        </p:txBody>
      </p:sp>
    </p:spTree>
    <p:extLst>
      <p:ext uri="{BB962C8B-B14F-4D97-AF65-F5344CB8AC3E}">
        <p14:creationId xmlns:p14="http://schemas.microsoft.com/office/powerpoint/2010/main" val="3325767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CF133-A89B-F9B0-0D23-ED6507ADAD37}"/>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35B29437-1575-87F6-5FD3-5D8E6E05796A}"/>
              </a:ext>
            </a:extLst>
          </p:cNvPr>
          <p:cNvPicPr>
            <a:picLocks noGrp="1" noChangeAspect="1"/>
          </p:cNvPicPr>
          <p:nvPr>
            <p:ph idx="1"/>
          </p:nvPr>
        </p:nvPicPr>
        <p:blipFill>
          <a:blip r:embed="rId3"/>
          <a:stretch>
            <a:fillRect/>
          </a:stretch>
        </p:blipFill>
        <p:spPr>
          <a:xfrm>
            <a:off x="76200" y="381000"/>
            <a:ext cx="9067800" cy="6172200"/>
          </a:xfrm>
        </p:spPr>
      </p:pic>
    </p:spTree>
    <p:extLst>
      <p:ext uri="{BB962C8B-B14F-4D97-AF65-F5344CB8AC3E}">
        <p14:creationId xmlns:p14="http://schemas.microsoft.com/office/powerpoint/2010/main" val="292136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EDDB-1343-825D-55A1-435D934C01D9}"/>
              </a:ext>
            </a:extLst>
          </p:cNvPr>
          <p:cNvSpPr>
            <a:spLocks noGrp="1"/>
          </p:cNvSpPr>
          <p:nvPr>
            <p:ph type="title"/>
          </p:nvPr>
        </p:nvSpPr>
        <p:spPr>
          <a:xfrm>
            <a:off x="0" y="152400"/>
            <a:ext cx="9144000" cy="83820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l"/>
            <a:r>
              <a:rPr lang="en-US" sz="4000" b="1" dirty="0">
                <a:solidFill>
                  <a:schemeClr val="tx1"/>
                </a:solidFill>
              </a:rPr>
              <a:t>Diagnosis</a:t>
            </a:r>
          </a:p>
        </p:txBody>
      </p:sp>
      <p:sp>
        <p:nvSpPr>
          <p:cNvPr id="5" name="TextBox 4">
            <a:extLst>
              <a:ext uri="{FF2B5EF4-FFF2-40B4-BE49-F238E27FC236}">
                <a16:creationId xmlns:a16="http://schemas.microsoft.com/office/drawing/2014/main" id="{FC9AD393-6ADA-500F-C92D-0F8149A06224}"/>
              </a:ext>
            </a:extLst>
          </p:cNvPr>
          <p:cNvSpPr txBox="1"/>
          <p:nvPr/>
        </p:nvSpPr>
        <p:spPr>
          <a:xfrm>
            <a:off x="228600" y="1524000"/>
            <a:ext cx="8458200" cy="4154984"/>
          </a:xfrm>
          <a:prstGeom prst="rect">
            <a:avLst/>
          </a:prstGeom>
          <a:noFill/>
        </p:spPr>
        <p:txBody>
          <a:bodyPr wrap="square">
            <a:spAutoFit/>
          </a:bodyPr>
          <a:lstStyle/>
          <a:p>
            <a:r>
              <a:rPr lang="en-US" sz="2400" dirty="0"/>
              <a:t>1-Urinalysis findings suggestive of infection include:- pyuria &gt; 5 WBC/mm3, positive leukocyte esterase, presence of nitrites, microscopic hematuria (in cystitis), and WBC casts.</a:t>
            </a:r>
          </a:p>
          <a:p>
            <a:r>
              <a:rPr lang="en-US" sz="2400" dirty="0"/>
              <a:t>2-Urine culture with ≥50,000 colony- forming units (CFU)/ mL of a single </a:t>
            </a:r>
            <a:r>
              <a:rPr lang="en-US" sz="2400" dirty="0" err="1"/>
              <a:t>uropathogen</a:t>
            </a:r>
            <a:r>
              <a:rPr lang="en-US" sz="2400" dirty="0"/>
              <a:t> in a symptomatic child.</a:t>
            </a:r>
          </a:p>
          <a:p>
            <a:r>
              <a:rPr lang="en-US" sz="2400" dirty="0"/>
              <a:t>3- Complete blood count shows leukocytosis and neutrophilia </a:t>
            </a:r>
          </a:p>
          <a:p>
            <a:r>
              <a:rPr lang="en-US" sz="2400" dirty="0"/>
              <a:t>4- Elevated ESR, procalcitonin level, and CRP. </a:t>
            </a:r>
          </a:p>
          <a:p>
            <a:r>
              <a:rPr lang="en-US" sz="2400" dirty="0"/>
              <a:t>5- Bacteremia occur in 3–20% of patients and is most common in infants.</a:t>
            </a:r>
          </a:p>
        </p:txBody>
      </p:sp>
    </p:spTree>
    <p:extLst>
      <p:ext uri="{BB962C8B-B14F-4D97-AF65-F5344CB8AC3E}">
        <p14:creationId xmlns:p14="http://schemas.microsoft.com/office/powerpoint/2010/main" val="399947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AEE60-B31C-295D-372A-79D641BAC2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8B5AEE-2CF3-4C02-921A-1CB706BEB883}"/>
              </a:ext>
            </a:extLst>
          </p:cNvPr>
          <p:cNvSpPr>
            <a:spLocks noGrp="1"/>
          </p:cNvSpPr>
          <p:nvPr>
            <p:ph idx="1"/>
          </p:nvPr>
        </p:nvSpPr>
        <p:spPr>
          <a:xfrm>
            <a:off x="266699" y="1371600"/>
            <a:ext cx="8610600" cy="5248622"/>
          </a:xfrm>
        </p:spPr>
        <p:txBody>
          <a:bodyPr>
            <a:normAutofit/>
          </a:bodyPr>
          <a:lstStyle/>
          <a:p>
            <a:r>
              <a:rPr lang="en-US" sz="2400" dirty="0"/>
              <a:t>In toilet- trained children, a </a:t>
            </a:r>
            <a:r>
              <a:rPr lang="en-US" sz="2400" b="1" i="1" dirty="0"/>
              <a:t>midstream urine sample </a:t>
            </a:r>
            <a:r>
              <a:rPr lang="en-US" sz="2400" dirty="0"/>
              <a:t>usually is satisfactory; the introitus should be cleaned before obtaining the specimen. In uncircumcised males, the prepuce must be retracted.</a:t>
            </a:r>
          </a:p>
          <a:p>
            <a:r>
              <a:rPr lang="en-US" sz="2400" dirty="0"/>
              <a:t>For children who are not toilet trained, a </a:t>
            </a:r>
            <a:r>
              <a:rPr lang="en-US" sz="2400" b="1" i="1" dirty="0"/>
              <a:t>catheterized urine sample</a:t>
            </a:r>
            <a:r>
              <a:rPr lang="en-US" sz="2400" dirty="0"/>
              <a:t> should be obtained. Alternatively, the application of an adhesive, sealed, sterile </a:t>
            </a:r>
            <a:r>
              <a:rPr lang="en-US" sz="2400" b="1" i="1" dirty="0"/>
              <a:t>collection bag </a:t>
            </a:r>
            <a:r>
              <a:rPr lang="en-US" sz="2400" dirty="0"/>
              <a:t>after disinfection of the skin of the genitals can be useful.</a:t>
            </a:r>
          </a:p>
          <a:p>
            <a:r>
              <a:rPr lang="en-US" sz="2400" dirty="0"/>
              <a:t>A bagged specimen should not be the method because of a high rate of contamination.</a:t>
            </a:r>
          </a:p>
          <a:p>
            <a:r>
              <a:rPr lang="en-US" sz="2400" dirty="0"/>
              <a:t>A suprapubic aspirate is unnecessary.</a:t>
            </a:r>
          </a:p>
        </p:txBody>
      </p:sp>
      <p:sp>
        <p:nvSpPr>
          <p:cNvPr id="4" name="Rectangle 3">
            <a:extLst>
              <a:ext uri="{FF2B5EF4-FFF2-40B4-BE49-F238E27FC236}">
                <a16:creationId xmlns:a16="http://schemas.microsoft.com/office/drawing/2014/main" id="{EE264718-E888-5698-2AD7-0341B06A4C5F}"/>
              </a:ext>
            </a:extLst>
          </p:cNvPr>
          <p:cNvSpPr/>
          <p:nvPr/>
        </p:nvSpPr>
        <p:spPr>
          <a:xfrm>
            <a:off x="0" y="381000"/>
            <a:ext cx="9143999" cy="76944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lIns="91440" tIns="45720" rIns="91440" bIns="45720">
            <a:spAutoFit/>
          </a:bodyPr>
          <a:lstStyle/>
          <a:p>
            <a:r>
              <a:rPr lang="en-US" sz="4400" b="0" cap="none" spc="0" dirty="0">
                <a:ln w="0"/>
                <a:solidFill>
                  <a:schemeClr val="tx1"/>
                </a:solidFill>
                <a:effectLst>
                  <a:outerShdw blurRad="38100" dist="19050" dir="2700000" algn="tl" rotWithShape="0">
                    <a:schemeClr val="dk1">
                      <a:alpha val="40000"/>
                    </a:schemeClr>
                  </a:outerShdw>
                </a:effectLst>
              </a:rPr>
              <a:t>Collection of a urine sample</a:t>
            </a:r>
          </a:p>
        </p:txBody>
      </p:sp>
    </p:spTree>
    <p:extLst>
      <p:ext uri="{BB962C8B-B14F-4D97-AF65-F5344CB8AC3E}">
        <p14:creationId xmlns:p14="http://schemas.microsoft.com/office/powerpoint/2010/main" val="3598169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B5504F5-A44D-4727-B62D-D306EE4C0C9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10" name="Freeform 5">
              <a:extLst>
                <a:ext uri="{FF2B5EF4-FFF2-40B4-BE49-F238E27FC236}">
                  <a16:creationId xmlns:a16="http://schemas.microsoft.com/office/drawing/2014/main" id="{42E83A18-C907-44D5-83DF-CFB1812545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6">
              <a:extLst>
                <a:ext uri="{FF2B5EF4-FFF2-40B4-BE49-F238E27FC236}">
                  <a16:creationId xmlns:a16="http://schemas.microsoft.com/office/drawing/2014/main" id="{E845C857-E334-431F-9264-4BEF01228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7">
              <a:extLst>
                <a:ext uri="{FF2B5EF4-FFF2-40B4-BE49-F238E27FC236}">
                  <a16:creationId xmlns:a16="http://schemas.microsoft.com/office/drawing/2014/main" id="{426C9BD9-ECC0-4C60-87C1-D07F8F075A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8">
              <a:extLst>
                <a:ext uri="{FF2B5EF4-FFF2-40B4-BE49-F238E27FC236}">
                  <a16:creationId xmlns:a16="http://schemas.microsoft.com/office/drawing/2014/main" id="{7FBDFA8E-61C4-4F76-819E-308A16DEE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9">
              <a:extLst>
                <a:ext uri="{FF2B5EF4-FFF2-40B4-BE49-F238E27FC236}">
                  <a16:creationId xmlns:a16="http://schemas.microsoft.com/office/drawing/2014/main" id="{761F1C21-70B1-4D4E-831C-75DB8E7EA9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10">
              <a:extLst>
                <a:ext uri="{FF2B5EF4-FFF2-40B4-BE49-F238E27FC236}">
                  <a16:creationId xmlns:a16="http://schemas.microsoft.com/office/drawing/2014/main" id="{FD6B914E-6122-42BE-91C5-72FA400D02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11">
              <a:extLst>
                <a:ext uri="{FF2B5EF4-FFF2-40B4-BE49-F238E27FC236}">
                  <a16:creationId xmlns:a16="http://schemas.microsoft.com/office/drawing/2014/main" id="{25950DE0-F9E4-4487-93B8-F6FDB00B2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Freeform 12">
              <a:extLst>
                <a:ext uri="{FF2B5EF4-FFF2-40B4-BE49-F238E27FC236}">
                  <a16:creationId xmlns:a16="http://schemas.microsoft.com/office/drawing/2014/main" id="{319D2307-45E1-4592-8192-9C9102D4E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13">
              <a:extLst>
                <a:ext uri="{FF2B5EF4-FFF2-40B4-BE49-F238E27FC236}">
                  <a16:creationId xmlns:a16="http://schemas.microsoft.com/office/drawing/2014/main" id="{1A93A333-9537-4DEC-A527-7733E1096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4">
              <a:extLst>
                <a:ext uri="{FF2B5EF4-FFF2-40B4-BE49-F238E27FC236}">
                  <a16:creationId xmlns:a16="http://schemas.microsoft.com/office/drawing/2014/main" id="{76DEF779-F072-40FD-A3BF-84E3B8C6D1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15">
              <a:extLst>
                <a:ext uri="{FF2B5EF4-FFF2-40B4-BE49-F238E27FC236}">
                  <a16:creationId xmlns:a16="http://schemas.microsoft.com/office/drawing/2014/main" id="{6861570E-EBF4-48B8-AB90-2A40B5228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16">
              <a:extLst>
                <a:ext uri="{FF2B5EF4-FFF2-40B4-BE49-F238E27FC236}">
                  <a16:creationId xmlns:a16="http://schemas.microsoft.com/office/drawing/2014/main" id="{68EF8EC2-E3C0-4C22-B1B8-6E30AC244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17">
              <a:extLst>
                <a:ext uri="{FF2B5EF4-FFF2-40B4-BE49-F238E27FC236}">
                  <a16:creationId xmlns:a16="http://schemas.microsoft.com/office/drawing/2014/main" id="{AC3BE00B-705F-42C6-94CE-E89B1FA4E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18">
              <a:extLst>
                <a:ext uri="{FF2B5EF4-FFF2-40B4-BE49-F238E27FC236}">
                  <a16:creationId xmlns:a16="http://schemas.microsoft.com/office/drawing/2014/main" id="{F23249F0-6642-4CDD-B89B-7EC0C254A7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19">
              <a:extLst>
                <a:ext uri="{FF2B5EF4-FFF2-40B4-BE49-F238E27FC236}">
                  <a16:creationId xmlns:a16="http://schemas.microsoft.com/office/drawing/2014/main" id="{9E5173CD-2C19-40D0-B444-CF38FF2207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20">
              <a:extLst>
                <a:ext uri="{FF2B5EF4-FFF2-40B4-BE49-F238E27FC236}">
                  <a16:creationId xmlns:a16="http://schemas.microsoft.com/office/drawing/2014/main" id="{C46A9203-B0FB-426A-9F90-6953A96AE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21">
              <a:extLst>
                <a:ext uri="{FF2B5EF4-FFF2-40B4-BE49-F238E27FC236}">
                  <a16:creationId xmlns:a16="http://schemas.microsoft.com/office/drawing/2014/main" id="{F0B66C88-C270-4AE6-B12C-71CFC5F1E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22">
              <a:extLst>
                <a:ext uri="{FF2B5EF4-FFF2-40B4-BE49-F238E27FC236}">
                  <a16:creationId xmlns:a16="http://schemas.microsoft.com/office/drawing/2014/main" id="{9113790B-9AB2-45C0-85DD-4E73038947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23">
              <a:extLst>
                <a:ext uri="{FF2B5EF4-FFF2-40B4-BE49-F238E27FC236}">
                  <a16:creationId xmlns:a16="http://schemas.microsoft.com/office/drawing/2014/main" id="{36488705-890C-4BDD-AC3C-9807F6A6E5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Freeform 24">
              <a:extLst>
                <a:ext uri="{FF2B5EF4-FFF2-40B4-BE49-F238E27FC236}">
                  <a16:creationId xmlns:a16="http://schemas.microsoft.com/office/drawing/2014/main" id="{CCF65277-1D63-4A4A-957E-9F12111D91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Freeform 25">
              <a:extLst>
                <a:ext uri="{FF2B5EF4-FFF2-40B4-BE49-F238E27FC236}">
                  <a16:creationId xmlns:a16="http://schemas.microsoft.com/office/drawing/2014/main" id="{AD6DFDD0-50F6-498B-A4E6-DC6D9A7952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2" name="Group 31">
            <a:extLst>
              <a:ext uri="{FF2B5EF4-FFF2-40B4-BE49-F238E27FC236}">
                <a16:creationId xmlns:a16="http://schemas.microsoft.com/office/drawing/2014/main" id="{02A5D777-C3C4-4D83-B4A3-0C83DBE1CB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699589"/>
            <a:ext cx="2755857" cy="3470421"/>
            <a:chOff x="697883" y="1816768"/>
            <a:chExt cx="3674476" cy="3470421"/>
          </a:xfrm>
        </p:grpSpPr>
        <p:sp>
          <p:nvSpPr>
            <p:cNvPr id="33" name="Rectangle 32">
              <a:extLst>
                <a:ext uri="{FF2B5EF4-FFF2-40B4-BE49-F238E27FC236}">
                  <a16:creationId xmlns:a16="http://schemas.microsoft.com/office/drawing/2014/main" id="{580A9110-3349-42C1-8186-CB70C1FD4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4" name="Isosceles Triangle 22">
              <a:extLst>
                <a:ext uri="{FF2B5EF4-FFF2-40B4-BE49-F238E27FC236}">
                  <a16:creationId xmlns:a16="http://schemas.microsoft.com/office/drawing/2014/main" id="{4F5EDCDF-C218-4482-A13E-8CFB87D0D0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5" name="Rectangle 34">
              <a:extLst>
                <a:ext uri="{FF2B5EF4-FFF2-40B4-BE49-F238E27FC236}">
                  <a16:creationId xmlns:a16="http://schemas.microsoft.com/office/drawing/2014/main" id="{3EB8EB4B-9F73-4DB2-B849-B88E0435D8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sp useBgFill="1">
        <p:nvSpPr>
          <p:cNvPr id="37" name="Rectangle 36">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40"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TextBox 2">
            <a:extLst>
              <a:ext uri="{FF2B5EF4-FFF2-40B4-BE49-F238E27FC236}">
                <a16:creationId xmlns:a16="http://schemas.microsoft.com/office/drawing/2014/main" id="{AEB37020-CD7F-E429-E3D1-69E84D8CBA7D}"/>
              </a:ext>
            </a:extLst>
          </p:cNvPr>
          <p:cNvGraphicFramePr/>
          <p:nvPr>
            <p:extLst>
              <p:ext uri="{D42A27DB-BD31-4B8C-83A1-F6EECF244321}">
                <p14:modId xmlns:p14="http://schemas.microsoft.com/office/powerpoint/2010/main" val="3332262378"/>
              </p:ext>
            </p:extLst>
          </p:nvPr>
        </p:nvGraphicFramePr>
        <p:xfrm>
          <a:off x="477443" y="485775"/>
          <a:ext cx="8060768" cy="5680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506427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TM16401371[[fn=Atlas]]</Template>
  <TotalTime>2097</TotalTime>
  <Words>1435</Words>
  <Application>Microsoft Office PowerPoint</Application>
  <PresentationFormat>On-screen Show (4:3)</PresentationFormat>
  <Paragraphs>84</Paragraphs>
  <Slides>19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Aharoni</vt:lpstr>
      <vt:lpstr>Andalus</vt:lpstr>
      <vt:lpstr>Calibri</vt:lpstr>
      <vt:lpstr>Calibri Light</vt:lpstr>
      <vt:lpstr>Rockwell</vt:lpstr>
      <vt:lpstr>Wingdings</vt:lpstr>
      <vt:lpstr>Atlas</vt:lpstr>
      <vt:lpstr>PowerPoint Presentation</vt:lpstr>
      <vt:lpstr>Learning objectives</vt:lpstr>
      <vt:lpstr>PowerPoint Presentation</vt:lpstr>
      <vt:lpstr>PowerPoint Presentation</vt:lpstr>
      <vt:lpstr>PowerPoint Presentation</vt:lpstr>
      <vt:lpstr>PowerPoint Presentation</vt:lpstr>
      <vt:lpstr>Diagnosis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Management</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URINARY TRACT INFECTIONS</dc:title>
  <dc:creator>Basma</dc:creator>
  <cp:lastModifiedBy>Waleed Khalid Yassen</cp:lastModifiedBy>
  <cp:revision>189</cp:revision>
  <dcterms:created xsi:type="dcterms:W3CDTF">2016-09-28T16:23:25Z</dcterms:created>
  <dcterms:modified xsi:type="dcterms:W3CDTF">2024-11-11T22:44:53Z</dcterms:modified>
</cp:coreProperties>
</file>