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3B1FC1F-7817-46A6-841C-EBB3B1444AA2}">
          <p14:sldIdLst>
            <p14:sldId id="256"/>
          </p14:sldIdLst>
        </p14:section>
        <p14:section name="Untitled Section" id="{11EB3BCB-3E40-4C3D-B3A8-5F01901EA830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432302"/>
            <a:ext cx="8229600" cy="1143000"/>
          </a:xfrm>
        </p:spPr>
        <p:txBody>
          <a:bodyPr/>
          <a:lstStyle/>
          <a:p>
            <a:r>
              <a:rPr lang="en-US" dirty="0" smtClean="0"/>
              <a:t>Epidemiology of Mental health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ental-health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ental-health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ental-health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Mental-health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ental-health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ental-health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ental-health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ental-health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ental-health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Mental-health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ental-health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89158" y="529389"/>
            <a:ext cx="2277979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13347" y="274638"/>
            <a:ext cx="8229600" cy="1143000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Mental-health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Mental-health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Mental-health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Mental-health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Mental-health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Mental-health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Mental-health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Mental-health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Mental-health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Mental-health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ental-health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18147" y="132907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Mental-health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Mental-health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Mental-health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Mental-health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Mental-health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Mental-health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ental-health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ental-health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ental-health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ental-health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ental-health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ental-health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</Words>
  <Application>Microsoft Office PowerPoint</Application>
  <PresentationFormat>On-screen Show (4:3)</PresentationFormat>
  <Paragraphs>2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Arial</vt:lpstr>
      <vt:lpstr>Calibri</vt:lpstr>
      <vt:lpstr>Office Theme</vt:lpstr>
      <vt:lpstr>Epidemiology of Mental health</vt:lpstr>
      <vt:lpstr>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>generated using python-pptx</dc:description>
  <cp:lastModifiedBy>saddam abbas</cp:lastModifiedBy>
  <cp:revision>3</cp:revision>
  <dcterms:created xsi:type="dcterms:W3CDTF">2013-01-27T09:14:16Z</dcterms:created>
  <dcterms:modified xsi:type="dcterms:W3CDTF">2025-01-22T19:12:15Z</dcterms:modified>
  <cp:category/>
</cp:coreProperties>
</file>