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ED3E28F-E990-4EB1-BDE1-DEF2B7F98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stel colors in gradient surface design">
            <a:extLst>
              <a:ext uri="{FF2B5EF4-FFF2-40B4-BE49-F238E27FC236}">
                <a16:creationId xmlns:a16="http://schemas.microsoft.com/office/drawing/2014/main" id="{37391163-96C9-10BD-7F6B-5EB32D0E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4" b="7844"/>
          <a:stretch/>
        </p:blipFill>
        <p:spPr>
          <a:xfrm>
            <a:off x="20" y="1"/>
            <a:ext cx="12191980" cy="6861458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CA07C1-041F-475C-9FC6-2E431653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22" y="343112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749E47-91E3-4256-A517-9E7E684EB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79" y="312630"/>
            <a:ext cx="5737538" cy="2989690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097"/>
              <a:gd name="connsiteY0" fmla="*/ 2270200 h 2480730"/>
              <a:gd name="connsiteX1" fmla="*/ 495492 w 6769097"/>
              <a:gd name="connsiteY1" fmla="*/ 2141439 h 2480730"/>
              <a:gd name="connsiteX2" fmla="*/ 134625 w 6769097"/>
              <a:gd name="connsiteY2" fmla="*/ 1814494 h 2480730"/>
              <a:gd name="connsiteX3" fmla="*/ 36881 w 6769097"/>
              <a:gd name="connsiteY3" fmla="*/ 773214 h 2480730"/>
              <a:gd name="connsiteX4" fmla="*/ 721307 w 6769097"/>
              <a:gd name="connsiteY4" fmla="*/ 34910 h 2480730"/>
              <a:gd name="connsiteX5" fmla="*/ 5609353 w 6769097"/>
              <a:gd name="connsiteY5" fmla="*/ 127244 h 2480730"/>
              <a:gd name="connsiteX6" fmla="*/ 6768288 w 6769097"/>
              <a:gd name="connsiteY6" fmla="*/ 843902 h 2480730"/>
              <a:gd name="connsiteX7" fmla="*/ 5950733 w 6769097"/>
              <a:gd name="connsiteY7" fmla="*/ 2108306 h 2480730"/>
              <a:gd name="connsiteX8" fmla="*/ 2042119 w 6769097"/>
              <a:gd name="connsiteY8" fmla="*/ 2280687 h 2480730"/>
              <a:gd name="connsiteX9" fmla="*/ 1327444 w 6769097"/>
              <a:gd name="connsiteY9" fmla="*/ 2480730 h 2480730"/>
              <a:gd name="connsiteX10" fmla="*/ 1218613 w 6769097"/>
              <a:gd name="connsiteY10" fmla="*/ 2270200 h 2480730"/>
              <a:gd name="connsiteX0" fmla="*/ 1218613 w 6571897"/>
              <a:gd name="connsiteY0" fmla="*/ 2290477 h 2501007"/>
              <a:gd name="connsiteX1" fmla="*/ 495492 w 6571897"/>
              <a:gd name="connsiteY1" fmla="*/ 2161716 h 2501007"/>
              <a:gd name="connsiteX2" fmla="*/ 134625 w 6571897"/>
              <a:gd name="connsiteY2" fmla="*/ 1834771 h 2501007"/>
              <a:gd name="connsiteX3" fmla="*/ 36881 w 6571897"/>
              <a:gd name="connsiteY3" fmla="*/ 793491 h 2501007"/>
              <a:gd name="connsiteX4" fmla="*/ 721307 w 6571897"/>
              <a:gd name="connsiteY4" fmla="*/ 55187 h 2501007"/>
              <a:gd name="connsiteX5" fmla="*/ 5609353 w 6571897"/>
              <a:gd name="connsiteY5" fmla="*/ 147521 h 2501007"/>
              <a:gd name="connsiteX6" fmla="*/ 6563360 w 6571897"/>
              <a:gd name="connsiteY6" fmla="*/ 894996 h 2501007"/>
              <a:gd name="connsiteX7" fmla="*/ 5950733 w 6571897"/>
              <a:gd name="connsiteY7" fmla="*/ 2128583 h 2501007"/>
              <a:gd name="connsiteX8" fmla="*/ 2042119 w 6571897"/>
              <a:gd name="connsiteY8" fmla="*/ 2300964 h 2501007"/>
              <a:gd name="connsiteX9" fmla="*/ 1327444 w 6571897"/>
              <a:gd name="connsiteY9" fmla="*/ 2501007 h 2501007"/>
              <a:gd name="connsiteX10" fmla="*/ 1218613 w 6571897"/>
              <a:gd name="connsiteY10" fmla="*/ 2290477 h 2501007"/>
              <a:gd name="connsiteX0" fmla="*/ 1218613 w 6567563"/>
              <a:gd name="connsiteY0" fmla="*/ 2246415 h 2456945"/>
              <a:gd name="connsiteX1" fmla="*/ 495492 w 6567563"/>
              <a:gd name="connsiteY1" fmla="*/ 2117654 h 2456945"/>
              <a:gd name="connsiteX2" fmla="*/ 134625 w 6567563"/>
              <a:gd name="connsiteY2" fmla="*/ 1790709 h 2456945"/>
              <a:gd name="connsiteX3" fmla="*/ 36881 w 6567563"/>
              <a:gd name="connsiteY3" fmla="*/ 749429 h 2456945"/>
              <a:gd name="connsiteX4" fmla="*/ 721307 w 6567563"/>
              <a:gd name="connsiteY4" fmla="*/ 11125 h 2456945"/>
              <a:gd name="connsiteX5" fmla="*/ 5483243 w 6567563"/>
              <a:gd name="connsiteY5" fmla="*/ 342289 h 2456945"/>
              <a:gd name="connsiteX6" fmla="*/ 6563360 w 6567563"/>
              <a:gd name="connsiteY6" fmla="*/ 850934 h 2456945"/>
              <a:gd name="connsiteX7" fmla="*/ 5950733 w 6567563"/>
              <a:gd name="connsiteY7" fmla="*/ 2084521 h 2456945"/>
              <a:gd name="connsiteX8" fmla="*/ 2042119 w 6567563"/>
              <a:gd name="connsiteY8" fmla="*/ 2256902 h 2456945"/>
              <a:gd name="connsiteX9" fmla="*/ 1327444 w 6567563"/>
              <a:gd name="connsiteY9" fmla="*/ 2456945 h 2456945"/>
              <a:gd name="connsiteX10" fmla="*/ 1218613 w 6567563"/>
              <a:gd name="connsiteY10" fmla="*/ 2246415 h 2456945"/>
              <a:gd name="connsiteX0" fmla="*/ 1261070 w 6608712"/>
              <a:gd name="connsiteY0" fmla="*/ 2071877 h 2282407"/>
              <a:gd name="connsiteX1" fmla="*/ 537949 w 6608712"/>
              <a:gd name="connsiteY1" fmla="*/ 1943116 h 2282407"/>
              <a:gd name="connsiteX2" fmla="*/ 177082 w 6608712"/>
              <a:gd name="connsiteY2" fmla="*/ 1616171 h 2282407"/>
              <a:gd name="connsiteX3" fmla="*/ 79338 w 6608712"/>
              <a:gd name="connsiteY3" fmla="*/ 574891 h 2282407"/>
              <a:gd name="connsiteX4" fmla="*/ 1347021 w 6608712"/>
              <a:gd name="connsiteY4" fmla="*/ 21487 h 2282407"/>
              <a:gd name="connsiteX5" fmla="*/ 5525700 w 6608712"/>
              <a:gd name="connsiteY5" fmla="*/ 167751 h 2282407"/>
              <a:gd name="connsiteX6" fmla="*/ 6605817 w 6608712"/>
              <a:gd name="connsiteY6" fmla="*/ 676396 h 2282407"/>
              <a:gd name="connsiteX7" fmla="*/ 5993190 w 6608712"/>
              <a:gd name="connsiteY7" fmla="*/ 1909983 h 2282407"/>
              <a:gd name="connsiteX8" fmla="*/ 2084576 w 6608712"/>
              <a:gd name="connsiteY8" fmla="*/ 2082364 h 2282407"/>
              <a:gd name="connsiteX9" fmla="*/ 1369901 w 6608712"/>
              <a:gd name="connsiteY9" fmla="*/ 2282407 h 2282407"/>
              <a:gd name="connsiteX10" fmla="*/ 1261070 w 6608712"/>
              <a:gd name="connsiteY10" fmla="*/ 2071877 h 2282407"/>
              <a:gd name="connsiteX0" fmla="*/ 1223256 w 6570898"/>
              <a:gd name="connsiteY0" fmla="*/ 2072393 h 2282923"/>
              <a:gd name="connsiteX1" fmla="*/ 500135 w 6570898"/>
              <a:gd name="connsiteY1" fmla="*/ 1943632 h 2282923"/>
              <a:gd name="connsiteX2" fmla="*/ 139268 w 6570898"/>
              <a:gd name="connsiteY2" fmla="*/ 1616687 h 2282923"/>
              <a:gd name="connsiteX3" fmla="*/ 88816 w 6570898"/>
              <a:gd name="connsiteY3" fmla="*/ 583111 h 2282923"/>
              <a:gd name="connsiteX4" fmla="*/ 1309207 w 6570898"/>
              <a:gd name="connsiteY4" fmla="*/ 22003 h 2282923"/>
              <a:gd name="connsiteX5" fmla="*/ 5487886 w 6570898"/>
              <a:gd name="connsiteY5" fmla="*/ 168267 h 2282923"/>
              <a:gd name="connsiteX6" fmla="*/ 6568003 w 6570898"/>
              <a:gd name="connsiteY6" fmla="*/ 676912 h 2282923"/>
              <a:gd name="connsiteX7" fmla="*/ 5955376 w 6570898"/>
              <a:gd name="connsiteY7" fmla="*/ 1910499 h 2282923"/>
              <a:gd name="connsiteX8" fmla="*/ 2046762 w 6570898"/>
              <a:gd name="connsiteY8" fmla="*/ 2082880 h 2282923"/>
              <a:gd name="connsiteX9" fmla="*/ 1332087 w 6570898"/>
              <a:gd name="connsiteY9" fmla="*/ 2282923 h 2282923"/>
              <a:gd name="connsiteX10" fmla="*/ 1223256 w 6570898"/>
              <a:gd name="connsiteY10" fmla="*/ 2072393 h 2282923"/>
              <a:gd name="connsiteX0" fmla="*/ 1223256 w 6602187"/>
              <a:gd name="connsiteY0" fmla="*/ 2076033 h 2286563"/>
              <a:gd name="connsiteX1" fmla="*/ 500135 w 6602187"/>
              <a:gd name="connsiteY1" fmla="*/ 1947272 h 2286563"/>
              <a:gd name="connsiteX2" fmla="*/ 139268 w 6602187"/>
              <a:gd name="connsiteY2" fmla="*/ 1620327 h 2286563"/>
              <a:gd name="connsiteX3" fmla="*/ 88816 w 6602187"/>
              <a:gd name="connsiteY3" fmla="*/ 586751 h 2286563"/>
              <a:gd name="connsiteX4" fmla="*/ 1309207 w 6602187"/>
              <a:gd name="connsiteY4" fmla="*/ 25643 h 2286563"/>
              <a:gd name="connsiteX5" fmla="*/ 5487886 w 6602187"/>
              <a:gd name="connsiteY5" fmla="*/ 171907 h 2286563"/>
              <a:gd name="connsiteX6" fmla="*/ 6599531 w 6602187"/>
              <a:gd name="connsiteY6" fmla="*/ 850044 h 2286563"/>
              <a:gd name="connsiteX7" fmla="*/ 5955376 w 6602187"/>
              <a:gd name="connsiteY7" fmla="*/ 1914139 h 2286563"/>
              <a:gd name="connsiteX8" fmla="*/ 2046762 w 6602187"/>
              <a:gd name="connsiteY8" fmla="*/ 2086520 h 2286563"/>
              <a:gd name="connsiteX9" fmla="*/ 1332087 w 6602187"/>
              <a:gd name="connsiteY9" fmla="*/ 2286563 h 2286563"/>
              <a:gd name="connsiteX10" fmla="*/ 1223256 w 6602187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23012"/>
              <a:gd name="connsiteY0" fmla="*/ 2076033 h 2286563"/>
              <a:gd name="connsiteX1" fmla="*/ 500135 w 6623012"/>
              <a:gd name="connsiteY1" fmla="*/ 1947272 h 2286563"/>
              <a:gd name="connsiteX2" fmla="*/ 139268 w 6623012"/>
              <a:gd name="connsiteY2" fmla="*/ 1620327 h 2286563"/>
              <a:gd name="connsiteX3" fmla="*/ 88816 w 6623012"/>
              <a:gd name="connsiteY3" fmla="*/ 586751 h 2286563"/>
              <a:gd name="connsiteX4" fmla="*/ 1309207 w 6623012"/>
              <a:gd name="connsiteY4" fmla="*/ 25643 h 2286563"/>
              <a:gd name="connsiteX5" fmla="*/ 5487886 w 6623012"/>
              <a:gd name="connsiteY5" fmla="*/ 171907 h 2286563"/>
              <a:gd name="connsiteX6" fmla="*/ 6599531 w 6623012"/>
              <a:gd name="connsiteY6" fmla="*/ 850044 h 2286563"/>
              <a:gd name="connsiteX7" fmla="*/ 5955376 w 6623012"/>
              <a:gd name="connsiteY7" fmla="*/ 1914139 h 2286563"/>
              <a:gd name="connsiteX8" fmla="*/ 2046762 w 6623012"/>
              <a:gd name="connsiteY8" fmla="*/ 2086520 h 2286563"/>
              <a:gd name="connsiteX9" fmla="*/ 1332087 w 6623012"/>
              <a:gd name="connsiteY9" fmla="*/ 2286563 h 2286563"/>
              <a:gd name="connsiteX10" fmla="*/ 1223256 w 6623012"/>
              <a:gd name="connsiteY10" fmla="*/ 2076033 h 2286563"/>
              <a:gd name="connsiteX0" fmla="*/ 1223256 w 6600330"/>
              <a:gd name="connsiteY0" fmla="*/ 2076033 h 2286563"/>
              <a:gd name="connsiteX1" fmla="*/ 500135 w 6600330"/>
              <a:gd name="connsiteY1" fmla="*/ 1947272 h 2286563"/>
              <a:gd name="connsiteX2" fmla="*/ 139268 w 6600330"/>
              <a:gd name="connsiteY2" fmla="*/ 1620327 h 2286563"/>
              <a:gd name="connsiteX3" fmla="*/ 88816 w 6600330"/>
              <a:gd name="connsiteY3" fmla="*/ 586751 h 2286563"/>
              <a:gd name="connsiteX4" fmla="*/ 1309207 w 6600330"/>
              <a:gd name="connsiteY4" fmla="*/ 25643 h 2286563"/>
              <a:gd name="connsiteX5" fmla="*/ 5487886 w 6600330"/>
              <a:gd name="connsiteY5" fmla="*/ 171907 h 2286563"/>
              <a:gd name="connsiteX6" fmla="*/ 6599531 w 6600330"/>
              <a:gd name="connsiteY6" fmla="*/ 850044 h 2286563"/>
              <a:gd name="connsiteX7" fmla="*/ 5955376 w 6600330"/>
              <a:gd name="connsiteY7" fmla="*/ 1914139 h 2286563"/>
              <a:gd name="connsiteX8" fmla="*/ 2046762 w 6600330"/>
              <a:gd name="connsiteY8" fmla="*/ 2086520 h 2286563"/>
              <a:gd name="connsiteX9" fmla="*/ 1332087 w 6600330"/>
              <a:gd name="connsiteY9" fmla="*/ 2286563 h 2286563"/>
              <a:gd name="connsiteX10" fmla="*/ 1223256 w 6600330"/>
              <a:gd name="connsiteY10" fmla="*/ 2076033 h 2286563"/>
              <a:gd name="connsiteX0" fmla="*/ 1223256 w 6600330"/>
              <a:gd name="connsiteY0" fmla="*/ 2077382 h 2287912"/>
              <a:gd name="connsiteX1" fmla="*/ 500135 w 6600330"/>
              <a:gd name="connsiteY1" fmla="*/ 1948621 h 2287912"/>
              <a:gd name="connsiteX2" fmla="*/ 139268 w 6600330"/>
              <a:gd name="connsiteY2" fmla="*/ 1621676 h 2287912"/>
              <a:gd name="connsiteX3" fmla="*/ 88816 w 6600330"/>
              <a:gd name="connsiteY3" fmla="*/ 588100 h 2287912"/>
              <a:gd name="connsiteX4" fmla="*/ 1309207 w 6600330"/>
              <a:gd name="connsiteY4" fmla="*/ 26992 h 2287912"/>
              <a:gd name="connsiteX5" fmla="*/ 5487886 w 6600330"/>
              <a:gd name="connsiteY5" fmla="*/ 173256 h 2287912"/>
              <a:gd name="connsiteX6" fmla="*/ 6599531 w 6600330"/>
              <a:gd name="connsiteY6" fmla="*/ 905322 h 2287912"/>
              <a:gd name="connsiteX7" fmla="*/ 5955376 w 6600330"/>
              <a:gd name="connsiteY7" fmla="*/ 1915488 h 2287912"/>
              <a:gd name="connsiteX8" fmla="*/ 2046762 w 6600330"/>
              <a:gd name="connsiteY8" fmla="*/ 2087869 h 2287912"/>
              <a:gd name="connsiteX9" fmla="*/ 1332087 w 6600330"/>
              <a:gd name="connsiteY9" fmla="*/ 2287912 h 2287912"/>
              <a:gd name="connsiteX10" fmla="*/ 1223256 w 6600330"/>
              <a:gd name="connsiteY10" fmla="*/ 2077382 h 2287912"/>
              <a:gd name="connsiteX0" fmla="*/ 1236982 w 6614056"/>
              <a:gd name="connsiteY0" fmla="*/ 2077382 h 2287912"/>
              <a:gd name="connsiteX1" fmla="*/ 513861 w 6614056"/>
              <a:gd name="connsiteY1" fmla="*/ 1948621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236982 w 6614056"/>
              <a:gd name="connsiteY0" fmla="*/ 2077382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236982 w 6614056"/>
              <a:gd name="connsiteY10" fmla="*/ 2077382 h 2287912"/>
              <a:gd name="connsiteX0" fmla="*/ 1325239 w 6614056"/>
              <a:gd name="connsiteY0" fmla="*/ 2062693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25239 w 6614056"/>
              <a:gd name="connsiteY10" fmla="*/ 2062693 h 2287912"/>
              <a:gd name="connsiteX0" fmla="*/ 1350455 w 6614056"/>
              <a:gd name="connsiteY0" fmla="*/ 2033314 h 2287912"/>
              <a:gd name="connsiteX1" fmla="*/ 513862 w 6614056"/>
              <a:gd name="connsiteY1" fmla="*/ 1867830 h 2287912"/>
              <a:gd name="connsiteX2" fmla="*/ 115170 w 6614056"/>
              <a:gd name="connsiteY2" fmla="*/ 1423371 h 2287912"/>
              <a:gd name="connsiteX3" fmla="*/ 102542 w 6614056"/>
              <a:gd name="connsiteY3" fmla="*/ 588100 h 2287912"/>
              <a:gd name="connsiteX4" fmla="*/ 1322933 w 6614056"/>
              <a:gd name="connsiteY4" fmla="*/ 26992 h 2287912"/>
              <a:gd name="connsiteX5" fmla="*/ 5501612 w 6614056"/>
              <a:gd name="connsiteY5" fmla="*/ 173256 h 2287912"/>
              <a:gd name="connsiteX6" fmla="*/ 6613257 w 6614056"/>
              <a:gd name="connsiteY6" fmla="*/ 905322 h 2287912"/>
              <a:gd name="connsiteX7" fmla="*/ 5969102 w 6614056"/>
              <a:gd name="connsiteY7" fmla="*/ 1915488 h 2287912"/>
              <a:gd name="connsiteX8" fmla="*/ 2060488 w 6614056"/>
              <a:gd name="connsiteY8" fmla="*/ 2087869 h 2287912"/>
              <a:gd name="connsiteX9" fmla="*/ 1345813 w 6614056"/>
              <a:gd name="connsiteY9" fmla="*/ 2287912 h 2287912"/>
              <a:gd name="connsiteX10" fmla="*/ 1350455 w 661405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423371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1015 w 6614616"/>
              <a:gd name="connsiteY0" fmla="*/ 2033314 h 2287912"/>
              <a:gd name="connsiteX1" fmla="*/ 527030 w 6614616"/>
              <a:gd name="connsiteY1" fmla="*/ 1816418 h 2287912"/>
              <a:gd name="connsiteX2" fmla="*/ 115730 w 6614616"/>
              <a:gd name="connsiteY2" fmla="*/ 1342580 h 2287912"/>
              <a:gd name="connsiteX3" fmla="*/ 103102 w 6614616"/>
              <a:gd name="connsiteY3" fmla="*/ 588100 h 2287912"/>
              <a:gd name="connsiteX4" fmla="*/ 1323493 w 6614616"/>
              <a:gd name="connsiteY4" fmla="*/ 26992 h 2287912"/>
              <a:gd name="connsiteX5" fmla="*/ 5502172 w 6614616"/>
              <a:gd name="connsiteY5" fmla="*/ 173256 h 2287912"/>
              <a:gd name="connsiteX6" fmla="*/ 6613817 w 6614616"/>
              <a:gd name="connsiteY6" fmla="*/ 905322 h 2287912"/>
              <a:gd name="connsiteX7" fmla="*/ 5969662 w 6614616"/>
              <a:gd name="connsiteY7" fmla="*/ 1915488 h 2287912"/>
              <a:gd name="connsiteX8" fmla="*/ 2061048 w 6614616"/>
              <a:gd name="connsiteY8" fmla="*/ 2087869 h 2287912"/>
              <a:gd name="connsiteX9" fmla="*/ 1346373 w 6614616"/>
              <a:gd name="connsiteY9" fmla="*/ 2287912 h 2287912"/>
              <a:gd name="connsiteX10" fmla="*/ 1351015 w 6614616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8038 w 6621639"/>
              <a:gd name="connsiteY0" fmla="*/ 2033314 h 2287912"/>
              <a:gd name="connsiteX1" fmla="*/ 534053 w 6621639"/>
              <a:gd name="connsiteY1" fmla="*/ 1816418 h 2287912"/>
              <a:gd name="connsiteX2" fmla="*/ 122753 w 6621639"/>
              <a:gd name="connsiteY2" fmla="*/ 1342580 h 2287912"/>
              <a:gd name="connsiteX3" fmla="*/ 110125 w 6621639"/>
              <a:gd name="connsiteY3" fmla="*/ 588100 h 2287912"/>
              <a:gd name="connsiteX4" fmla="*/ 1330516 w 6621639"/>
              <a:gd name="connsiteY4" fmla="*/ 26992 h 2287912"/>
              <a:gd name="connsiteX5" fmla="*/ 5509195 w 6621639"/>
              <a:gd name="connsiteY5" fmla="*/ 173256 h 2287912"/>
              <a:gd name="connsiteX6" fmla="*/ 6620840 w 6621639"/>
              <a:gd name="connsiteY6" fmla="*/ 905322 h 2287912"/>
              <a:gd name="connsiteX7" fmla="*/ 5976685 w 6621639"/>
              <a:gd name="connsiteY7" fmla="*/ 1915488 h 2287912"/>
              <a:gd name="connsiteX8" fmla="*/ 2068071 w 6621639"/>
              <a:gd name="connsiteY8" fmla="*/ 2087869 h 2287912"/>
              <a:gd name="connsiteX9" fmla="*/ 1353396 w 6621639"/>
              <a:gd name="connsiteY9" fmla="*/ 2287912 h 2287912"/>
              <a:gd name="connsiteX10" fmla="*/ 1358038 w 6621639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060489 w 6614057"/>
              <a:gd name="connsiteY8" fmla="*/ 2087869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123530 w 6614057"/>
              <a:gd name="connsiteY8" fmla="*/ 2058491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5969103 w 6614057"/>
              <a:gd name="connsiteY7" fmla="*/ 191548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6451"/>
              <a:gd name="connsiteY0" fmla="*/ 2033314 h 2287912"/>
              <a:gd name="connsiteX1" fmla="*/ 513863 w 6616451"/>
              <a:gd name="connsiteY1" fmla="*/ 1765006 h 2287912"/>
              <a:gd name="connsiteX2" fmla="*/ 115171 w 6616451"/>
              <a:gd name="connsiteY2" fmla="*/ 1342580 h 2287912"/>
              <a:gd name="connsiteX3" fmla="*/ 102543 w 6616451"/>
              <a:gd name="connsiteY3" fmla="*/ 588100 h 2287912"/>
              <a:gd name="connsiteX4" fmla="*/ 1322934 w 6616451"/>
              <a:gd name="connsiteY4" fmla="*/ 26992 h 2287912"/>
              <a:gd name="connsiteX5" fmla="*/ 5501613 w 6616451"/>
              <a:gd name="connsiteY5" fmla="*/ 173256 h 2287912"/>
              <a:gd name="connsiteX6" fmla="*/ 6613258 w 6616451"/>
              <a:gd name="connsiteY6" fmla="*/ 905322 h 2287912"/>
              <a:gd name="connsiteX7" fmla="*/ 6032145 w 6616451"/>
              <a:gd name="connsiteY7" fmla="*/ 1856731 h 2287912"/>
              <a:gd name="connsiteX8" fmla="*/ 2224395 w 6616451"/>
              <a:gd name="connsiteY8" fmla="*/ 2029112 h 2287912"/>
              <a:gd name="connsiteX9" fmla="*/ 1345814 w 6616451"/>
              <a:gd name="connsiteY9" fmla="*/ 2287912 h 2287912"/>
              <a:gd name="connsiteX10" fmla="*/ 1350456 w 6616451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32145 w 6614057"/>
              <a:gd name="connsiteY7" fmla="*/ 1856731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4057"/>
              <a:gd name="connsiteY0" fmla="*/ 2033314 h 2287912"/>
              <a:gd name="connsiteX1" fmla="*/ 513863 w 6614057"/>
              <a:gd name="connsiteY1" fmla="*/ 1765006 h 2287912"/>
              <a:gd name="connsiteX2" fmla="*/ 115171 w 6614057"/>
              <a:gd name="connsiteY2" fmla="*/ 1342580 h 2287912"/>
              <a:gd name="connsiteX3" fmla="*/ 102543 w 6614057"/>
              <a:gd name="connsiteY3" fmla="*/ 588100 h 2287912"/>
              <a:gd name="connsiteX4" fmla="*/ 1322934 w 6614057"/>
              <a:gd name="connsiteY4" fmla="*/ 26992 h 2287912"/>
              <a:gd name="connsiteX5" fmla="*/ 5501613 w 6614057"/>
              <a:gd name="connsiteY5" fmla="*/ 173256 h 2287912"/>
              <a:gd name="connsiteX6" fmla="*/ 6613258 w 6614057"/>
              <a:gd name="connsiteY6" fmla="*/ 905322 h 2287912"/>
              <a:gd name="connsiteX7" fmla="*/ 6019537 w 6614057"/>
              <a:gd name="connsiteY7" fmla="*/ 1805318 h 2287912"/>
              <a:gd name="connsiteX8" fmla="*/ 2224395 w 6614057"/>
              <a:gd name="connsiteY8" fmla="*/ 2029112 h 2287912"/>
              <a:gd name="connsiteX9" fmla="*/ 1345814 w 6614057"/>
              <a:gd name="connsiteY9" fmla="*/ 2287912 h 2287912"/>
              <a:gd name="connsiteX10" fmla="*/ 1350456 w 6614057"/>
              <a:gd name="connsiteY10" fmla="*/ 2033314 h 2287912"/>
              <a:gd name="connsiteX0" fmla="*/ 1350456 w 6613258"/>
              <a:gd name="connsiteY0" fmla="*/ 2033314 h 2287912"/>
              <a:gd name="connsiteX1" fmla="*/ 513863 w 6613258"/>
              <a:gd name="connsiteY1" fmla="*/ 1765006 h 2287912"/>
              <a:gd name="connsiteX2" fmla="*/ 115171 w 6613258"/>
              <a:gd name="connsiteY2" fmla="*/ 1342580 h 2287912"/>
              <a:gd name="connsiteX3" fmla="*/ 102543 w 6613258"/>
              <a:gd name="connsiteY3" fmla="*/ 588100 h 2287912"/>
              <a:gd name="connsiteX4" fmla="*/ 1322934 w 6613258"/>
              <a:gd name="connsiteY4" fmla="*/ 26992 h 2287912"/>
              <a:gd name="connsiteX5" fmla="*/ 5501613 w 6613258"/>
              <a:gd name="connsiteY5" fmla="*/ 173256 h 2287912"/>
              <a:gd name="connsiteX6" fmla="*/ 6613258 w 6613258"/>
              <a:gd name="connsiteY6" fmla="*/ 905322 h 2287912"/>
              <a:gd name="connsiteX7" fmla="*/ 6019537 w 6613258"/>
              <a:gd name="connsiteY7" fmla="*/ 1805318 h 2287912"/>
              <a:gd name="connsiteX8" fmla="*/ 2224395 w 6613258"/>
              <a:gd name="connsiteY8" fmla="*/ 2029112 h 2287912"/>
              <a:gd name="connsiteX9" fmla="*/ 1345814 w 6613258"/>
              <a:gd name="connsiteY9" fmla="*/ 2287912 h 2287912"/>
              <a:gd name="connsiteX10" fmla="*/ 1350456 w 6613258"/>
              <a:gd name="connsiteY10" fmla="*/ 2033314 h 2287912"/>
              <a:gd name="connsiteX0" fmla="*/ 1352720 w 6615522"/>
              <a:gd name="connsiteY0" fmla="*/ 2033314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52720 w 6615522"/>
              <a:gd name="connsiteY10" fmla="*/ 2033314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0545 w 6615522"/>
              <a:gd name="connsiteY0" fmla="*/ 2011281 h 2287912"/>
              <a:gd name="connsiteX1" fmla="*/ 566558 w 6615522"/>
              <a:gd name="connsiteY1" fmla="*/ 1742972 h 2287912"/>
              <a:gd name="connsiteX2" fmla="*/ 117435 w 6615522"/>
              <a:gd name="connsiteY2" fmla="*/ 1342580 h 2287912"/>
              <a:gd name="connsiteX3" fmla="*/ 104807 w 6615522"/>
              <a:gd name="connsiteY3" fmla="*/ 588100 h 2287912"/>
              <a:gd name="connsiteX4" fmla="*/ 1325198 w 6615522"/>
              <a:gd name="connsiteY4" fmla="*/ 26992 h 2287912"/>
              <a:gd name="connsiteX5" fmla="*/ 5503877 w 6615522"/>
              <a:gd name="connsiteY5" fmla="*/ 173256 h 2287912"/>
              <a:gd name="connsiteX6" fmla="*/ 6615522 w 6615522"/>
              <a:gd name="connsiteY6" fmla="*/ 905322 h 2287912"/>
              <a:gd name="connsiteX7" fmla="*/ 6021801 w 6615522"/>
              <a:gd name="connsiteY7" fmla="*/ 1805318 h 2287912"/>
              <a:gd name="connsiteX8" fmla="*/ 2226659 w 6615522"/>
              <a:gd name="connsiteY8" fmla="*/ 2029112 h 2287912"/>
              <a:gd name="connsiteX9" fmla="*/ 1348078 w 6615522"/>
              <a:gd name="connsiteY9" fmla="*/ 2287912 h 2287912"/>
              <a:gd name="connsiteX10" fmla="*/ 1390545 w 6615522"/>
              <a:gd name="connsiteY10" fmla="*/ 2011281 h 2287912"/>
              <a:gd name="connsiteX0" fmla="*/ 1392284 w 6617261"/>
              <a:gd name="connsiteY0" fmla="*/ 2011281 h 2287912"/>
              <a:gd name="connsiteX1" fmla="*/ 606122 w 6617261"/>
              <a:gd name="connsiteY1" fmla="*/ 1728283 h 2287912"/>
              <a:gd name="connsiteX2" fmla="*/ 119174 w 6617261"/>
              <a:gd name="connsiteY2" fmla="*/ 1342580 h 2287912"/>
              <a:gd name="connsiteX3" fmla="*/ 106546 w 6617261"/>
              <a:gd name="connsiteY3" fmla="*/ 588100 h 2287912"/>
              <a:gd name="connsiteX4" fmla="*/ 1326937 w 6617261"/>
              <a:gd name="connsiteY4" fmla="*/ 26992 h 2287912"/>
              <a:gd name="connsiteX5" fmla="*/ 5505616 w 6617261"/>
              <a:gd name="connsiteY5" fmla="*/ 173256 h 2287912"/>
              <a:gd name="connsiteX6" fmla="*/ 6617261 w 6617261"/>
              <a:gd name="connsiteY6" fmla="*/ 905322 h 2287912"/>
              <a:gd name="connsiteX7" fmla="*/ 6023540 w 6617261"/>
              <a:gd name="connsiteY7" fmla="*/ 1805318 h 2287912"/>
              <a:gd name="connsiteX8" fmla="*/ 2228398 w 6617261"/>
              <a:gd name="connsiteY8" fmla="*/ 2029112 h 2287912"/>
              <a:gd name="connsiteX9" fmla="*/ 1349817 w 6617261"/>
              <a:gd name="connsiteY9" fmla="*/ 2287912 h 2287912"/>
              <a:gd name="connsiteX10" fmla="*/ 1392284 w 6617261"/>
              <a:gd name="connsiteY10" fmla="*/ 2011281 h 2287912"/>
              <a:gd name="connsiteX0" fmla="*/ 1382461 w 6607438"/>
              <a:gd name="connsiteY0" fmla="*/ 2011281 h 2287912"/>
              <a:gd name="connsiteX1" fmla="*/ 596299 w 6607438"/>
              <a:gd name="connsiteY1" fmla="*/ 1728283 h 2287912"/>
              <a:gd name="connsiteX2" fmla="*/ 134568 w 6607438"/>
              <a:gd name="connsiteY2" fmla="*/ 1291168 h 2287912"/>
              <a:gd name="connsiteX3" fmla="*/ 96723 w 6607438"/>
              <a:gd name="connsiteY3" fmla="*/ 588100 h 2287912"/>
              <a:gd name="connsiteX4" fmla="*/ 1317114 w 6607438"/>
              <a:gd name="connsiteY4" fmla="*/ 26992 h 2287912"/>
              <a:gd name="connsiteX5" fmla="*/ 5495793 w 6607438"/>
              <a:gd name="connsiteY5" fmla="*/ 173256 h 2287912"/>
              <a:gd name="connsiteX6" fmla="*/ 6607438 w 6607438"/>
              <a:gd name="connsiteY6" fmla="*/ 905322 h 2287912"/>
              <a:gd name="connsiteX7" fmla="*/ 6013717 w 6607438"/>
              <a:gd name="connsiteY7" fmla="*/ 1805318 h 2287912"/>
              <a:gd name="connsiteX8" fmla="*/ 2218575 w 6607438"/>
              <a:gd name="connsiteY8" fmla="*/ 2029112 h 2287912"/>
              <a:gd name="connsiteX9" fmla="*/ 1339994 w 6607438"/>
              <a:gd name="connsiteY9" fmla="*/ 2287912 h 2287912"/>
              <a:gd name="connsiteX10" fmla="*/ 1382461 w 6607438"/>
              <a:gd name="connsiteY10" fmla="*/ 2011281 h 2287912"/>
              <a:gd name="connsiteX0" fmla="*/ 1346619 w 6571596"/>
              <a:gd name="connsiteY0" fmla="*/ 2009705 h 2286336"/>
              <a:gd name="connsiteX1" fmla="*/ 560457 w 6571596"/>
              <a:gd name="connsiteY1" fmla="*/ 1726707 h 2286336"/>
              <a:gd name="connsiteX2" fmla="*/ 98726 w 6571596"/>
              <a:gd name="connsiteY2" fmla="*/ 1289592 h 2286336"/>
              <a:gd name="connsiteX3" fmla="*/ 111313 w 6571596"/>
              <a:gd name="connsiteY3" fmla="*/ 564490 h 2286336"/>
              <a:gd name="connsiteX4" fmla="*/ 1281272 w 6571596"/>
              <a:gd name="connsiteY4" fmla="*/ 25416 h 2286336"/>
              <a:gd name="connsiteX5" fmla="*/ 5459951 w 6571596"/>
              <a:gd name="connsiteY5" fmla="*/ 171680 h 2286336"/>
              <a:gd name="connsiteX6" fmla="*/ 6571596 w 6571596"/>
              <a:gd name="connsiteY6" fmla="*/ 903746 h 2286336"/>
              <a:gd name="connsiteX7" fmla="*/ 5977875 w 6571596"/>
              <a:gd name="connsiteY7" fmla="*/ 1803742 h 2286336"/>
              <a:gd name="connsiteX8" fmla="*/ 2182733 w 6571596"/>
              <a:gd name="connsiteY8" fmla="*/ 2027536 h 2286336"/>
              <a:gd name="connsiteX9" fmla="*/ 1304152 w 6571596"/>
              <a:gd name="connsiteY9" fmla="*/ 2286336 h 2286336"/>
              <a:gd name="connsiteX10" fmla="*/ 1346619 w 6571596"/>
              <a:gd name="connsiteY10" fmla="*/ 2009705 h 2286336"/>
              <a:gd name="connsiteX0" fmla="*/ 1335993 w 6560970"/>
              <a:gd name="connsiteY0" fmla="*/ 2009705 h 2286336"/>
              <a:gd name="connsiteX1" fmla="*/ 549831 w 6560970"/>
              <a:gd name="connsiteY1" fmla="*/ 1726707 h 2286336"/>
              <a:gd name="connsiteX2" fmla="*/ 88100 w 6560970"/>
              <a:gd name="connsiteY2" fmla="*/ 1289592 h 2286336"/>
              <a:gd name="connsiteX3" fmla="*/ 100687 w 6560970"/>
              <a:gd name="connsiteY3" fmla="*/ 564490 h 2286336"/>
              <a:gd name="connsiteX4" fmla="*/ 1270646 w 6560970"/>
              <a:gd name="connsiteY4" fmla="*/ 25416 h 2286336"/>
              <a:gd name="connsiteX5" fmla="*/ 5449325 w 6560970"/>
              <a:gd name="connsiteY5" fmla="*/ 171680 h 2286336"/>
              <a:gd name="connsiteX6" fmla="*/ 6560970 w 6560970"/>
              <a:gd name="connsiteY6" fmla="*/ 903746 h 2286336"/>
              <a:gd name="connsiteX7" fmla="*/ 5967249 w 6560970"/>
              <a:gd name="connsiteY7" fmla="*/ 1803742 h 2286336"/>
              <a:gd name="connsiteX8" fmla="*/ 2172107 w 6560970"/>
              <a:gd name="connsiteY8" fmla="*/ 2027536 h 2286336"/>
              <a:gd name="connsiteX9" fmla="*/ 1293526 w 6560970"/>
              <a:gd name="connsiteY9" fmla="*/ 2286336 h 2286336"/>
              <a:gd name="connsiteX10" fmla="*/ 1335993 w 6560970"/>
              <a:gd name="connsiteY10" fmla="*/ 2009705 h 2286336"/>
              <a:gd name="connsiteX0" fmla="*/ 1320449 w 6545426"/>
              <a:gd name="connsiteY0" fmla="*/ 2009705 h 2286336"/>
              <a:gd name="connsiteX1" fmla="*/ 534287 w 6545426"/>
              <a:gd name="connsiteY1" fmla="*/ 1726707 h 2286336"/>
              <a:gd name="connsiteX2" fmla="*/ 72556 w 6545426"/>
              <a:gd name="connsiteY2" fmla="*/ 1289592 h 2286336"/>
              <a:gd name="connsiteX3" fmla="*/ 85143 w 6545426"/>
              <a:gd name="connsiteY3" fmla="*/ 564490 h 2286336"/>
              <a:gd name="connsiteX4" fmla="*/ 1255102 w 6545426"/>
              <a:gd name="connsiteY4" fmla="*/ 25416 h 2286336"/>
              <a:gd name="connsiteX5" fmla="*/ 5433781 w 6545426"/>
              <a:gd name="connsiteY5" fmla="*/ 171680 h 2286336"/>
              <a:gd name="connsiteX6" fmla="*/ 6545426 w 6545426"/>
              <a:gd name="connsiteY6" fmla="*/ 903746 h 2286336"/>
              <a:gd name="connsiteX7" fmla="*/ 5951705 w 6545426"/>
              <a:gd name="connsiteY7" fmla="*/ 1803742 h 2286336"/>
              <a:gd name="connsiteX8" fmla="*/ 2156563 w 6545426"/>
              <a:gd name="connsiteY8" fmla="*/ 2027536 h 2286336"/>
              <a:gd name="connsiteX9" fmla="*/ 1277982 w 6545426"/>
              <a:gd name="connsiteY9" fmla="*/ 2286336 h 2286336"/>
              <a:gd name="connsiteX10" fmla="*/ 1320449 w 6545426"/>
              <a:gd name="connsiteY10" fmla="*/ 2009705 h 2286336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350191 w 6575168"/>
              <a:gd name="connsiteY0" fmla="*/ 2028838 h 2305469"/>
              <a:gd name="connsiteX1" fmla="*/ 564029 w 6575168"/>
              <a:gd name="connsiteY1" fmla="*/ 1745840 h 2305469"/>
              <a:gd name="connsiteX2" fmla="*/ 102298 w 6575168"/>
              <a:gd name="connsiteY2" fmla="*/ 1308725 h 2305469"/>
              <a:gd name="connsiteX3" fmla="*/ 114885 w 6575168"/>
              <a:gd name="connsiteY3" fmla="*/ 583623 h 2305469"/>
              <a:gd name="connsiteX4" fmla="*/ 1335277 w 6575168"/>
              <a:gd name="connsiteY4" fmla="*/ 22515 h 2305469"/>
              <a:gd name="connsiteX5" fmla="*/ 5463523 w 6575168"/>
              <a:gd name="connsiteY5" fmla="*/ 190813 h 2305469"/>
              <a:gd name="connsiteX6" fmla="*/ 6575168 w 6575168"/>
              <a:gd name="connsiteY6" fmla="*/ 922879 h 2305469"/>
              <a:gd name="connsiteX7" fmla="*/ 5981447 w 6575168"/>
              <a:gd name="connsiteY7" fmla="*/ 1822875 h 2305469"/>
              <a:gd name="connsiteX8" fmla="*/ 2186305 w 6575168"/>
              <a:gd name="connsiteY8" fmla="*/ 2046669 h 2305469"/>
              <a:gd name="connsiteX9" fmla="*/ 1307724 w 6575168"/>
              <a:gd name="connsiteY9" fmla="*/ 2305469 h 2305469"/>
              <a:gd name="connsiteX10" fmla="*/ 1350191 w 6575168"/>
              <a:gd name="connsiteY10" fmla="*/ 2028838 h 2305469"/>
              <a:gd name="connsiteX0" fmla="*/ 1261706 w 6486683"/>
              <a:gd name="connsiteY0" fmla="*/ 2028838 h 2305469"/>
              <a:gd name="connsiteX1" fmla="*/ 475544 w 6486683"/>
              <a:gd name="connsiteY1" fmla="*/ 1745840 h 2305469"/>
              <a:gd name="connsiteX2" fmla="*/ 26400 w 6486683"/>
              <a:gd name="connsiteY2" fmla="*/ 583623 h 2305469"/>
              <a:gd name="connsiteX3" fmla="*/ 1246792 w 6486683"/>
              <a:gd name="connsiteY3" fmla="*/ 22515 h 2305469"/>
              <a:gd name="connsiteX4" fmla="*/ 5375038 w 6486683"/>
              <a:gd name="connsiteY4" fmla="*/ 190813 h 2305469"/>
              <a:gd name="connsiteX5" fmla="*/ 6486683 w 6486683"/>
              <a:gd name="connsiteY5" fmla="*/ 922879 h 2305469"/>
              <a:gd name="connsiteX6" fmla="*/ 5892962 w 6486683"/>
              <a:gd name="connsiteY6" fmla="*/ 1822875 h 2305469"/>
              <a:gd name="connsiteX7" fmla="*/ 2097820 w 6486683"/>
              <a:gd name="connsiteY7" fmla="*/ 2046669 h 2305469"/>
              <a:gd name="connsiteX8" fmla="*/ 1219239 w 6486683"/>
              <a:gd name="connsiteY8" fmla="*/ 2305469 h 2305469"/>
              <a:gd name="connsiteX9" fmla="*/ 1261706 w 6486683"/>
              <a:gd name="connsiteY9" fmla="*/ 2028838 h 2305469"/>
              <a:gd name="connsiteX0" fmla="*/ 1278912 w 6503889"/>
              <a:gd name="connsiteY0" fmla="*/ 2028838 h 2305469"/>
              <a:gd name="connsiteX1" fmla="*/ 366669 w 6503889"/>
              <a:gd name="connsiteY1" fmla="*/ 1650360 h 2305469"/>
              <a:gd name="connsiteX2" fmla="*/ 43606 w 6503889"/>
              <a:gd name="connsiteY2" fmla="*/ 583623 h 2305469"/>
              <a:gd name="connsiteX3" fmla="*/ 1263998 w 6503889"/>
              <a:gd name="connsiteY3" fmla="*/ 22515 h 2305469"/>
              <a:gd name="connsiteX4" fmla="*/ 5392244 w 6503889"/>
              <a:gd name="connsiteY4" fmla="*/ 190813 h 2305469"/>
              <a:gd name="connsiteX5" fmla="*/ 6503889 w 6503889"/>
              <a:gd name="connsiteY5" fmla="*/ 922879 h 2305469"/>
              <a:gd name="connsiteX6" fmla="*/ 5910168 w 6503889"/>
              <a:gd name="connsiteY6" fmla="*/ 1822875 h 2305469"/>
              <a:gd name="connsiteX7" fmla="*/ 2115026 w 6503889"/>
              <a:gd name="connsiteY7" fmla="*/ 2046669 h 2305469"/>
              <a:gd name="connsiteX8" fmla="*/ 1236445 w 6503889"/>
              <a:gd name="connsiteY8" fmla="*/ 2305469 h 2305469"/>
              <a:gd name="connsiteX9" fmla="*/ 1278912 w 6503889"/>
              <a:gd name="connsiteY9" fmla="*/ 2028838 h 2305469"/>
              <a:gd name="connsiteX0" fmla="*/ 1306915 w 6531892"/>
              <a:gd name="connsiteY0" fmla="*/ 2028838 h 2305469"/>
              <a:gd name="connsiteX1" fmla="*/ 268591 w 6531892"/>
              <a:gd name="connsiteY1" fmla="*/ 1643015 h 2305469"/>
              <a:gd name="connsiteX2" fmla="*/ 71609 w 6531892"/>
              <a:gd name="connsiteY2" fmla="*/ 583623 h 2305469"/>
              <a:gd name="connsiteX3" fmla="*/ 1292001 w 6531892"/>
              <a:gd name="connsiteY3" fmla="*/ 22515 h 2305469"/>
              <a:gd name="connsiteX4" fmla="*/ 5420247 w 6531892"/>
              <a:gd name="connsiteY4" fmla="*/ 190813 h 2305469"/>
              <a:gd name="connsiteX5" fmla="*/ 6531892 w 6531892"/>
              <a:gd name="connsiteY5" fmla="*/ 922879 h 2305469"/>
              <a:gd name="connsiteX6" fmla="*/ 5938171 w 6531892"/>
              <a:gd name="connsiteY6" fmla="*/ 1822875 h 2305469"/>
              <a:gd name="connsiteX7" fmla="*/ 2143029 w 6531892"/>
              <a:gd name="connsiteY7" fmla="*/ 2046669 h 2305469"/>
              <a:gd name="connsiteX8" fmla="*/ 1264448 w 6531892"/>
              <a:gd name="connsiteY8" fmla="*/ 2305469 h 2305469"/>
              <a:gd name="connsiteX9" fmla="*/ 1306915 w 6531892"/>
              <a:gd name="connsiteY9" fmla="*/ 2028838 h 2305469"/>
              <a:gd name="connsiteX0" fmla="*/ 1322733 w 6547710"/>
              <a:gd name="connsiteY0" fmla="*/ 2028838 h 2305469"/>
              <a:gd name="connsiteX1" fmla="*/ 284409 w 6547710"/>
              <a:gd name="connsiteY1" fmla="*/ 1643015 h 2305469"/>
              <a:gd name="connsiteX2" fmla="*/ 87427 w 6547710"/>
              <a:gd name="connsiteY2" fmla="*/ 583623 h 2305469"/>
              <a:gd name="connsiteX3" fmla="*/ 1307819 w 6547710"/>
              <a:gd name="connsiteY3" fmla="*/ 22515 h 2305469"/>
              <a:gd name="connsiteX4" fmla="*/ 5436065 w 6547710"/>
              <a:gd name="connsiteY4" fmla="*/ 190813 h 2305469"/>
              <a:gd name="connsiteX5" fmla="*/ 6547710 w 6547710"/>
              <a:gd name="connsiteY5" fmla="*/ 922879 h 2305469"/>
              <a:gd name="connsiteX6" fmla="*/ 5953989 w 6547710"/>
              <a:gd name="connsiteY6" fmla="*/ 1822875 h 2305469"/>
              <a:gd name="connsiteX7" fmla="*/ 2158847 w 6547710"/>
              <a:gd name="connsiteY7" fmla="*/ 2046669 h 2305469"/>
              <a:gd name="connsiteX8" fmla="*/ 1280266 w 6547710"/>
              <a:gd name="connsiteY8" fmla="*/ 2305469 h 2305469"/>
              <a:gd name="connsiteX9" fmla="*/ 1322733 w 6547710"/>
              <a:gd name="connsiteY9" fmla="*/ 2028838 h 2305469"/>
              <a:gd name="connsiteX0" fmla="*/ 1350725 w 6575702"/>
              <a:gd name="connsiteY0" fmla="*/ 2028838 h 2305469"/>
              <a:gd name="connsiteX1" fmla="*/ 312401 w 6575702"/>
              <a:gd name="connsiteY1" fmla="*/ 1643015 h 2305469"/>
              <a:gd name="connsiteX2" fmla="*/ 115419 w 6575702"/>
              <a:gd name="connsiteY2" fmla="*/ 583623 h 2305469"/>
              <a:gd name="connsiteX3" fmla="*/ 1335811 w 6575702"/>
              <a:gd name="connsiteY3" fmla="*/ 22515 h 2305469"/>
              <a:gd name="connsiteX4" fmla="*/ 5464057 w 6575702"/>
              <a:gd name="connsiteY4" fmla="*/ 190813 h 2305469"/>
              <a:gd name="connsiteX5" fmla="*/ 6575702 w 6575702"/>
              <a:gd name="connsiteY5" fmla="*/ 922879 h 2305469"/>
              <a:gd name="connsiteX6" fmla="*/ 5981981 w 6575702"/>
              <a:gd name="connsiteY6" fmla="*/ 1822875 h 2305469"/>
              <a:gd name="connsiteX7" fmla="*/ 2186839 w 6575702"/>
              <a:gd name="connsiteY7" fmla="*/ 2046669 h 2305469"/>
              <a:gd name="connsiteX8" fmla="*/ 1308258 w 6575702"/>
              <a:gd name="connsiteY8" fmla="*/ 2305469 h 2305469"/>
              <a:gd name="connsiteX9" fmla="*/ 1350725 w 6575702"/>
              <a:gd name="connsiteY9" fmla="*/ 2028838 h 2305469"/>
              <a:gd name="connsiteX0" fmla="*/ 1334698 w 6559675"/>
              <a:gd name="connsiteY0" fmla="*/ 2033414 h 2310045"/>
              <a:gd name="connsiteX1" fmla="*/ 296374 w 6559675"/>
              <a:gd name="connsiteY1" fmla="*/ 1647591 h 2310045"/>
              <a:gd name="connsiteX2" fmla="*/ 99392 w 6559675"/>
              <a:gd name="connsiteY2" fmla="*/ 654301 h 2310045"/>
              <a:gd name="connsiteX3" fmla="*/ 1319784 w 6559675"/>
              <a:gd name="connsiteY3" fmla="*/ 27091 h 2310045"/>
              <a:gd name="connsiteX4" fmla="*/ 5448030 w 6559675"/>
              <a:gd name="connsiteY4" fmla="*/ 195389 h 2310045"/>
              <a:gd name="connsiteX5" fmla="*/ 6559675 w 6559675"/>
              <a:gd name="connsiteY5" fmla="*/ 927455 h 2310045"/>
              <a:gd name="connsiteX6" fmla="*/ 5965954 w 6559675"/>
              <a:gd name="connsiteY6" fmla="*/ 1827451 h 2310045"/>
              <a:gd name="connsiteX7" fmla="*/ 2170812 w 6559675"/>
              <a:gd name="connsiteY7" fmla="*/ 2051245 h 2310045"/>
              <a:gd name="connsiteX8" fmla="*/ 1292231 w 6559675"/>
              <a:gd name="connsiteY8" fmla="*/ 2310045 h 2310045"/>
              <a:gd name="connsiteX9" fmla="*/ 1334698 w 6559675"/>
              <a:gd name="connsiteY9" fmla="*/ 2033414 h 2310045"/>
              <a:gd name="connsiteX0" fmla="*/ 1387100 w 6612077"/>
              <a:gd name="connsiteY0" fmla="*/ 2036495 h 2313126"/>
              <a:gd name="connsiteX1" fmla="*/ 348776 w 6612077"/>
              <a:gd name="connsiteY1" fmla="*/ 1650672 h 2313126"/>
              <a:gd name="connsiteX2" fmla="*/ 88753 w 6612077"/>
              <a:gd name="connsiteY2" fmla="*/ 701450 h 2313126"/>
              <a:gd name="connsiteX3" fmla="*/ 1372186 w 6612077"/>
              <a:gd name="connsiteY3" fmla="*/ 30172 h 2313126"/>
              <a:gd name="connsiteX4" fmla="*/ 5500432 w 6612077"/>
              <a:gd name="connsiteY4" fmla="*/ 198470 h 2313126"/>
              <a:gd name="connsiteX5" fmla="*/ 6612077 w 6612077"/>
              <a:gd name="connsiteY5" fmla="*/ 930536 h 2313126"/>
              <a:gd name="connsiteX6" fmla="*/ 6018356 w 6612077"/>
              <a:gd name="connsiteY6" fmla="*/ 1830532 h 2313126"/>
              <a:gd name="connsiteX7" fmla="*/ 2223214 w 6612077"/>
              <a:gd name="connsiteY7" fmla="*/ 2054326 h 2313126"/>
              <a:gd name="connsiteX8" fmla="*/ 1344633 w 6612077"/>
              <a:gd name="connsiteY8" fmla="*/ 2313126 h 2313126"/>
              <a:gd name="connsiteX9" fmla="*/ 1387100 w 6612077"/>
              <a:gd name="connsiteY9" fmla="*/ 2036495 h 2313126"/>
              <a:gd name="connsiteX0" fmla="*/ 1391247 w 6616224"/>
              <a:gd name="connsiteY0" fmla="*/ 2036495 h 2313126"/>
              <a:gd name="connsiteX1" fmla="*/ 352923 w 6616224"/>
              <a:gd name="connsiteY1" fmla="*/ 1650672 h 2313126"/>
              <a:gd name="connsiteX2" fmla="*/ 92900 w 6616224"/>
              <a:gd name="connsiteY2" fmla="*/ 701450 h 2313126"/>
              <a:gd name="connsiteX3" fmla="*/ 1376333 w 6616224"/>
              <a:gd name="connsiteY3" fmla="*/ 30172 h 2313126"/>
              <a:gd name="connsiteX4" fmla="*/ 5504579 w 6616224"/>
              <a:gd name="connsiteY4" fmla="*/ 198470 h 2313126"/>
              <a:gd name="connsiteX5" fmla="*/ 6616224 w 6616224"/>
              <a:gd name="connsiteY5" fmla="*/ 930536 h 2313126"/>
              <a:gd name="connsiteX6" fmla="*/ 6022503 w 6616224"/>
              <a:gd name="connsiteY6" fmla="*/ 1830532 h 2313126"/>
              <a:gd name="connsiteX7" fmla="*/ 2227361 w 6616224"/>
              <a:gd name="connsiteY7" fmla="*/ 2054326 h 2313126"/>
              <a:gd name="connsiteX8" fmla="*/ 1348780 w 6616224"/>
              <a:gd name="connsiteY8" fmla="*/ 2313126 h 2313126"/>
              <a:gd name="connsiteX9" fmla="*/ 1391247 w 6616224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389139 w 6614116"/>
              <a:gd name="connsiteY0" fmla="*/ 2036495 h 2313126"/>
              <a:gd name="connsiteX1" fmla="*/ 350815 w 6614116"/>
              <a:gd name="connsiteY1" fmla="*/ 1650672 h 2313126"/>
              <a:gd name="connsiteX2" fmla="*/ 90792 w 6614116"/>
              <a:gd name="connsiteY2" fmla="*/ 701450 h 2313126"/>
              <a:gd name="connsiteX3" fmla="*/ 1374225 w 6614116"/>
              <a:gd name="connsiteY3" fmla="*/ 30172 h 2313126"/>
              <a:gd name="connsiteX4" fmla="*/ 5502471 w 6614116"/>
              <a:gd name="connsiteY4" fmla="*/ 198470 h 2313126"/>
              <a:gd name="connsiteX5" fmla="*/ 6614116 w 6614116"/>
              <a:gd name="connsiteY5" fmla="*/ 930536 h 2313126"/>
              <a:gd name="connsiteX6" fmla="*/ 6020395 w 6614116"/>
              <a:gd name="connsiteY6" fmla="*/ 1830532 h 2313126"/>
              <a:gd name="connsiteX7" fmla="*/ 2225253 w 6614116"/>
              <a:gd name="connsiteY7" fmla="*/ 2054326 h 2313126"/>
              <a:gd name="connsiteX8" fmla="*/ 1346672 w 6614116"/>
              <a:gd name="connsiteY8" fmla="*/ 2313126 h 2313126"/>
              <a:gd name="connsiteX9" fmla="*/ 1389139 w 6614116"/>
              <a:gd name="connsiteY9" fmla="*/ 2036495 h 2313126"/>
              <a:gd name="connsiteX0" fmla="*/ 1438885 w 6613429"/>
              <a:gd name="connsiteY0" fmla="*/ 2029150 h 2313126"/>
              <a:gd name="connsiteX1" fmla="*/ 350128 w 6613429"/>
              <a:gd name="connsiteY1" fmla="*/ 1650672 h 2313126"/>
              <a:gd name="connsiteX2" fmla="*/ 90105 w 6613429"/>
              <a:gd name="connsiteY2" fmla="*/ 701450 h 2313126"/>
              <a:gd name="connsiteX3" fmla="*/ 1373538 w 6613429"/>
              <a:gd name="connsiteY3" fmla="*/ 30172 h 2313126"/>
              <a:gd name="connsiteX4" fmla="*/ 5501784 w 6613429"/>
              <a:gd name="connsiteY4" fmla="*/ 198470 h 2313126"/>
              <a:gd name="connsiteX5" fmla="*/ 6613429 w 6613429"/>
              <a:gd name="connsiteY5" fmla="*/ 930536 h 2313126"/>
              <a:gd name="connsiteX6" fmla="*/ 6019708 w 6613429"/>
              <a:gd name="connsiteY6" fmla="*/ 1830532 h 2313126"/>
              <a:gd name="connsiteX7" fmla="*/ 2224566 w 6613429"/>
              <a:gd name="connsiteY7" fmla="*/ 2054326 h 2313126"/>
              <a:gd name="connsiteX8" fmla="*/ 1345985 w 6613429"/>
              <a:gd name="connsiteY8" fmla="*/ 2313126 h 2313126"/>
              <a:gd name="connsiteX9" fmla="*/ 1438885 w 6613429"/>
              <a:gd name="connsiteY9" fmla="*/ 2029150 h 2313126"/>
              <a:gd name="connsiteX0" fmla="*/ 1411781 w 6586325"/>
              <a:gd name="connsiteY0" fmla="*/ 2029150 h 2313126"/>
              <a:gd name="connsiteX1" fmla="*/ 323024 w 6586325"/>
              <a:gd name="connsiteY1" fmla="*/ 1650672 h 2313126"/>
              <a:gd name="connsiteX2" fmla="*/ 63001 w 6586325"/>
              <a:gd name="connsiteY2" fmla="*/ 701450 h 2313126"/>
              <a:gd name="connsiteX3" fmla="*/ 1346434 w 6586325"/>
              <a:gd name="connsiteY3" fmla="*/ 30172 h 2313126"/>
              <a:gd name="connsiteX4" fmla="*/ 5474680 w 6586325"/>
              <a:gd name="connsiteY4" fmla="*/ 198470 h 2313126"/>
              <a:gd name="connsiteX5" fmla="*/ 6586325 w 6586325"/>
              <a:gd name="connsiteY5" fmla="*/ 930536 h 2313126"/>
              <a:gd name="connsiteX6" fmla="*/ 5992604 w 6586325"/>
              <a:gd name="connsiteY6" fmla="*/ 1830532 h 2313126"/>
              <a:gd name="connsiteX7" fmla="*/ 2197462 w 6586325"/>
              <a:gd name="connsiteY7" fmla="*/ 2054326 h 2313126"/>
              <a:gd name="connsiteX8" fmla="*/ 1318881 w 6586325"/>
              <a:gd name="connsiteY8" fmla="*/ 2313126 h 2313126"/>
              <a:gd name="connsiteX9" fmla="*/ 1411781 w 6586325"/>
              <a:gd name="connsiteY9" fmla="*/ 2029150 h 2313126"/>
              <a:gd name="connsiteX0" fmla="*/ 1422251 w 6596795"/>
              <a:gd name="connsiteY0" fmla="*/ 2029150 h 2313126"/>
              <a:gd name="connsiteX1" fmla="*/ 333494 w 6596795"/>
              <a:gd name="connsiteY1" fmla="*/ 1650672 h 2313126"/>
              <a:gd name="connsiteX2" fmla="*/ 73471 w 6596795"/>
              <a:gd name="connsiteY2" fmla="*/ 701450 h 2313126"/>
              <a:gd name="connsiteX3" fmla="*/ 1356904 w 6596795"/>
              <a:gd name="connsiteY3" fmla="*/ 30172 h 2313126"/>
              <a:gd name="connsiteX4" fmla="*/ 5485150 w 6596795"/>
              <a:gd name="connsiteY4" fmla="*/ 198470 h 2313126"/>
              <a:gd name="connsiteX5" fmla="*/ 6596795 w 6596795"/>
              <a:gd name="connsiteY5" fmla="*/ 930536 h 2313126"/>
              <a:gd name="connsiteX6" fmla="*/ 6003074 w 6596795"/>
              <a:gd name="connsiteY6" fmla="*/ 1830532 h 2313126"/>
              <a:gd name="connsiteX7" fmla="*/ 2207932 w 6596795"/>
              <a:gd name="connsiteY7" fmla="*/ 2054326 h 2313126"/>
              <a:gd name="connsiteX8" fmla="*/ 1329351 w 6596795"/>
              <a:gd name="connsiteY8" fmla="*/ 2313126 h 2313126"/>
              <a:gd name="connsiteX9" fmla="*/ 1422251 w 6596795"/>
              <a:gd name="connsiteY9" fmla="*/ 2029150 h 2313126"/>
              <a:gd name="connsiteX0" fmla="*/ 1427107 w 6601651"/>
              <a:gd name="connsiteY0" fmla="*/ 2029150 h 2313126"/>
              <a:gd name="connsiteX1" fmla="*/ 338350 w 6601651"/>
              <a:gd name="connsiteY1" fmla="*/ 1650672 h 2313126"/>
              <a:gd name="connsiteX2" fmla="*/ 78327 w 6601651"/>
              <a:gd name="connsiteY2" fmla="*/ 701450 h 2313126"/>
              <a:gd name="connsiteX3" fmla="*/ 1361760 w 6601651"/>
              <a:gd name="connsiteY3" fmla="*/ 30172 h 2313126"/>
              <a:gd name="connsiteX4" fmla="*/ 5490006 w 6601651"/>
              <a:gd name="connsiteY4" fmla="*/ 198470 h 2313126"/>
              <a:gd name="connsiteX5" fmla="*/ 6601651 w 6601651"/>
              <a:gd name="connsiteY5" fmla="*/ 930536 h 2313126"/>
              <a:gd name="connsiteX6" fmla="*/ 6007930 w 6601651"/>
              <a:gd name="connsiteY6" fmla="*/ 1830532 h 2313126"/>
              <a:gd name="connsiteX7" fmla="*/ 2212788 w 6601651"/>
              <a:gd name="connsiteY7" fmla="*/ 2054326 h 2313126"/>
              <a:gd name="connsiteX8" fmla="*/ 1334207 w 6601651"/>
              <a:gd name="connsiteY8" fmla="*/ 2313126 h 2313126"/>
              <a:gd name="connsiteX9" fmla="*/ 1427107 w 6601651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38040 w 6612584"/>
              <a:gd name="connsiteY0" fmla="*/ 2029150 h 2313126"/>
              <a:gd name="connsiteX1" fmla="*/ 349283 w 6612584"/>
              <a:gd name="connsiteY1" fmla="*/ 1650672 h 2313126"/>
              <a:gd name="connsiteX2" fmla="*/ 89260 w 6612584"/>
              <a:gd name="connsiteY2" fmla="*/ 701450 h 2313126"/>
              <a:gd name="connsiteX3" fmla="*/ 1372693 w 6612584"/>
              <a:gd name="connsiteY3" fmla="*/ 30172 h 2313126"/>
              <a:gd name="connsiteX4" fmla="*/ 5500939 w 6612584"/>
              <a:gd name="connsiteY4" fmla="*/ 198470 h 2313126"/>
              <a:gd name="connsiteX5" fmla="*/ 6612584 w 6612584"/>
              <a:gd name="connsiteY5" fmla="*/ 930536 h 2313126"/>
              <a:gd name="connsiteX6" fmla="*/ 6018863 w 6612584"/>
              <a:gd name="connsiteY6" fmla="*/ 1830532 h 2313126"/>
              <a:gd name="connsiteX7" fmla="*/ 2223721 w 6612584"/>
              <a:gd name="connsiteY7" fmla="*/ 2054326 h 2313126"/>
              <a:gd name="connsiteX8" fmla="*/ 1345140 w 6612584"/>
              <a:gd name="connsiteY8" fmla="*/ 2313126 h 2313126"/>
              <a:gd name="connsiteX9" fmla="*/ 1438040 w 6612584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89345 w 6588239"/>
              <a:gd name="connsiteY0" fmla="*/ 2029150 h 2313126"/>
              <a:gd name="connsiteX1" fmla="*/ 324938 w 6588239"/>
              <a:gd name="connsiteY1" fmla="*/ 1650672 h 2313126"/>
              <a:gd name="connsiteX2" fmla="*/ 64915 w 6588239"/>
              <a:gd name="connsiteY2" fmla="*/ 701450 h 2313126"/>
              <a:gd name="connsiteX3" fmla="*/ 1348348 w 6588239"/>
              <a:gd name="connsiteY3" fmla="*/ 30172 h 2313126"/>
              <a:gd name="connsiteX4" fmla="*/ 5476594 w 6588239"/>
              <a:gd name="connsiteY4" fmla="*/ 198470 h 2313126"/>
              <a:gd name="connsiteX5" fmla="*/ 6588239 w 6588239"/>
              <a:gd name="connsiteY5" fmla="*/ 930536 h 2313126"/>
              <a:gd name="connsiteX6" fmla="*/ 5994518 w 6588239"/>
              <a:gd name="connsiteY6" fmla="*/ 1830532 h 2313126"/>
              <a:gd name="connsiteX7" fmla="*/ 2199376 w 6588239"/>
              <a:gd name="connsiteY7" fmla="*/ 2054326 h 2313126"/>
              <a:gd name="connsiteX8" fmla="*/ 1320795 w 6588239"/>
              <a:gd name="connsiteY8" fmla="*/ 2313126 h 2313126"/>
              <a:gd name="connsiteX9" fmla="*/ 1489345 w 6588239"/>
              <a:gd name="connsiteY9" fmla="*/ 2029150 h 2313126"/>
              <a:gd name="connsiteX0" fmla="*/ 1498750 w 6597644"/>
              <a:gd name="connsiteY0" fmla="*/ 2029150 h 2313126"/>
              <a:gd name="connsiteX1" fmla="*/ 298554 w 6597644"/>
              <a:gd name="connsiteY1" fmla="*/ 1654147 h 2313126"/>
              <a:gd name="connsiteX2" fmla="*/ 74320 w 6597644"/>
              <a:gd name="connsiteY2" fmla="*/ 701450 h 2313126"/>
              <a:gd name="connsiteX3" fmla="*/ 1357753 w 6597644"/>
              <a:gd name="connsiteY3" fmla="*/ 30172 h 2313126"/>
              <a:gd name="connsiteX4" fmla="*/ 5485999 w 6597644"/>
              <a:gd name="connsiteY4" fmla="*/ 198470 h 2313126"/>
              <a:gd name="connsiteX5" fmla="*/ 6597644 w 6597644"/>
              <a:gd name="connsiteY5" fmla="*/ 930536 h 2313126"/>
              <a:gd name="connsiteX6" fmla="*/ 6003923 w 6597644"/>
              <a:gd name="connsiteY6" fmla="*/ 1830532 h 2313126"/>
              <a:gd name="connsiteX7" fmla="*/ 2208781 w 6597644"/>
              <a:gd name="connsiteY7" fmla="*/ 2054326 h 2313126"/>
              <a:gd name="connsiteX8" fmla="*/ 1330200 w 6597644"/>
              <a:gd name="connsiteY8" fmla="*/ 2313126 h 2313126"/>
              <a:gd name="connsiteX9" fmla="*/ 1498750 w 65976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499850 w 6598744"/>
              <a:gd name="connsiteY0" fmla="*/ 2029150 h 2313126"/>
              <a:gd name="connsiteX1" fmla="*/ 299654 w 6598744"/>
              <a:gd name="connsiteY1" fmla="*/ 1654147 h 2313126"/>
              <a:gd name="connsiteX2" fmla="*/ 75420 w 6598744"/>
              <a:gd name="connsiteY2" fmla="*/ 701450 h 2313126"/>
              <a:gd name="connsiteX3" fmla="*/ 1358853 w 6598744"/>
              <a:gd name="connsiteY3" fmla="*/ 30172 h 2313126"/>
              <a:gd name="connsiteX4" fmla="*/ 5487099 w 6598744"/>
              <a:gd name="connsiteY4" fmla="*/ 198470 h 2313126"/>
              <a:gd name="connsiteX5" fmla="*/ 6598744 w 6598744"/>
              <a:gd name="connsiteY5" fmla="*/ 930536 h 2313126"/>
              <a:gd name="connsiteX6" fmla="*/ 6005023 w 6598744"/>
              <a:gd name="connsiteY6" fmla="*/ 1830532 h 2313126"/>
              <a:gd name="connsiteX7" fmla="*/ 2209881 w 6598744"/>
              <a:gd name="connsiteY7" fmla="*/ 2054326 h 2313126"/>
              <a:gd name="connsiteX8" fmla="*/ 1331300 w 6598744"/>
              <a:gd name="connsiteY8" fmla="*/ 2313126 h 2313126"/>
              <a:gd name="connsiteX9" fmla="*/ 1499850 w 6598744"/>
              <a:gd name="connsiteY9" fmla="*/ 2029150 h 2313126"/>
              <a:gd name="connsiteX0" fmla="*/ 1506919 w 6605813"/>
              <a:gd name="connsiteY0" fmla="*/ 2029150 h 2313126"/>
              <a:gd name="connsiteX1" fmla="*/ 306723 w 6605813"/>
              <a:gd name="connsiteY1" fmla="*/ 1654147 h 2313126"/>
              <a:gd name="connsiteX2" fmla="*/ 82489 w 6605813"/>
              <a:gd name="connsiteY2" fmla="*/ 701450 h 2313126"/>
              <a:gd name="connsiteX3" fmla="*/ 1365922 w 6605813"/>
              <a:gd name="connsiteY3" fmla="*/ 30172 h 2313126"/>
              <a:gd name="connsiteX4" fmla="*/ 5494168 w 6605813"/>
              <a:gd name="connsiteY4" fmla="*/ 198470 h 2313126"/>
              <a:gd name="connsiteX5" fmla="*/ 6605813 w 6605813"/>
              <a:gd name="connsiteY5" fmla="*/ 930536 h 2313126"/>
              <a:gd name="connsiteX6" fmla="*/ 6012092 w 6605813"/>
              <a:gd name="connsiteY6" fmla="*/ 1830532 h 2313126"/>
              <a:gd name="connsiteX7" fmla="*/ 2216950 w 6605813"/>
              <a:gd name="connsiteY7" fmla="*/ 2054326 h 2313126"/>
              <a:gd name="connsiteX8" fmla="*/ 1338369 w 6605813"/>
              <a:gd name="connsiteY8" fmla="*/ 2313126 h 2313126"/>
              <a:gd name="connsiteX9" fmla="*/ 1506919 w 6605813"/>
              <a:gd name="connsiteY9" fmla="*/ 2029150 h 23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813" h="2313126">
                <a:moveTo>
                  <a:pt x="1506919" y="2029150"/>
                </a:moveTo>
                <a:cubicBezTo>
                  <a:pt x="1417504" y="1839150"/>
                  <a:pt x="585881" y="1896278"/>
                  <a:pt x="306723" y="1654147"/>
                </a:cubicBezTo>
                <a:cubicBezTo>
                  <a:pt x="27565" y="1412016"/>
                  <a:pt x="-94044" y="972113"/>
                  <a:pt x="82489" y="701450"/>
                </a:cubicBezTo>
                <a:cubicBezTo>
                  <a:pt x="259022" y="430788"/>
                  <a:pt x="463975" y="114002"/>
                  <a:pt x="1365922" y="30172"/>
                </a:cubicBezTo>
                <a:cubicBezTo>
                  <a:pt x="2267869" y="-53658"/>
                  <a:pt x="4620853" y="48409"/>
                  <a:pt x="5494168" y="198470"/>
                </a:cubicBezTo>
                <a:cubicBezTo>
                  <a:pt x="6367483" y="348531"/>
                  <a:pt x="6547059" y="600421"/>
                  <a:pt x="6605813" y="930536"/>
                </a:cubicBezTo>
                <a:cubicBezTo>
                  <a:pt x="6583958" y="1261451"/>
                  <a:pt x="6667921" y="1584477"/>
                  <a:pt x="6012092" y="1830532"/>
                </a:cubicBezTo>
                <a:cubicBezTo>
                  <a:pt x="5356263" y="2076587"/>
                  <a:pt x="2425296" y="2046334"/>
                  <a:pt x="2216950" y="2054326"/>
                </a:cubicBezTo>
                <a:cubicBezTo>
                  <a:pt x="1882633" y="2207554"/>
                  <a:pt x="1465597" y="2294989"/>
                  <a:pt x="1338369" y="2313126"/>
                </a:cubicBezTo>
                <a:cubicBezTo>
                  <a:pt x="1524676" y="2124221"/>
                  <a:pt x="1506919" y="2029150"/>
                  <a:pt x="1506919" y="202915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5849C-CC94-4CA0-9CD1-B0901D55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965" y="613455"/>
            <a:ext cx="4628759" cy="2083242"/>
          </a:xfrm>
        </p:spPr>
        <p:txBody>
          <a:bodyPr>
            <a:normAutofit/>
          </a:bodyPr>
          <a:lstStyle/>
          <a:p>
            <a:r>
              <a:rPr lang="en-US" dirty="0"/>
              <a:t>Pediatric + MSK</a:t>
            </a:r>
            <a:endParaRPr lang="ar-IQ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A54E502-E41E-47D5-8AB9-683E3D3E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45898" y="25325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0B424-D30E-4FFE-AE74-0F720D5D2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6998" y="618510"/>
            <a:ext cx="3397611" cy="1256326"/>
          </a:xfrm>
        </p:spPr>
        <p:txBody>
          <a:bodyPr>
            <a:normAutofit/>
          </a:bodyPr>
          <a:lstStyle/>
          <a:p>
            <a:r>
              <a:rPr lang="en-US" dirty="0"/>
              <a:t>Dr .Muna AGZ</a:t>
            </a:r>
            <a:endParaRPr lang="ar-IQ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FCBF8AE-1318-4240-B3C3-A276ADFA5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4884" flipH="1">
            <a:off x="5612130" y="-2961"/>
            <a:ext cx="3856838" cy="2114365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65242"/>
              <a:gd name="connsiteX1" fmla="*/ 1646266 w 4958820"/>
              <a:gd name="connsiteY1" fmla="*/ 574434 h 4165242"/>
              <a:gd name="connsiteX2" fmla="*/ 4631860 w 4958820"/>
              <a:gd name="connsiteY2" fmla="*/ 934302 h 4165242"/>
              <a:gd name="connsiteX3" fmla="*/ 4727101 w 4958820"/>
              <a:gd name="connsiteY3" fmla="*/ 3409206 h 4165242"/>
              <a:gd name="connsiteX4" fmla="*/ 3579038 w 4958820"/>
              <a:gd name="connsiteY4" fmla="*/ 4131303 h 4165242"/>
              <a:gd name="connsiteX5" fmla="*/ 964723 w 4958820"/>
              <a:gd name="connsiteY5" fmla="*/ 3953024 h 4165242"/>
              <a:gd name="connsiteX6" fmla="*/ 76447 w 4958820"/>
              <a:gd name="connsiteY6" fmla="*/ 3313039 h 4165242"/>
              <a:gd name="connsiteX7" fmla="*/ 163050 w 4958820"/>
              <a:gd name="connsiteY7" fmla="*/ 1290513 h 4165242"/>
              <a:gd name="connsiteX8" fmla="*/ 990367 w 4958820"/>
              <a:gd name="connsiteY8" fmla="*/ 590018 h 4165242"/>
              <a:gd name="connsiteX9" fmla="*/ 1008299 w 4958820"/>
              <a:gd name="connsiteY9" fmla="*/ 0 h 4165242"/>
              <a:gd name="connsiteX0" fmla="*/ 879400 w 4829921"/>
              <a:gd name="connsiteY0" fmla="*/ 0 h 4165244"/>
              <a:gd name="connsiteX1" fmla="*/ 1517367 w 4829921"/>
              <a:gd name="connsiteY1" fmla="*/ 574434 h 4165244"/>
              <a:gd name="connsiteX2" fmla="*/ 4502961 w 4829921"/>
              <a:gd name="connsiteY2" fmla="*/ 934302 h 4165244"/>
              <a:gd name="connsiteX3" fmla="*/ 4598202 w 4829921"/>
              <a:gd name="connsiteY3" fmla="*/ 3409206 h 4165244"/>
              <a:gd name="connsiteX4" fmla="*/ 3450139 w 4829921"/>
              <a:gd name="connsiteY4" fmla="*/ 4131303 h 4165244"/>
              <a:gd name="connsiteX5" fmla="*/ 835824 w 4829921"/>
              <a:gd name="connsiteY5" fmla="*/ 3953024 h 4165244"/>
              <a:gd name="connsiteX6" fmla="*/ 388743 w 4829921"/>
              <a:gd name="connsiteY6" fmla="*/ 3217428 h 4165244"/>
              <a:gd name="connsiteX7" fmla="*/ 34151 w 4829921"/>
              <a:gd name="connsiteY7" fmla="*/ 1290513 h 4165244"/>
              <a:gd name="connsiteX8" fmla="*/ 861468 w 4829921"/>
              <a:gd name="connsiteY8" fmla="*/ 590018 h 4165244"/>
              <a:gd name="connsiteX9" fmla="*/ 879400 w 4829921"/>
              <a:gd name="connsiteY9" fmla="*/ 0 h 4165244"/>
              <a:gd name="connsiteX0" fmla="*/ 879400 w 4829921"/>
              <a:gd name="connsiteY0" fmla="*/ 0 h 4138288"/>
              <a:gd name="connsiteX1" fmla="*/ 1517367 w 4829921"/>
              <a:gd name="connsiteY1" fmla="*/ 574434 h 4138288"/>
              <a:gd name="connsiteX2" fmla="*/ 4502961 w 4829921"/>
              <a:gd name="connsiteY2" fmla="*/ 934302 h 4138288"/>
              <a:gd name="connsiteX3" fmla="*/ 4598202 w 4829921"/>
              <a:gd name="connsiteY3" fmla="*/ 3409206 h 4138288"/>
              <a:gd name="connsiteX4" fmla="*/ 3450139 w 4829921"/>
              <a:gd name="connsiteY4" fmla="*/ 4131303 h 4138288"/>
              <a:gd name="connsiteX5" fmla="*/ 982153 w 4829921"/>
              <a:gd name="connsiteY5" fmla="*/ 3738143 h 4138288"/>
              <a:gd name="connsiteX6" fmla="*/ 388743 w 4829921"/>
              <a:gd name="connsiteY6" fmla="*/ 3217428 h 4138288"/>
              <a:gd name="connsiteX7" fmla="*/ 34151 w 4829921"/>
              <a:gd name="connsiteY7" fmla="*/ 1290513 h 4138288"/>
              <a:gd name="connsiteX8" fmla="*/ 861468 w 4829921"/>
              <a:gd name="connsiteY8" fmla="*/ 590018 h 4138288"/>
              <a:gd name="connsiteX9" fmla="*/ 879400 w 4829921"/>
              <a:gd name="connsiteY9" fmla="*/ 0 h 4138288"/>
              <a:gd name="connsiteX0" fmla="*/ 797965 w 4748486"/>
              <a:gd name="connsiteY0" fmla="*/ 0 h 4138290"/>
              <a:gd name="connsiteX1" fmla="*/ 1435932 w 4748486"/>
              <a:gd name="connsiteY1" fmla="*/ 574434 h 4138290"/>
              <a:gd name="connsiteX2" fmla="*/ 4421526 w 4748486"/>
              <a:gd name="connsiteY2" fmla="*/ 934302 h 4138290"/>
              <a:gd name="connsiteX3" fmla="*/ 4516767 w 4748486"/>
              <a:gd name="connsiteY3" fmla="*/ 3409206 h 4138290"/>
              <a:gd name="connsiteX4" fmla="*/ 3368704 w 4748486"/>
              <a:gd name="connsiteY4" fmla="*/ 4131303 h 4138290"/>
              <a:gd name="connsiteX5" fmla="*/ 900718 w 4748486"/>
              <a:gd name="connsiteY5" fmla="*/ 3738143 h 4138290"/>
              <a:gd name="connsiteX6" fmla="*/ 307308 w 4748486"/>
              <a:gd name="connsiteY6" fmla="*/ 3217428 h 4138290"/>
              <a:gd name="connsiteX7" fmla="*/ 42133 w 4748486"/>
              <a:gd name="connsiteY7" fmla="*/ 1485818 h 4138290"/>
              <a:gd name="connsiteX8" fmla="*/ 780033 w 4748486"/>
              <a:gd name="connsiteY8" fmla="*/ 590018 h 4138290"/>
              <a:gd name="connsiteX9" fmla="*/ 797965 w 4748486"/>
              <a:gd name="connsiteY9" fmla="*/ 0 h 4138290"/>
              <a:gd name="connsiteX0" fmla="*/ 816235 w 4766756"/>
              <a:gd name="connsiteY0" fmla="*/ 0 h 4138288"/>
              <a:gd name="connsiteX1" fmla="*/ 1454202 w 4766756"/>
              <a:gd name="connsiteY1" fmla="*/ 574434 h 4138288"/>
              <a:gd name="connsiteX2" fmla="*/ 4439796 w 4766756"/>
              <a:gd name="connsiteY2" fmla="*/ 934302 h 4138288"/>
              <a:gd name="connsiteX3" fmla="*/ 4535037 w 4766756"/>
              <a:gd name="connsiteY3" fmla="*/ 3409206 h 4138288"/>
              <a:gd name="connsiteX4" fmla="*/ 3386974 w 4766756"/>
              <a:gd name="connsiteY4" fmla="*/ 4131303 h 4138288"/>
              <a:gd name="connsiteX5" fmla="*/ 918988 w 4766756"/>
              <a:gd name="connsiteY5" fmla="*/ 3738143 h 4138288"/>
              <a:gd name="connsiteX6" fmla="*/ 205861 w 4766756"/>
              <a:gd name="connsiteY6" fmla="*/ 2965662 h 4138288"/>
              <a:gd name="connsiteX7" fmla="*/ 60403 w 4766756"/>
              <a:gd name="connsiteY7" fmla="*/ 1485818 h 4138288"/>
              <a:gd name="connsiteX8" fmla="*/ 798303 w 4766756"/>
              <a:gd name="connsiteY8" fmla="*/ 590018 h 4138288"/>
              <a:gd name="connsiteX9" fmla="*/ 816235 w 4766756"/>
              <a:gd name="connsiteY9" fmla="*/ 0 h 4138288"/>
              <a:gd name="connsiteX0" fmla="*/ 816235 w 4622539"/>
              <a:gd name="connsiteY0" fmla="*/ 0 h 4138290"/>
              <a:gd name="connsiteX1" fmla="*/ 1454202 w 4622539"/>
              <a:gd name="connsiteY1" fmla="*/ 574434 h 4138290"/>
              <a:gd name="connsiteX2" fmla="*/ 4015228 w 4622539"/>
              <a:gd name="connsiteY2" fmla="*/ 1032218 h 4138290"/>
              <a:gd name="connsiteX3" fmla="*/ 4535037 w 4622539"/>
              <a:gd name="connsiteY3" fmla="*/ 3409206 h 4138290"/>
              <a:gd name="connsiteX4" fmla="*/ 3386974 w 4622539"/>
              <a:gd name="connsiteY4" fmla="*/ 4131303 h 4138290"/>
              <a:gd name="connsiteX5" fmla="*/ 918988 w 4622539"/>
              <a:gd name="connsiteY5" fmla="*/ 3738143 h 4138290"/>
              <a:gd name="connsiteX6" fmla="*/ 205861 w 4622539"/>
              <a:gd name="connsiteY6" fmla="*/ 2965662 h 4138290"/>
              <a:gd name="connsiteX7" fmla="*/ 60403 w 4622539"/>
              <a:gd name="connsiteY7" fmla="*/ 1485818 h 4138290"/>
              <a:gd name="connsiteX8" fmla="*/ 798303 w 4622539"/>
              <a:gd name="connsiteY8" fmla="*/ 590018 h 4138290"/>
              <a:gd name="connsiteX9" fmla="*/ 816235 w 4622539"/>
              <a:gd name="connsiteY9" fmla="*/ 0 h 4138290"/>
              <a:gd name="connsiteX0" fmla="*/ 816235 w 4622539"/>
              <a:gd name="connsiteY0" fmla="*/ 0 h 4132081"/>
              <a:gd name="connsiteX1" fmla="*/ 1454202 w 4622539"/>
              <a:gd name="connsiteY1" fmla="*/ 574434 h 4132081"/>
              <a:gd name="connsiteX2" fmla="*/ 4015228 w 4622539"/>
              <a:gd name="connsiteY2" fmla="*/ 1032218 h 4132081"/>
              <a:gd name="connsiteX3" fmla="*/ 4535037 w 4622539"/>
              <a:gd name="connsiteY3" fmla="*/ 3409206 h 4132081"/>
              <a:gd name="connsiteX4" fmla="*/ 3152706 w 4622539"/>
              <a:gd name="connsiteY4" fmla="*/ 4124957 h 4132081"/>
              <a:gd name="connsiteX5" fmla="*/ 918988 w 4622539"/>
              <a:gd name="connsiteY5" fmla="*/ 3738143 h 4132081"/>
              <a:gd name="connsiteX6" fmla="*/ 205861 w 4622539"/>
              <a:gd name="connsiteY6" fmla="*/ 2965662 h 4132081"/>
              <a:gd name="connsiteX7" fmla="*/ 60403 w 4622539"/>
              <a:gd name="connsiteY7" fmla="*/ 1485818 h 4132081"/>
              <a:gd name="connsiteX8" fmla="*/ 798303 w 4622539"/>
              <a:gd name="connsiteY8" fmla="*/ 590018 h 4132081"/>
              <a:gd name="connsiteX9" fmla="*/ 816235 w 4622539"/>
              <a:gd name="connsiteY9" fmla="*/ 0 h 4132081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798303 w 4372994"/>
              <a:gd name="connsiteY8" fmla="*/ 59001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6235 w 4372994"/>
              <a:gd name="connsiteY0" fmla="*/ 0 h 4138222"/>
              <a:gd name="connsiteX1" fmla="*/ 1454202 w 4372994"/>
              <a:gd name="connsiteY1" fmla="*/ 574434 h 4138222"/>
              <a:gd name="connsiteX2" fmla="*/ 4015228 w 4372994"/>
              <a:gd name="connsiteY2" fmla="*/ 1032218 h 4138222"/>
              <a:gd name="connsiteX3" fmla="*/ 4208394 w 4372994"/>
              <a:gd name="connsiteY3" fmla="*/ 3259401 h 4138222"/>
              <a:gd name="connsiteX4" fmla="*/ 3152706 w 4372994"/>
              <a:gd name="connsiteY4" fmla="*/ 4124957 h 4138222"/>
              <a:gd name="connsiteX5" fmla="*/ 918988 w 4372994"/>
              <a:gd name="connsiteY5" fmla="*/ 3738143 h 4138222"/>
              <a:gd name="connsiteX6" fmla="*/ 205861 w 4372994"/>
              <a:gd name="connsiteY6" fmla="*/ 2965662 h 4138222"/>
              <a:gd name="connsiteX7" fmla="*/ 60403 w 4372994"/>
              <a:gd name="connsiteY7" fmla="*/ 1485818 h 4138222"/>
              <a:gd name="connsiteX8" fmla="*/ 898165 w 4372994"/>
              <a:gd name="connsiteY8" fmla="*/ 606258 h 4138222"/>
              <a:gd name="connsiteX9" fmla="*/ 816235 w 4372994"/>
              <a:gd name="connsiteY9" fmla="*/ 0 h 4138222"/>
              <a:gd name="connsiteX0" fmla="*/ 816235 w 4372994"/>
              <a:gd name="connsiteY0" fmla="*/ 0 h 4138224"/>
              <a:gd name="connsiteX1" fmla="*/ 1454202 w 4372994"/>
              <a:gd name="connsiteY1" fmla="*/ 574434 h 4138224"/>
              <a:gd name="connsiteX2" fmla="*/ 4015228 w 4372994"/>
              <a:gd name="connsiteY2" fmla="*/ 1032218 h 4138224"/>
              <a:gd name="connsiteX3" fmla="*/ 4208394 w 4372994"/>
              <a:gd name="connsiteY3" fmla="*/ 3259401 h 4138224"/>
              <a:gd name="connsiteX4" fmla="*/ 3152706 w 4372994"/>
              <a:gd name="connsiteY4" fmla="*/ 4124957 h 4138224"/>
              <a:gd name="connsiteX5" fmla="*/ 918988 w 4372994"/>
              <a:gd name="connsiteY5" fmla="*/ 3738143 h 4138224"/>
              <a:gd name="connsiteX6" fmla="*/ 205861 w 4372994"/>
              <a:gd name="connsiteY6" fmla="*/ 2965662 h 4138224"/>
              <a:gd name="connsiteX7" fmla="*/ 60403 w 4372994"/>
              <a:gd name="connsiteY7" fmla="*/ 1485818 h 4138224"/>
              <a:gd name="connsiteX8" fmla="*/ 898165 w 4372994"/>
              <a:gd name="connsiteY8" fmla="*/ 606258 h 4138224"/>
              <a:gd name="connsiteX9" fmla="*/ 816235 w 4372994"/>
              <a:gd name="connsiteY9" fmla="*/ 0 h 4138224"/>
              <a:gd name="connsiteX0" fmla="*/ 810336 w 4367095"/>
              <a:gd name="connsiteY0" fmla="*/ 0 h 4138222"/>
              <a:gd name="connsiteX1" fmla="*/ 1448303 w 4367095"/>
              <a:gd name="connsiteY1" fmla="*/ 574434 h 4138222"/>
              <a:gd name="connsiteX2" fmla="*/ 4009329 w 4367095"/>
              <a:gd name="connsiteY2" fmla="*/ 1032218 h 4138222"/>
              <a:gd name="connsiteX3" fmla="*/ 4202495 w 4367095"/>
              <a:gd name="connsiteY3" fmla="*/ 3259401 h 4138222"/>
              <a:gd name="connsiteX4" fmla="*/ 3146807 w 4367095"/>
              <a:gd name="connsiteY4" fmla="*/ 4124957 h 4138222"/>
              <a:gd name="connsiteX5" fmla="*/ 913089 w 4367095"/>
              <a:gd name="connsiteY5" fmla="*/ 3738143 h 4138222"/>
              <a:gd name="connsiteX6" fmla="*/ 199962 w 4367095"/>
              <a:gd name="connsiteY6" fmla="*/ 2965662 h 4138222"/>
              <a:gd name="connsiteX7" fmla="*/ 54504 w 4367095"/>
              <a:gd name="connsiteY7" fmla="*/ 1485818 h 4138222"/>
              <a:gd name="connsiteX8" fmla="*/ 892266 w 4367095"/>
              <a:gd name="connsiteY8" fmla="*/ 606258 h 4138222"/>
              <a:gd name="connsiteX9" fmla="*/ 810336 w 4367095"/>
              <a:gd name="connsiteY9" fmla="*/ 0 h 4138222"/>
              <a:gd name="connsiteX0" fmla="*/ 814639 w 4371398"/>
              <a:gd name="connsiteY0" fmla="*/ 0 h 4138224"/>
              <a:gd name="connsiteX1" fmla="*/ 1452606 w 4371398"/>
              <a:gd name="connsiteY1" fmla="*/ 574434 h 4138224"/>
              <a:gd name="connsiteX2" fmla="*/ 4013632 w 4371398"/>
              <a:gd name="connsiteY2" fmla="*/ 1032218 h 4138224"/>
              <a:gd name="connsiteX3" fmla="*/ 4206798 w 4371398"/>
              <a:gd name="connsiteY3" fmla="*/ 3259401 h 4138224"/>
              <a:gd name="connsiteX4" fmla="*/ 3151110 w 4371398"/>
              <a:gd name="connsiteY4" fmla="*/ 4124957 h 4138224"/>
              <a:gd name="connsiteX5" fmla="*/ 917392 w 4371398"/>
              <a:gd name="connsiteY5" fmla="*/ 3738143 h 4138224"/>
              <a:gd name="connsiteX6" fmla="*/ 184820 w 4371398"/>
              <a:gd name="connsiteY6" fmla="*/ 2971263 h 4138224"/>
              <a:gd name="connsiteX7" fmla="*/ 58807 w 4371398"/>
              <a:gd name="connsiteY7" fmla="*/ 1485818 h 4138224"/>
              <a:gd name="connsiteX8" fmla="*/ 896569 w 4371398"/>
              <a:gd name="connsiteY8" fmla="*/ 606258 h 4138224"/>
              <a:gd name="connsiteX9" fmla="*/ 814639 w 4371398"/>
              <a:gd name="connsiteY9" fmla="*/ 0 h 4138224"/>
              <a:gd name="connsiteX0" fmla="*/ 824982 w 4381741"/>
              <a:gd name="connsiteY0" fmla="*/ 0 h 4138222"/>
              <a:gd name="connsiteX1" fmla="*/ 1462949 w 4381741"/>
              <a:gd name="connsiteY1" fmla="*/ 574434 h 4138222"/>
              <a:gd name="connsiteX2" fmla="*/ 4023975 w 4381741"/>
              <a:gd name="connsiteY2" fmla="*/ 1032218 h 4138222"/>
              <a:gd name="connsiteX3" fmla="*/ 4217141 w 4381741"/>
              <a:gd name="connsiteY3" fmla="*/ 3259401 h 4138222"/>
              <a:gd name="connsiteX4" fmla="*/ 3161453 w 4381741"/>
              <a:gd name="connsiteY4" fmla="*/ 4124957 h 4138222"/>
              <a:gd name="connsiteX5" fmla="*/ 927735 w 4381741"/>
              <a:gd name="connsiteY5" fmla="*/ 3738143 h 4138222"/>
              <a:gd name="connsiteX6" fmla="*/ 195163 w 4381741"/>
              <a:gd name="connsiteY6" fmla="*/ 2971263 h 4138222"/>
              <a:gd name="connsiteX7" fmla="*/ 69150 w 4381741"/>
              <a:gd name="connsiteY7" fmla="*/ 1485818 h 4138222"/>
              <a:gd name="connsiteX8" fmla="*/ 906912 w 4381741"/>
              <a:gd name="connsiteY8" fmla="*/ 606258 h 4138222"/>
              <a:gd name="connsiteX9" fmla="*/ 824982 w 4381741"/>
              <a:gd name="connsiteY9" fmla="*/ 0 h 4138222"/>
              <a:gd name="connsiteX0" fmla="*/ 824982 w 4385632"/>
              <a:gd name="connsiteY0" fmla="*/ 0 h 4138224"/>
              <a:gd name="connsiteX1" fmla="*/ 1462949 w 4385632"/>
              <a:gd name="connsiteY1" fmla="*/ 574434 h 4138224"/>
              <a:gd name="connsiteX2" fmla="*/ 4023975 w 4385632"/>
              <a:gd name="connsiteY2" fmla="*/ 1032218 h 4138224"/>
              <a:gd name="connsiteX3" fmla="*/ 4217141 w 4385632"/>
              <a:gd name="connsiteY3" fmla="*/ 3259401 h 4138224"/>
              <a:gd name="connsiteX4" fmla="*/ 3161453 w 4385632"/>
              <a:gd name="connsiteY4" fmla="*/ 4124957 h 4138224"/>
              <a:gd name="connsiteX5" fmla="*/ 927735 w 4385632"/>
              <a:gd name="connsiteY5" fmla="*/ 3738143 h 4138224"/>
              <a:gd name="connsiteX6" fmla="*/ 195163 w 4385632"/>
              <a:gd name="connsiteY6" fmla="*/ 2971263 h 4138224"/>
              <a:gd name="connsiteX7" fmla="*/ 69150 w 4385632"/>
              <a:gd name="connsiteY7" fmla="*/ 1485818 h 4138224"/>
              <a:gd name="connsiteX8" fmla="*/ 906912 w 4385632"/>
              <a:gd name="connsiteY8" fmla="*/ 606258 h 4138224"/>
              <a:gd name="connsiteX9" fmla="*/ 824982 w 4385632"/>
              <a:gd name="connsiteY9" fmla="*/ 0 h 4138224"/>
              <a:gd name="connsiteX0" fmla="*/ 832223 w 4392873"/>
              <a:gd name="connsiteY0" fmla="*/ 0 h 4138222"/>
              <a:gd name="connsiteX1" fmla="*/ 1470190 w 4392873"/>
              <a:gd name="connsiteY1" fmla="*/ 574434 h 4138222"/>
              <a:gd name="connsiteX2" fmla="*/ 4031216 w 4392873"/>
              <a:gd name="connsiteY2" fmla="*/ 1032218 h 4138222"/>
              <a:gd name="connsiteX3" fmla="*/ 4224382 w 4392873"/>
              <a:gd name="connsiteY3" fmla="*/ 3259401 h 4138222"/>
              <a:gd name="connsiteX4" fmla="*/ 3168694 w 4392873"/>
              <a:gd name="connsiteY4" fmla="*/ 4124957 h 4138222"/>
              <a:gd name="connsiteX5" fmla="*/ 934976 w 4392873"/>
              <a:gd name="connsiteY5" fmla="*/ 3738143 h 4138222"/>
              <a:gd name="connsiteX6" fmla="*/ 179579 w 4392873"/>
              <a:gd name="connsiteY6" fmla="*/ 3046439 h 4138222"/>
              <a:gd name="connsiteX7" fmla="*/ 76391 w 4392873"/>
              <a:gd name="connsiteY7" fmla="*/ 1485818 h 4138222"/>
              <a:gd name="connsiteX8" fmla="*/ 914153 w 4392873"/>
              <a:gd name="connsiteY8" fmla="*/ 606258 h 4138222"/>
              <a:gd name="connsiteX9" fmla="*/ 832223 w 4392873"/>
              <a:gd name="connsiteY9" fmla="*/ 0 h 4138222"/>
              <a:gd name="connsiteX0" fmla="*/ 823971 w 4384621"/>
              <a:gd name="connsiteY0" fmla="*/ 0 h 4138224"/>
              <a:gd name="connsiteX1" fmla="*/ 1461938 w 4384621"/>
              <a:gd name="connsiteY1" fmla="*/ 574434 h 4138224"/>
              <a:gd name="connsiteX2" fmla="*/ 4022964 w 4384621"/>
              <a:gd name="connsiteY2" fmla="*/ 1032218 h 4138224"/>
              <a:gd name="connsiteX3" fmla="*/ 4216130 w 4384621"/>
              <a:gd name="connsiteY3" fmla="*/ 3259401 h 4138224"/>
              <a:gd name="connsiteX4" fmla="*/ 3160442 w 4384621"/>
              <a:gd name="connsiteY4" fmla="*/ 4124957 h 4138224"/>
              <a:gd name="connsiteX5" fmla="*/ 926724 w 4384621"/>
              <a:gd name="connsiteY5" fmla="*/ 3738143 h 4138224"/>
              <a:gd name="connsiteX6" fmla="*/ 171327 w 4384621"/>
              <a:gd name="connsiteY6" fmla="*/ 3046439 h 4138224"/>
              <a:gd name="connsiteX7" fmla="*/ 68139 w 4384621"/>
              <a:gd name="connsiteY7" fmla="*/ 1485818 h 4138224"/>
              <a:gd name="connsiteX8" fmla="*/ 905901 w 4384621"/>
              <a:gd name="connsiteY8" fmla="*/ 606258 h 4138224"/>
              <a:gd name="connsiteX9" fmla="*/ 823971 w 4384621"/>
              <a:gd name="connsiteY9" fmla="*/ 0 h 4138224"/>
              <a:gd name="connsiteX0" fmla="*/ 806189 w 4366839"/>
              <a:gd name="connsiteY0" fmla="*/ 0 h 4138222"/>
              <a:gd name="connsiteX1" fmla="*/ 1444156 w 4366839"/>
              <a:gd name="connsiteY1" fmla="*/ 574434 h 4138222"/>
              <a:gd name="connsiteX2" fmla="*/ 4005182 w 4366839"/>
              <a:gd name="connsiteY2" fmla="*/ 1032218 h 4138222"/>
              <a:gd name="connsiteX3" fmla="*/ 4198348 w 4366839"/>
              <a:gd name="connsiteY3" fmla="*/ 3259401 h 4138222"/>
              <a:gd name="connsiteX4" fmla="*/ 3142660 w 4366839"/>
              <a:gd name="connsiteY4" fmla="*/ 4124957 h 4138222"/>
              <a:gd name="connsiteX5" fmla="*/ 908942 w 4366839"/>
              <a:gd name="connsiteY5" fmla="*/ 3738143 h 4138222"/>
              <a:gd name="connsiteX6" fmla="*/ 153545 w 4366839"/>
              <a:gd name="connsiteY6" fmla="*/ 3046439 h 4138222"/>
              <a:gd name="connsiteX7" fmla="*/ 50357 w 4366839"/>
              <a:gd name="connsiteY7" fmla="*/ 1485818 h 4138222"/>
              <a:gd name="connsiteX8" fmla="*/ 888119 w 4366839"/>
              <a:gd name="connsiteY8" fmla="*/ 606258 h 4138222"/>
              <a:gd name="connsiteX9" fmla="*/ 806189 w 4366839"/>
              <a:gd name="connsiteY9" fmla="*/ 0 h 4138222"/>
              <a:gd name="connsiteX0" fmla="*/ 806189 w 4366839"/>
              <a:gd name="connsiteY0" fmla="*/ 0 h 4138224"/>
              <a:gd name="connsiteX1" fmla="*/ 1444156 w 4366839"/>
              <a:gd name="connsiteY1" fmla="*/ 574434 h 4138224"/>
              <a:gd name="connsiteX2" fmla="*/ 4005182 w 4366839"/>
              <a:gd name="connsiteY2" fmla="*/ 1032218 h 4138224"/>
              <a:gd name="connsiteX3" fmla="*/ 4198348 w 4366839"/>
              <a:gd name="connsiteY3" fmla="*/ 3259401 h 4138224"/>
              <a:gd name="connsiteX4" fmla="*/ 3142660 w 4366839"/>
              <a:gd name="connsiteY4" fmla="*/ 4124957 h 4138224"/>
              <a:gd name="connsiteX5" fmla="*/ 908942 w 4366839"/>
              <a:gd name="connsiteY5" fmla="*/ 3738143 h 4138224"/>
              <a:gd name="connsiteX6" fmla="*/ 153545 w 4366839"/>
              <a:gd name="connsiteY6" fmla="*/ 3046439 h 4138224"/>
              <a:gd name="connsiteX7" fmla="*/ 50357 w 4366839"/>
              <a:gd name="connsiteY7" fmla="*/ 1485818 h 4138224"/>
              <a:gd name="connsiteX8" fmla="*/ 888119 w 4366839"/>
              <a:gd name="connsiteY8" fmla="*/ 606258 h 4138224"/>
              <a:gd name="connsiteX9" fmla="*/ 806189 w 4366839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104082 w 4317376"/>
              <a:gd name="connsiteY6" fmla="*/ 3046439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224"/>
              <a:gd name="connsiteX1" fmla="*/ 1394693 w 4317376"/>
              <a:gd name="connsiteY1" fmla="*/ 574434 h 4138224"/>
              <a:gd name="connsiteX2" fmla="*/ 3955719 w 4317376"/>
              <a:gd name="connsiteY2" fmla="*/ 1032218 h 4138224"/>
              <a:gd name="connsiteX3" fmla="*/ 4148885 w 4317376"/>
              <a:gd name="connsiteY3" fmla="*/ 3259401 h 4138224"/>
              <a:gd name="connsiteX4" fmla="*/ 3093197 w 4317376"/>
              <a:gd name="connsiteY4" fmla="*/ 4124957 h 4138224"/>
              <a:gd name="connsiteX5" fmla="*/ 859479 w 4317376"/>
              <a:gd name="connsiteY5" fmla="*/ 3738143 h 4138224"/>
              <a:gd name="connsiteX6" fmla="*/ 219159 w 4317376"/>
              <a:gd name="connsiteY6" fmla="*/ 3144044 h 4138224"/>
              <a:gd name="connsiteX7" fmla="*/ 894 w 4317376"/>
              <a:gd name="connsiteY7" fmla="*/ 1485818 h 4138224"/>
              <a:gd name="connsiteX8" fmla="*/ 838656 w 4317376"/>
              <a:gd name="connsiteY8" fmla="*/ 606258 h 4138224"/>
              <a:gd name="connsiteX9" fmla="*/ 756726 w 4317376"/>
              <a:gd name="connsiteY9" fmla="*/ 0 h 4138224"/>
              <a:gd name="connsiteX0" fmla="*/ 756726 w 4317376"/>
              <a:gd name="connsiteY0" fmla="*/ 0 h 4138222"/>
              <a:gd name="connsiteX1" fmla="*/ 1394693 w 4317376"/>
              <a:gd name="connsiteY1" fmla="*/ 574434 h 4138222"/>
              <a:gd name="connsiteX2" fmla="*/ 3955719 w 4317376"/>
              <a:gd name="connsiteY2" fmla="*/ 1032218 h 4138222"/>
              <a:gd name="connsiteX3" fmla="*/ 4148885 w 4317376"/>
              <a:gd name="connsiteY3" fmla="*/ 3259401 h 4138222"/>
              <a:gd name="connsiteX4" fmla="*/ 3093197 w 4317376"/>
              <a:gd name="connsiteY4" fmla="*/ 4124957 h 4138222"/>
              <a:gd name="connsiteX5" fmla="*/ 859479 w 4317376"/>
              <a:gd name="connsiteY5" fmla="*/ 3738143 h 4138222"/>
              <a:gd name="connsiteX6" fmla="*/ 232580 w 4317376"/>
              <a:gd name="connsiteY6" fmla="*/ 3163758 h 4138222"/>
              <a:gd name="connsiteX7" fmla="*/ 894 w 4317376"/>
              <a:gd name="connsiteY7" fmla="*/ 1485818 h 4138222"/>
              <a:gd name="connsiteX8" fmla="*/ 838656 w 4317376"/>
              <a:gd name="connsiteY8" fmla="*/ 606258 h 4138222"/>
              <a:gd name="connsiteX9" fmla="*/ 756726 w 4317376"/>
              <a:gd name="connsiteY9" fmla="*/ 0 h 4138222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56726 w 4317376"/>
              <a:gd name="connsiteY0" fmla="*/ 0 h 4138731"/>
              <a:gd name="connsiteX1" fmla="*/ 1394693 w 4317376"/>
              <a:gd name="connsiteY1" fmla="*/ 574434 h 4138731"/>
              <a:gd name="connsiteX2" fmla="*/ 3955719 w 4317376"/>
              <a:gd name="connsiteY2" fmla="*/ 1032218 h 4138731"/>
              <a:gd name="connsiteX3" fmla="*/ 4148885 w 4317376"/>
              <a:gd name="connsiteY3" fmla="*/ 3259401 h 4138731"/>
              <a:gd name="connsiteX4" fmla="*/ 3093197 w 4317376"/>
              <a:gd name="connsiteY4" fmla="*/ 4124957 h 4138731"/>
              <a:gd name="connsiteX5" fmla="*/ 897522 w 4317376"/>
              <a:gd name="connsiteY5" fmla="*/ 3744330 h 4138731"/>
              <a:gd name="connsiteX6" fmla="*/ 232580 w 4317376"/>
              <a:gd name="connsiteY6" fmla="*/ 3163758 h 4138731"/>
              <a:gd name="connsiteX7" fmla="*/ 894 w 4317376"/>
              <a:gd name="connsiteY7" fmla="*/ 1485818 h 4138731"/>
              <a:gd name="connsiteX8" fmla="*/ 838656 w 4317376"/>
              <a:gd name="connsiteY8" fmla="*/ 606258 h 4138731"/>
              <a:gd name="connsiteX9" fmla="*/ 756726 w 4317376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583 w 4324233"/>
              <a:gd name="connsiteY0" fmla="*/ 0 h 4138731"/>
              <a:gd name="connsiteX1" fmla="*/ 1401550 w 4324233"/>
              <a:gd name="connsiteY1" fmla="*/ 574434 h 4138731"/>
              <a:gd name="connsiteX2" fmla="*/ 3962576 w 4324233"/>
              <a:gd name="connsiteY2" fmla="*/ 1032218 h 4138731"/>
              <a:gd name="connsiteX3" fmla="*/ 4155742 w 4324233"/>
              <a:gd name="connsiteY3" fmla="*/ 3259401 h 4138731"/>
              <a:gd name="connsiteX4" fmla="*/ 3100054 w 4324233"/>
              <a:gd name="connsiteY4" fmla="*/ 4124957 h 4138731"/>
              <a:gd name="connsiteX5" fmla="*/ 904379 w 4324233"/>
              <a:gd name="connsiteY5" fmla="*/ 3744330 h 4138731"/>
              <a:gd name="connsiteX6" fmla="*/ 239437 w 4324233"/>
              <a:gd name="connsiteY6" fmla="*/ 3163758 h 4138731"/>
              <a:gd name="connsiteX7" fmla="*/ 881 w 4324233"/>
              <a:gd name="connsiteY7" fmla="*/ 1528534 h 4138731"/>
              <a:gd name="connsiteX8" fmla="*/ 845513 w 4324233"/>
              <a:gd name="connsiteY8" fmla="*/ 606258 h 4138731"/>
              <a:gd name="connsiteX9" fmla="*/ 763583 w 4324233"/>
              <a:gd name="connsiteY9" fmla="*/ 0 h 4138731"/>
              <a:gd name="connsiteX0" fmla="*/ 763706 w 4324356"/>
              <a:gd name="connsiteY0" fmla="*/ 0 h 4138731"/>
              <a:gd name="connsiteX1" fmla="*/ 1401673 w 4324356"/>
              <a:gd name="connsiteY1" fmla="*/ 574434 h 4138731"/>
              <a:gd name="connsiteX2" fmla="*/ 3962699 w 4324356"/>
              <a:gd name="connsiteY2" fmla="*/ 1032218 h 4138731"/>
              <a:gd name="connsiteX3" fmla="*/ 4155865 w 4324356"/>
              <a:gd name="connsiteY3" fmla="*/ 3259401 h 4138731"/>
              <a:gd name="connsiteX4" fmla="*/ 3100177 w 4324356"/>
              <a:gd name="connsiteY4" fmla="*/ 4124957 h 4138731"/>
              <a:gd name="connsiteX5" fmla="*/ 904502 w 4324356"/>
              <a:gd name="connsiteY5" fmla="*/ 3744330 h 4138731"/>
              <a:gd name="connsiteX6" fmla="*/ 239560 w 4324356"/>
              <a:gd name="connsiteY6" fmla="*/ 3163758 h 4138731"/>
              <a:gd name="connsiteX7" fmla="*/ 1004 w 4324356"/>
              <a:gd name="connsiteY7" fmla="*/ 1528534 h 4138731"/>
              <a:gd name="connsiteX8" fmla="*/ 845636 w 4324356"/>
              <a:gd name="connsiteY8" fmla="*/ 606258 h 4138731"/>
              <a:gd name="connsiteX9" fmla="*/ 763706 w 4324356"/>
              <a:gd name="connsiteY9" fmla="*/ 0 h 4138731"/>
              <a:gd name="connsiteX0" fmla="*/ 763710 w 4324360"/>
              <a:gd name="connsiteY0" fmla="*/ 0 h 4138731"/>
              <a:gd name="connsiteX1" fmla="*/ 1401677 w 4324360"/>
              <a:gd name="connsiteY1" fmla="*/ 574434 h 4138731"/>
              <a:gd name="connsiteX2" fmla="*/ 3962703 w 4324360"/>
              <a:gd name="connsiteY2" fmla="*/ 1032218 h 4138731"/>
              <a:gd name="connsiteX3" fmla="*/ 4155869 w 4324360"/>
              <a:gd name="connsiteY3" fmla="*/ 3259401 h 4138731"/>
              <a:gd name="connsiteX4" fmla="*/ 3100181 w 4324360"/>
              <a:gd name="connsiteY4" fmla="*/ 4124957 h 4138731"/>
              <a:gd name="connsiteX5" fmla="*/ 904506 w 4324360"/>
              <a:gd name="connsiteY5" fmla="*/ 3744330 h 4138731"/>
              <a:gd name="connsiteX6" fmla="*/ 239564 w 4324360"/>
              <a:gd name="connsiteY6" fmla="*/ 3163758 h 4138731"/>
              <a:gd name="connsiteX7" fmla="*/ 1008 w 4324360"/>
              <a:gd name="connsiteY7" fmla="*/ 1528534 h 4138731"/>
              <a:gd name="connsiteX8" fmla="*/ 845640 w 4324360"/>
              <a:gd name="connsiteY8" fmla="*/ 606258 h 4138731"/>
              <a:gd name="connsiteX9" fmla="*/ 763710 w 4324360"/>
              <a:gd name="connsiteY9" fmla="*/ 0 h 413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4360" h="4138731">
                <a:moveTo>
                  <a:pt x="763710" y="0"/>
                </a:moveTo>
                <a:cubicBezTo>
                  <a:pt x="835632" y="58905"/>
                  <a:pt x="1258100" y="357725"/>
                  <a:pt x="1401677" y="574434"/>
                </a:cubicBezTo>
                <a:cubicBezTo>
                  <a:pt x="1557398" y="585526"/>
                  <a:pt x="3503671" y="584724"/>
                  <a:pt x="3962703" y="1032218"/>
                </a:cubicBezTo>
                <a:cubicBezTo>
                  <a:pt x="4421735" y="1479712"/>
                  <a:pt x="4393755" y="2068459"/>
                  <a:pt x="4155869" y="3259401"/>
                </a:cubicBezTo>
                <a:cubicBezTo>
                  <a:pt x="4006903" y="3825365"/>
                  <a:pt x="3642075" y="4044135"/>
                  <a:pt x="3100181" y="4124957"/>
                </a:cubicBezTo>
                <a:cubicBezTo>
                  <a:pt x="2558287" y="4205779"/>
                  <a:pt x="1639845" y="3911670"/>
                  <a:pt x="904506" y="3744330"/>
                </a:cubicBezTo>
                <a:cubicBezTo>
                  <a:pt x="600271" y="3642054"/>
                  <a:pt x="464613" y="3557214"/>
                  <a:pt x="239564" y="3163758"/>
                </a:cubicBezTo>
                <a:cubicBezTo>
                  <a:pt x="75461" y="2876879"/>
                  <a:pt x="40807" y="2193725"/>
                  <a:pt x="1008" y="1528534"/>
                </a:cubicBezTo>
                <a:cubicBezTo>
                  <a:pt x="-24451" y="805482"/>
                  <a:pt x="437089" y="647961"/>
                  <a:pt x="845640" y="606258"/>
                </a:cubicBezTo>
                <a:cubicBezTo>
                  <a:pt x="845640" y="606258"/>
                  <a:pt x="854014" y="343114"/>
                  <a:pt x="76371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B9A-303B-41FD-911E-9CAF9A6F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C687-2A38-4376-8820-4995DDA73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C50FB-7F52-433E-B887-39EE77B2A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24" y="0"/>
            <a:ext cx="7646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51AA-F506-4738-8728-2952DF03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Lt </a:t>
            </a:r>
            <a:r>
              <a:rPr lang="en-US" dirty="0" err="1"/>
              <a:t>hemdiaphragm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1F94-5006-4DE9-9318-8F6CD583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enlarged gaseous bubble in to the thorax and shift mediastinum to the LT side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557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4026-5225-4665-88D5-801DB1EC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9683-EB33-4FE3-A363-D1D87897F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AB66F-0C1F-4490-B509-406A2B97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73" y="506818"/>
            <a:ext cx="9387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F553-6F9F-4797-BE86-9D3C52A0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Calcaneal spur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2614-6CAF-4A83-9EDE-23F6C550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Presented with pain in the heels with long standing or at early morning after wake up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875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25EDA-5B55-44FB-BEF3-F720B8AC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020" y="0"/>
            <a:ext cx="53899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30A0F-DC7A-4A03-8544-541076E5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AAB6-AEA1-4901-BF48-4FEEB6AE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513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E1C5-2866-4DF2-BC83-AB357582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</a:t>
            </a:r>
            <a:r>
              <a:rPr lang="en-US" dirty="0" err="1"/>
              <a:t>spondylolesthesis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694D-4108-4BEC-A270-FEC35F4D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slipping of vertebral body L 4 on  L 5 with degenerative changes of L5/S1 vertebra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0874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2BBFE-5BAA-4054-8050-674D0A61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12" y="558208"/>
            <a:ext cx="5641776" cy="6299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D8B92-DCFF-46FE-9FF9-153BE379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D4B3-8833-4168-AD5E-26E3AAF2A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21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1FF9-9AB3-47E5-875E-81676A4B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Scoliosis with concavity to the Rt side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C46B-9306-4340-B160-A42DDAFF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Degenerative disc disease with multiple Rt sided marginal osteophytosis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401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E637-D3AB-40F9-88B3-914ECACC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3325-B541-42A4-96BA-B0D019D3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47930-E407-499F-A0F6-2253BE5E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96" y="0"/>
            <a:ext cx="8435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50C7-E6D1-4281-8DC2-2D659544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Skull fracture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DD2C-9FDF-498F-97B6-01561B1D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non displaced fracture of the </a:t>
            </a:r>
            <a:r>
              <a:rPr lang="en-US" dirty="0" err="1"/>
              <a:t>fronto</a:t>
            </a:r>
            <a:r>
              <a:rPr lang="en-US" dirty="0"/>
              <a:t>- parietal junction  which is demonstrated as cortical breach of the affected region , these should be differentiated from the bony impression of the middle meningeal artery and bony sutures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850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3895-6BAE-4DB4-A59E-04A0017D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F975-DA71-43A6-80F4-8B1C1542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19639-1FE8-4CC5-9CAE-7A6F9DEA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87" y="558209"/>
            <a:ext cx="5837426" cy="52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2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787B-DE7C-4C76-9706-93AB5553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4F5E-FF37-43B7-BF3D-33FBC465D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8CF34-4EC3-46F7-BE79-0ABDCAAE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35" y="0"/>
            <a:ext cx="7667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ED9D-1F36-4999-8F15-CF849651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burst  fracture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D1CC-93EA-459C-A761-1C5CF42B2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vertebral body is fractured and many pieces break in multiple directions </a:t>
            </a:r>
          </a:p>
          <a:p>
            <a:r>
              <a:rPr lang="en-US" dirty="0"/>
              <a:t>Compressing the  anterior thecal sac , or possibly bony chips directed in to the spinal cord with cord injury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0861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DB71-9071-4BCD-A5E6-FE65BE66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FDBDF7-7456-4B46-A13C-D0954B861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724" y="476598"/>
            <a:ext cx="3225093" cy="5440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01045F-83AC-4763-BF6B-A7646690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17" y="437246"/>
            <a:ext cx="3882887" cy="544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8D454-1C9A-428B-B8A9-D26DB7D7C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704" y="350777"/>
            <a:ext cx="3648670" cy="5691657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3786E657-7076-4740-8F1C-ED0B3301B474}"/>
              </a:ext>
            </a:extLst>
          </p:cNvPr>
          <p:cNvSpPr/>
          <p:nvPr/>
        </p:nvSpPr>
        <p:spPr>
          <a:xfrm>
            <a:off x="3670852" y="4731027"/>
            <a:ext cx="344557" cy="331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6499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0DFD-6A6D-450D-9082-DA9EF52A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of Lumbosacral junction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C5C-12F4-4CE4-A99D-DBFAB0F8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Left  hand image …. lumberized S1</a:t>
            </a:r>
          </a:p>
          <a:p>
            <a:pPr marL="514350" indent="-514350">
              <a:buAutoNum type="arabicPeriod"/>
            </a:pPr>
            <a:r>
              <a:rPr lang="en-US" dirty="0"/>
              <a:t>Middle image… normal KUB</a:t>
            </a:r>
          </a:p>
          <a:p>
            <a:pPr marL="514350" indent="-514350">
              <a:buAutoNum type="arabicPeriod"/>
            </a:pPr>
            <a:r>
              <a:rPr lang="en-US" dirty="0"/>
              <a:t>Right hand image … sacralized L1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00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1DF6-AC44-420F-BF64-D3310640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PLEURAL EFFUSION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321E-4DB1-43AC-AA8C-F0A5640B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 SIDED MODERATE EFFUSION  WITH OBLITERATION OF RT HEART BORDER , DIAPHRAGM AND COSTOPHRENIC ANGLE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372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3407-1C8F-4ACB-B2EE-78DAECAB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0452-C5E3-471C-A27B-F3D054FF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16408-F62E-4A45-A4C9-3BBD80BE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57" y="558209"/>
            <a:ext cx="5212607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3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B1CD-3DDB-4C18-939A-BDCAC41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Sided Tension Pneumothorax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E90A-3F9A-4C3D-B392-7133C6A9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800" dirty="0"/>
              <a:t>Mediastinal Shift To The Lt</a:t>
            </a:r>
          </a:p>
          <a:p>
            <a:r>
              <a:rPr lang="en-US" sz="4800" dirty="0"/>
              <a:t> Compressed Hemidiaphragm </a:t>
            </a:r>
          </a:p>
          <a:p>
            <a:r>
              <a:rPr lang="en-US" sz="4800" dirty="0"/>
              <a:t> Rt Sided Chest Tube</a:t>
            </a:r>
          </a:p>
          <a:p>
            <a:r>
              <a:rPr lang="en-US" sz="4800" dirty="0"/>
              <a:t>Endotracheal tube </a:t>
            </a:r>
          </a:p>
          <a:p>
            <a:r>
              <a:rPr lang="en-US" sz="4800" dirty="0"/>
              <a:t>Ng tube </a:t>
            </a:r>
          </a:p>
          <a:p>
            <a:r>
              <a:rPr lang="en-US" sz="4800" dirty="0"/>
              <a:t>ECG leads </a:t>
            </a:r>
          </a:p>
          <a:p>
            <a:r>
              <a:rPr lang="en-US" sz="4800" dirty="0"/>
              <a:t> 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151861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AB83-1E9B-464A-81CC-C1E2A136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2BBD-110D-4C56-864C-875D25D2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15342-E133-40DF-8F34-A5FD8FC4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556" y="399182"/>
            <a:ext cx="4987636" cy="6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4AFA-0D02-4D51-B5CD-A11DF229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pneumothorax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B0BB-8E21-4EC8-A82D-3CCF8DE29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 sided tension pneumothorax with shift mediastinum to the </a:t>
            </a:r>
            <a:r>
              <a:rPr lang="en-US" dirty="0" err="1"/>
              <a:t>lt</a:t>
            </a:r>
            <a:r>
              <a:rPr lang="en-US" dirty="0"/>
              <a:t> side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096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9C32-27D8-4D99-90DB-88AF49F2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F773-3874-4AFD-A58A-97180CA0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1A25A-DEC2-4F0E-8A59-74FAED9F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466" y="236921"/>
            <a:ext cx="5320145" cy="6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0B3C-921F-4911-81D2-D81093E7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inflated rt lung 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83D6-9463-4007-81ED-B7CF49F9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collapse with or with out  consolidation of the </a:t>
            </a:r>
            <a:r>
              <a:rPr lang="en-US" dirty="0" err="1"/>
              <a:t>lt</a:t>
            </a:r>
            <a:r>
              <a:rPr lang="en-US" dirty="0"/>
              <a:t> lung with shift mediastinum to the </a:t>
            </a:r>
            <a:r>
              <a:rPr lang="en-US" dirty="0" err="1"/>
              <a:t>lt</a:t>
            </a:r>
            <a:r>
              <a:rPr lang="en-US" dirty="0"/>
              <a:t> side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1217836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250</Words>
  <Application>Microsoft Office PowerPoint</Application>
  <PresentationFormat>Widescreen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The Hand</vt:lpstr>
      <vt:lpstr>The Serif Hand</vt:lpstr>
      <vt:lpstr>ChitchatVTI</vt:lpstr>
      <vt:lpstr>Pediatric + MSK</vt:lpstr>
      <vt:lpstr>PowerPoint Presentation</vt:lpstr>
      <vt:lpstr>PLEURAL EFFUSION </vt:lpstr>
      <vt:lpstr>PowerPoint Presentation</vt:lpstr>
      <vt:lpstr>Rt Sided Tension Pneumothorax</vt:lpstr>
      <vt:lpstr>PowerPoint Presentation</vt:lpstr>
      <vt:lpstr>Tension pneumothorax</vt:lpstr>
      <vt:lpstr>PowerPoint Presentation</vt:lpstr>
      <vt:lpstr>Hyper inflated rt lung </vt:lpstr>
      <vt:lpstr>PowerPoint Presentation</vt:lpstr>
      <vt:lpstr>Elevated Lt hemdiaphragm</vt:lpstr>
      <vt:lpstr>PowerPoint Presentation</vt:lpstr>
      <vt:lpstr>Calcaneal spur</vt:lpstr>
      <vt:lpstr>PowerPoint Presentation</vt:lpstr>
      <vt:lpstr>Lumbar spondylolesthesis</vt:lpstr>
      <vt:lpstr>PowerPoint Presentation</vt:lpstr>
      <vt:lpstr>Scoliosis with concavity to the Rt side </vt:lpstr>
      <vt:lpstr>PowerPoint Presentation</vt:lpstr>
      <vt:lpstr>Skull fracture </vt:lpstr>
      <vt:lpstr>PowerPoint Presentation</vt:lpstr>
      <vt:lpstr>Compression burst  fracture </vt:lpstr>
      <vt:lpstr>PowerPoint Presentation</vt:lpstr>
      <vt:lpstr>Anomalies of Lumbosacral junction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+ MSK</dc:title>
  <dc:creator>user</dc:creator>
  <cp:lastModifiedBy>user</cp:lastModifiedBy>
  <cp:revision>2</cp:revision>
  <dcterms:created xsi:type="dcterms:W3CDTF">2022-11-18T15:20:43Z</dcterms:created>
  <dcterms:modified xsi:type="dcterms:W3CDTF">2022-11-18T16:33:43Z</dcterms:modified>
</cp:coreProperties>
</file>