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2"/>
  </p:notesMasterIdLst>
  <p:sldIdLst>
    <p:sldId id="368" r:id="rId2"/>
    <p:sldId id="367" r:id="rId3"/>
    <p:sldId id="369" r:id="rId4"/>
    <p:sldId id="294" r:id="rId5"/>
    <p:sldId id="372" r:id="rId6"/>
    <p:sldId id="293" r:id="rId7"/>
    <p:sldId id="295" r:id="rId8"/>
    <p:sldId id="298" r:id="rId9"/>
    <p:sldId id="371" r:id="rId10"/>
    <p:sldId id="301" r:id="rId11"/>
    <p:sldId id="306" r:id="rId12"/>
    <p:sldId id="309" r:id="rId13"/>
    <p:sldId id="316" r:id="rId14"/>
    <p:sldId id="318" r:id="rId15"/>
    <p:sldId id="319" r:id="rId16"/>
    <p:sldId id="321" r:id="rId17"/>
    <p:sldId id="326" r:id="rId18"/>
    <p:sldId id="325" r:id="rId19"/>
    <p:sldId id="324" r:id="rId20"/>
    <p:sldId id="328" r:id="rId21"/>
    <p:sldId id="335" r:id="rId22"/>
    <p:sldId id="339" r:id="rId23"/>
    <p:sldId id="342" r:id="rId24"/>
    <p:sldId id="373" r:id="rId25"/>
    <p:sldId id="347" r:id="rId26"/>
    <p:sldId id="344" r:id="rId27"/>
    <p:sldId id="350" r:id="rId28"/>
    <p:sldId id="358" r:id="rId29"/>
    <p:sldId id="356" r:id="rId30"/>
    <p:sldId id="355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CF34464-893A-4A0D-807A-91D0C1B4C648}" type="datetimeFigureOut">
              <a:rPr lang="ar-IQ" smtClean="0"/>
              <a:pPr/>
              <a:t>12/06/1447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E3BB2A-447C-40E2-82AF-93BE86EC96F8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31930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12/06/1447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12/06/1447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12/06/1447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12/06/1447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367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1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14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25252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423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9073007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536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3999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528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7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4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3999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310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29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114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9303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968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624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20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964487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103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403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5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044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3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060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273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3999" cy="65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457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579296" cy="67413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466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88640"/>
            <a:ext cx="8939212" cy="66693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890713"/>
            <a:ext cx="873442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692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001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650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433047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251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317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0"/>
            <a:ext cx="8496944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76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057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13690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398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297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63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892480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891358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0</Words>
  <Application>Microsoft Office PowerPoint</Application>
  <PresentationFormat>On-screen Show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Definition</dc:title>
  <dc:creator>الشارقه</dc:creator>
  <cp:lastModifiedBy>Maher</cp:lastModifiedBy>
  <cp:revision>66</cp:revision>
  <dcterms:created xsi:type="dcterms:W3CDTF">2016-01-21T12:21:39Z</dcterms:created>
  <dcterms:modified xsi:type="dcterms:W3CDTF">2025-12-02T19:35:40Z</dcterms:modified>
</cp:coreProperties>
</file>