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340" r:id="rId3"/>
    <p:sldId id="341" r:id="rId4"/>
    <p:sldId id="342" r:id="rId5"/>
    <p:sldId id="345" r:id="rId6"/>
    <p:sldId id="347" r:id="rId7"/>
    <p:sldId id="348" r:id="rId8"/>
    <p:sldId id="353" r:id="rId9"/>
    <p:sldId id="362" r:id="rId10"/>
  </p:sldIdLst>
  <p:sldSz cx="12192000" cy="6858000"/>
  <p:notesSz cx="6858000" cy="9144000"/>
  <p:defaultTextStyle>
    <a:defPPr>
      <a:defRPr lang="en-IQ"/>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DFDFD"/>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1818"/>
    <p:restoredTop sz="94725"/>
  </p:normalViewPr>
  <p:slideViewPr>
    <p:cSldViewPr snapToGrid="0">
      <p:cViewPr varScale="1">
        <p:scale>
          <a:sx n="89" d="100"/>
          <a:sy n="89" d="100"/>
        </p:scale>
        <p:origin x="176" y="6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CEB25B-0AAA-DDC3-2BC9-ACA61E770351}"/>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IQ"/>
          </a:p>
        </p:txBody>
      </p:sp>
      <p:sp>
        <p:nvSpPr>
          <p:cNvPr id="3" name="Subtitle 2">
            <a:extLst>
              <a:ext uri="{FF2B5EF4-FFF2-40B4-BE49-F238E27FC236}">
                <a16:creationId xmlns:a16="http://schemas.microsoft.com/office/drawing/2014/main" id="{67EC19B0-C1A8-A26D-4A4A-9B67CC87DFF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IQ"/>
          </a:p>
        </p:txBody>
      </p:sp>
      <p:sp>
        <p:nvSpPr>
          <p:cNvPr id="4" name="Date Placeholder 3">
            <a:extLst>
              <a:ext uri="{FF2B5EF4-FFF2-40B4-BE49-F238E27FC236}">
                <a16:creationId xmlns:a16="http://schemas.microsoft.com/office/drawing/2014/main" id="{91BDFED8-9620-53E2-B1B9-A9F20FA713A3}"/>
              </a:ext>
            </a:extLst>
          </p:cNvPr>
          <p:cNvSpPr>
            <a:spLocks noGrp="1"/>
          </p:cNvSpPr>
          <p:nvPr>
            <p:ph type="dt" sz="half" idx="10"/>
          </p:nvPr>
        </p:nvSpPr>
        <p:spPr/>
        <p:txBody>
          <a:bodyPr/>
          <a:lstStyle/>
          <a:p>
            <a:fld id="{1EF9C3CB-6AE3-434E-8ADA-9E862CC6BC28}" type="datetimeFigureOut">
              <a:rPr lang="en-IQ" smtClean="0"/>
              <a:t>20/01/2026</a:t>
            </a:fld>
            <a:endParaRPr lang="en-IQ"/>
          </a:p>
        </p:txBody>
      </p:sp>
      <p:sp>
        <p:nvSpPr>
          <p:cNvPr id="5" name="Footer Placeholder 4">
            <a:extLst>
              <a:ext uri="{FF2B5EF4-FFF2-40B4-BE49-F238E27FC236}">
                <a16:creationId xmlns:a16="http://schemas.microsoft.com/office/drawing/2014/main" id="{EFB91B4F-B95B-6A04-2BDD-0AA877109EE7}"/>
              </a:ext>
            </a:extLst>
          </p:cNvPr>
          <p:cNvSpPr>
            <a:spLocks noGrp="1"/>
          </p:cNvSpPr>
          <p:nvPr>
            <p:ph type="ftr" sz="quarter" idx="11"/>
          </p:nvPr>
        </p:nvSpPr>
        <p:spPr/>
        <p:txBody>
          <a:bodyPr/>
          <a:lstStyle/>
          <a:p>
            <a:endParaRPr lang="en-IQ"/>
          </a:p>
        </p:txBody>
      </p:sp>
      <p:sp>
        <p:nvSpPr>
          <p:cNvPr id="6" name="Slide Number Placeholder 5">
            <a:extLst>
              <a:ext uri="{FF2B5EF4-FFF2-40B4-BE49-F238E27FC236}">
                <a16:creationId xmlns:a16="http://schemas.microsoft.com/office/drawing/2014/main" id="{F887EFB9-73EF-E081-8839-B698733889BC}"/>
              </a:ext>
            </a:extLst>
          </p:cNvPr>
          <p:cNvSpPr>
            <a:spLocks noGrp="1"/>
          </p:cNvSpPr>
          <p:nvPr>
            <p:ph type="sldNum" sz="quarter" idx="12"/>
          </p:nvPr>
        </p:nvSpPr>
        <p:spPr/>
        <p:txBody>
          <a:bodyPr/>
          <a:lstStyle/>
          <a:p>
            <a:fld id="{BE4BBF2F-8901-3243-908A-4FBCE9007BE0}" type="slidenum">
              <a:rPr lang="en-IQ" smtClean="0"/>
              <a:t>‹#›</a:t>
            </a:fld>
            <a:endParaRPr lang="en-IQ"/>
          </a:p>
        </p:txBody>
      </p:sp>
    </p:spTree>
    <p:extLst>
      <p:ext uri="{BB962C8B-B14F-4D97-AF65-F5344CB8AC3E}">
        <p14:creationId xmlns:p14="http://schemas.microsoft.com/office/powerpoint/2010/main" val="389033381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29FE81-BFEA-0BF2-A779-F33D73D7BE97}"/>
              </a:ext>
            </a:extLst>
          </p:cNvPr>
          <p:cNvSpPr>
            <a:spLocks noGrp="1"/>
          </p:cNvSpPr>
          <p:nvPr>
            <p:ph type="title"/>
          </p:nvPr>
        </p:nvSpPr>
        <p:spPr/>
        <p:txBody>
          <a:bodyPr/>
          <a:lstStyle/>
          <a:p>
            <a:r>
              <a:rPr lang="en-US"/>
              <a:t>Click to edit Master title style</a:t>
            </a:r>
            <a:endParaRPr lang="en-IQ"/>
          </a:p>
        </p:txBody>
      </p:sp>
      <p:sp>
        <p:nvSpPr>
          <p:cNvPr id="3" name="Vertical Text Placeholder 2">
            <a:extLst>
              <a:ext uri="{FF2B5EF4-FFF2-40B4-BE49-F238E27FC236}">
                <a16:creationId xmlns:a16="http://schemas.microsoft.com/office/drawing/2014/main" id="{1A89DFA8-3A0B-0B3A-BE4E-86D4A759B1F8}"/>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Q"/>
          </a:p>
        </p:txBody>
      </p:sp>
      <p:sp>
        <p:nvSpPr>
          <p:cNvPr id="4" name="Date Placeholder 3">
            <a:extLst>
              <a:ext uri="{FF2B5EF4-FFF2-40B4-BE49-F238E27FC236}">
                <a16:creationId xmlns:a16="http://schemas.microsoft.com/office/drawing/2014/main" id="{66ADF981-AA15-B243-D505-8BF559BB9E2D}"/>
              </a:ext>
            </a:extLst>
          </p:cNvPr>
          <p:cNvSpPr>
            <a:spLocks noGrp="1"/>
          </p:cNvSpPr>
          <p:nvPr>
            <p:ph type="dt" sz="half" idx="10"/>
          </p:nvPr>
        </p:nvSpPr>
        <p:spPr/>
        <p:txBody>
          <a:bodyPr/>
          <a:lstStyle/>
          <a:p>
            <a:fld id="{1EF9C3CB-6AE3-434E-8ADA-9E862CC6BC28}" type="datetimeFigureOut">
              <a:rPr lang="en-IQ" smtClean="0"/>
              <a:t>20/01/2026</a:t>
            </a:fld>
            <a:endParaRPr lang="en-IQ"/>
          </a:p>
        </p:txBody>
      </p:sp>
      <p:sp>
        <p:nvSpPr>
          <p:cNvPr id="5" name="Footer Placeholder 4">
            <a:extLst>
              <a:ext uri="{FF2B5EF4-FFF2-40B4-BE49-F238E27FC236}">
                <a16:creationId xmlns:a16="http://schemas.microsoft.com/office/drawing/2014/main" id="{C4C5DE5F-8C66-1BCD-A7AC-5612A49ED9A2}"/>
              </a:ext>
            </a:extLst>
          </p:cNvPr>
          <p:cNvSpPr>
            <a:spLocks noGrp="1"/>
          </p:cNvSpPr>
          <p:nvPr>
            <p:ph type="ftr" sz="quarter" idx="11"/>
          </p:nvPr>
        </p:nvSpPr>
        <p:spPr/>
        <p:txBody>
          <a:bodyPr/>
          <a:lstStyle/>
          <a:p>
            <a:endParaRPr lang="en-IQ"/>
          </a:p>
        </p:txBody>
      </p:sp>
      <p:sp>
        <p:nvSpPr>
          <p:cNvPr id="6" name="Slide Number Placeholder 5">
            <a:extLst>
              <a:ext uri="{FF2B5EF4-FFF2-40B4-BE49-F238E27FC236}">
                <a16:creationId xmlns:a16="http://schemas.microsoft.com/office/drawing/2014/main" id="{3B9CF18C-FB9B-FE69-4244-B6480F6C1279}"/>
              </a:ext>
            </a:extLst>
          </p:cNvPr>
          <p:cNvSpPr>
            <a:spLocks noGrp="1"/>
          </p:cNvSpPr>
          <p:nvPr>
            <p:ph type="sldNum" sz="quarter" idx="12"/>
          </p:nvPr>
        </p:nvSpPr>
        <p:spPr/>
        <p:txBody>
          <a:bodyPr/>
          <a:lstStyle/>
          <a:p>
            <a:fld id="{BE4BBF2F-8901-3243-908A-4FBCE9007BE0}" type="slidenum">
              <a:rPr lang="en-IQ" smtClean="0"/>
              <a:t>‹#›</a:t>
            </a:fld>
            <a:endParaRPr lang="en-IQ"/>
          </a:p>
        </p:txBody>
      </p:sp>
    </p:spTree>
    <p:extLst>
      <p:ext uri="{BB962C8B-B14F-4D97-AF65-F5344CB8AC3E}">
        <p14:creationId xmlns:p14="http://schemas.microsoft.com/office/powerpoint/2010/main" val="757669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0C0BC00D-BEA7-7860-8A8A-0674090D04BA}"/>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IQ"/>
          </a:p>
        </p:txBody>
      </p:sp>
      <p:sp>
        <p:nvSpPr>
          <p:cNvPr id="3" name="Vertical Text Placeholder 2">
            <a:extLst>
              <a:ext uri="{FF2B5EF4-FFF2-40B4-BE49-F238E27FC236}">
                <a16:creationId xmlns:a16="http://schemas.microsoft.com/office/drawing/2014/main" id="{7E6D0AB4-9365-D9BA-59AA-B92EC23D3DAD}"/>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Q"/>
          </a:p>
        </p:txBody>
      </p:sp>
      <p:sp>
        <p:nvSpPr>
          <p:cNvPr id="4" name="Date Placeholder 3">
            <a:extLst>
              <a:ext uri="{FF2B5EF4-FFF2-40B4-BE49-F238E27FC236}">
                <a16:creationId xmlns:a16="http://schemas.microsoft.com/office/drawing/2014/main" id="{BAE9B93E-BC2D-EA44-D442-1CF11D5C03CA}"/>
              </a:ext>
            </a:extLst>
          </p:cNvPr>
          <p:cNvSpPr>
            <a:spLocks noGrp="1"/>
          </p:cNvSpPr>
          <p:nvPr>
            <p:ph type="dt" sz="half" idx="10"/>
          </p:nvPr>
        </p:nvSpPr>
        <p:spPr/>
        <p:txBody>
          <a:bodyPr/>
          <a:lstStyle/>
          <a:p>
            <a:fld id="{1EF9C3CB-6AE3-434E-8ADA-9E862CC6BC28}" type="datetimeFigureOut">
              <a:rPr lang="en-IQ" smtClean="0"/>
              <a:t>20/01/2026</a:t>
            </a:fld>
            <a:endParaRPr lang="en-IQ"/>
          </a:p>
        </p:txBody>
      </p:sp>
      <p:sp>
        <p:nvSpPr>
          <p:cNvPr id="5" name="Footer Placeholder 4">
            <a:extLst>
              <a:ext uri="{FF2B5EF4-FFF2-40B4-BE49-F238E27FC236}">
                <a16:creationId xmlns:a16="http://schemas.microsoft.com/office/drawing/2014/main" id="{363B2802-FC39-B60B-8285-F6BA0083F439}"/>
              </a:ext>
            </a:extLst>
          </p:cNvPr>
          <p:cNvSpPr>
            <a:spLocks noGrp="1"/>
          </p:cNvSpPr>
          <p:nvPr>
            <p:ph type="ftr" sz="quarter" idx="11"/>
          </p:nvPr>
        </p:nvSpPr>
        <p:spPr/>
        <p:txBody>
          <a:bodyPr/>
          <a:lstStyle/>
          <a:p>
            <a:endParaRPr lang="en-IQ"/>
          </a:p>
        </p:txBody>
      </p:sp>
      <p:sp>
        <p:nvSpPr>
          <p:cNvPr id="6" name="Slide Number Placeholder 5">
            <a:extLst>
              <a:ext uri="{FF2B5EF4-FFF2-40B4-BE49-F238E27FC236}">
                <a16:creationId xmlns:a16="http://schemas.microsoft.com/office/drawing/2014/main" id="{2259FA14-0E5F-F278-A339-A3329E72A587}"/>
              </a:ext>
            </a:extLst>
          </p:cNvPr>
          <p:cNvSpPr>
            <a:spLocks noGrp="1"/>
          </p:cNvSpPr>
          <p:nvPr>
            <p:ph type="sldNum" sz="quarter" idx="12"/>
          </p:nvPr>
        </p:nvSpPr>
        <p:spPr/>
        <p:txBody>
          <a:bodyPr/>
          <a:lstStyle/>
          <a:p>
            <a:fld id="{BE4BBF2F-8901-3243-908A-4FBCE9007BE0}" type="slidenum">
              <a:rPr lang="en-IQ" smtClean="0"/>
              <a:t>‹#›</a:t>
            </a:fld>
            <a:endParaRPr lang="en-IQ"/>
          </a:p>
        </p:txBody>
      </p:sp>
    </p:spTree>
    <p:extLst>
      <p:ext uri="{BB962C8B-B14F-4D97-AF65-F5344CB8AC3E}">
        <p14:creationId xmlns:p14="http://schemas.microsoft.com/office/powerpoint/2010/main" val="15784685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630B41-5B0B-526A-B4A1-0F13A61386E2}"/>
              </a:ext>
            </a:extLst>
          </p:cNvPr>
          <p:cNvSpPr>
            <a:spLocks noGrp="1"/>
          </p:cNvSpPr>
          <p:nvPr>
            <p:ph type="title"/>
          </p:nvPr>
        </p:nvSpPr>
        <p:spPr/>
        <p:txBody>
          <a:bodyPr/>
          <a:lstStyle/>
          <a:p>
            <a:r>
              <a:rPr lang="en-US"/>
              <a:t>Click to edit Master title style</a:t>
            </a:r>
            <a:endParaRPr lang="en-IQ"/>
          </a:p>
        </p:txBody>
      </p:sp>
      <p:sp>
        <p:nvSpPr>
          <p:cNvPr id="3" name="Content Placeholder 2">
            <a:extLst>
              <a:ext uri="{FF2B5EF4-FFF2-40B4-BE49-F238E27FC236}">
                <a16:creationId xmlns:a16="http://schemas.microsoft.com/office/drawing/2014/main" id="{BD071C43-B437-E5A0-E6C4-7289E7569191}"/>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Q"/>
          </a:p>
        </p:txBody>
      </p:sp>
      <p:sp>
        <p:nvSpPr>
          <p:cNvPr id="4" name="Date Placeholder 3">
            <a:extLst>
              <a:ext uri="{FF2B5EF4-FFF2-40B4-BE49-F238E27FC236}">
                <a16:creationId xmlns:a16="http://schemas.microsoft.com/office/drawing/2014/main" id="{BCDA23CB-EBB9-684F-36F7-00E1C4858EF1}"/>
              </a:ext>
            </a:extLst>
          </p:cNvPr>
          <p:cNvSpPr>
            <a:spLocks noGrp="1"/>
          </p:cNvSpPr>
          <p:nvPr>
            <p:ph type="dt" sz="half" idx="10"/>
          </p:nvPr>
        </p:nvSpPr>
        <p:spPr/>
        <p:txBody>
          <a:bodyPr/>
          <a:lstStyle/>
          <a:p>
            <a:fld id="{1EF9C3CB-6AE3-434E-8ADA-9E862CC6BC28}" type="datetimeFigureOut">
              <a:rPr lang="en-IQ" smtClean="0"/>
              <a:t>20/01/2026</a:t>
            </a:fld>
            <a:endParaRPr lang="en-IQ"/>
          </a:p>
        </p:txBody>
      </p:sp>
      <p:sp>
        <p:nvSpPr>
          <p:cNvPr id="5" name="Footer Placeholder 4">
            <a:extLst>
              <a:ext uri="{FF2B5EF4-FFF2-40B4-BE49-F238E27FC236}">
                <a16:creationId xmlns:a16="http://schemas.microsoft.com/office/drawing/2014/main" id="{B30845D6-8741-44C8-9CF1-A1CD5BE7F5D2}"/>
              </a:ext>
            </a:extLst>
          </p:cNvPr>
          <p:cNvSpPr>
            <a:spLocks noGrp="1"/>
          </p:cNvSpPr>
          <p:nvPr>
            <p:ph type="ftr" sz="quarter" idx="11"/>
          </p:nvPr>
        </p:nvSpPr>
        <p:spPr/>
        <p:txBody>
          <a:bodyPr/>
          <a:lstStyle/>
          <a:p>
            <a:endParaRPr lang="en-IQ"/>
          </a:p>
        </p:txBody>
      </p:sp>
      <p:sp>
        <p:nvSpPr>
          <p:cNvPr id="6" name="Slide Number Placeholder 5">
            <a:extLst>
              <a:ext uri="{FF2B5EF4-FFF2-40B4-BE49-F238E27FC236}">
                <a16:creationId xmlns:a16="http://schemas.microsoft.com/office/drawing/2014/main" id="{8C2086F5-67C5-EA7D-4D39-ADE75FF3E651}"/>
              </a:ext>
            </a:extLst>
          </p:cNvPr>
          <p:cNvSpPr>
            <a:spLocks noGrp="1"/>
          </p:cNvSpPr>
          <p:nvPr>
            <p:ph type="sldNum" sz="quarter" idx="12"/>
          </p:nvPr>
        </p:nvSpPr>
        <p:spPr/>
        <p:txBody>
          <a:bodyPr/>
          <a:lstStyle/>
          <a:p>
            <a:fld id="{BE4BBF2F-8901-3243-908A-4FBCE9007BE0}" type="slidenum">
              <a:rPr lang="en-IQ" smtClean="0"/>
              <a:t>‹#›</a:t>
            </a:fld>
            <a:endParaRPr lang="en-IQ"/>
          </a:p>
        </p:txBody>
      </p:sp>
    </p:spTree>
    <p:extLst>
      <p:ext uri="{BB962C8B-B14F-4D97-AF65-F5344CB8AC3E}">
        <p14:creationId xmlns:p14="http://schemas.microsoft.com/office/powerpoint/2010/main" val="28833502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B4122F-679D-8624-E7A1-793B24FF8A50}"/>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IQ"/>
          </a:p>
        </p:txBody>
      </p:sp>
      <p:sp>
        <p:nvSpPr>
          <p:cNvPr id="3" name="Text Placeholder 2">
            <a:extLst>
              <a:ext uri="{FF2B5EF4-FFF2-40B4-BE49-F238E27FC236}">
                <a16:creationId xmlns:a16="http://schemas.microsoft.com/office/drawing/2014/main" id="{877B7D8D-2E4E-D343-9776-9A94611B3701}"/>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F573B52C-6171-1350-4246-8621DC1AA601}"/>
              </a:ext>
            </a:extLst>
          </p:cNvPr>
          <p:cNvSpPr>
            <a:spLocks noGrp="1"/>
          </p:cNvSpPr>
          <p:nvPr>
            <p:ph type="dt" sz="half" idx="10"/>
          </p:nvPr>
        </p:nvSpPr>
        <p:spPr/>
        <p:txBody>
          <a:bodyPr/>
          <a:lstStyle/>
          <a:p>
            <a:fld id="{1EF9C3CB-6AE3-434E-8ADA-9E862CC6BC28}" type="datetimeFigureOut">
              <a:rPr lang="en-IQ" smtClean="0"/>
              <a:t>20/01/2026</a:t>
            </a:fld>
            <a:endParaRPr lang="en-IQ"/>
          </a:p>
        </p:txBody>
      </p:sp>
      <p:sp>
        <p:nvSpPr>
          <p:cNvPr id="5" name="Footer Placeholder 4">
            <a:extLst>
              <a:ext uri="{FF2B5EF4-FFF2-40B4-BE49-F238E27FC236}">
                <a16:creationId xmlns:a16="http://schemas.microsoft.com/office/drawing/2014/main" id="{6BA25F36-8D11-0123-D767-779D69AC0B2A}"/>
              </a:ext>
            </a:extLst>
          </p:cNvPr>
          <p:cNvSpPr>
            <a:spLocks noGrp="1"/>
          </p:cNvSpPr>
          <p:nvPr>
            <p:ph type="ftr" sz="quarter" idx="11"/>
          </p:nvPr>
        </p:nvSpPr>
        <p:spPr/>
        <p:txBody>
          <a:bodyPr/>
          <a:lstStyle/>
          <a:p>
            <a:endParaRPr lang="en-IQ"/>
          </a:p>
        </p:txBody>
      </p:sp>
      <p:sp>
        <p:nvSpPr>
          <p:cNvPr id="6" name="Slide Number Placeholder 5">
            <a:extLst>
              <a:ext uri="{FF2B5EF4-FFF2-40B4-BE49-F238E27FC236}">
                <a16:creationId xmlns:a16="http://schemas.microsoft.com/office/drawing/2014/main" id="{5AC7FB33-6880-A240-BD71-9B7C479747BF}"/>
              </a:ext>
            </a:extLst>
          </p:cNvPr>
          <p:cNvSpPr>
            <a:spLocks noGrp="1"/>
          </p:cNvSpPr>
          <p:nvPr>
            <p:ph type="sldNum" sz="quarter" idx="12"/>
          </p:nvPr>
        </p:nvSpPr>
        <p:spPr/>
        <p:txBody>
          <a:bodyPr/>
          <a:lstStyle/>
          <a:p>
            <a:fld id="{BE4BBF2F-8901-3243-908A-4FBCE9007BE0}" type="slidenum">
              <a:rPr lang="en-IQ" smtClean="0"/>
              <a:t>‹#›</a:t>
            </a:fld>
            <a:endParaRPr lang="en-IQ"/>
          </a:p>
        </p:txBody>
      </p:sp>
    </p:spTree>
    <p:extLst>
      <p:ext uri="{BB962C8B-B14F-4D97-AF65-F5344CB8AC3E}">
        <p14:creationId xmlns:p14="http://schemas.microsoft.com/office/powerpoint/2010/main" val="199536098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1787C5-68DC-DCA9-EC1C-DCBB583BCC3C}"/>
              </a:ext>
            </a:extLst>
          </p:cNvPr>
          <p:cNvSpPr>
            <a:spLocks noGrp="1"/>
          </p:cNvSpPr>
          <p:nvPr>
            <p:ph type="title"/>
          </p:nvPr>
        </p:nvSpPr>
        <p:spPr/>
        <p:txBody>
          <a:bodyPr/>
          <a:lstStyle/>
          <a:p>
            <a:r>
              <a:rPr lang="en-US"/>
              <a:t>Click to edit Master title style</a:t>
            </a:r>
            <a:endParaRPr lang="en-IQ"/>
          </a:p>
        </p:txBody>
      </p:sp>
      <p:sp>
        <p:nvSpPr>
          <p:cNvPr id="3" name="Content Placeholder 2">
            <a:extLst>
              <a:ext uri="{FF2B5EF4-FFF2-40B4-BE49-F238E27FC236}">
                <a16:creationId xmlns:a16="http://schemas.microsoft.com/office/drawing/2014/main" id="{B44CBCA9-3486-F848-EBD7-E4157775AAB3}"/>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Q"/>
          </a:p>
        </p:txBody>
      </p:sp>
      <p:sp>
        <p:nvSpPr>
          <p:cNvPr id="4" name="Content Placeholder 3">
            <a:extLst>
              <a:ext uri="{FF2B5EF4-FFF2-40B4-BE49-F238E27FC236}">
                <a16:creationId xmlns:a16="http://schemas.microsoft.com/office/drawing/2014/main" id="{A72D2B3E-A950-12D0-542D-DD7DEF0B22BD}"/>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Q"/>
          </a:p>
        </p:txBody>
      </p:sp>
      <p:sp>
        <p:nvSpPr>
          <p:cNvPr id="5" name="Date Placeholder 4">
            <a:extLst>
              <a:ext uri="{FF2B5EF4-FFF2-40B4-BE49-F238E27FC236}">
                <a16:creationId xmlns:a16="http://schemas.microsoft.com/office/drawing/2014/main" id="{796DFA48-D305-7579-BEF8-47CD4EBB56D6}"/>
              </a:ext>
            </a:extLst>
          </p:cNvPr>
          <p:cNvSpPr>
            <a:spLocks noGrp="1"/>
          </p:cNvSpPr>
          <p:nvPr>
            <p:ph type="dt" sz="half" idx="10"/>
          </p:nvPr>
        </p:nvSpPr>
        <p:spPr/>
        <p:txBody>
          <a:bodyPr/>
          <a:lstStyle/>
          <a:p>
            <a:fld id="{1EF9C3CB-6AE3-434E-8ADA-9E862CC6BC28}" type="datetimeFigureOut">
              <a:rPr lang="en-IQ" smtClean="0"/>
              <a:t>20/01/2026</a:t>
            </a:fld>
            <a:endParaRPr lang="en-IQ"/>
          </a:p>
        </p:txBody>
      </p:sp>
      <p:sp>
        <p:nvSpPr>
          <p:cNvPr id="6" name="Footer Placeholder 5">
            <a:extLst>
              <a:ext uri="{FF2B5EF4-FFF2-40B4-BE49-F238E27FC236}">
                <a16:creationId xmlns:a16="http://schemas.microsoft.com/office/drawing/2014/main" id="{72D1D348-BDC6-9289-9E5A-F66C661A9818}"/>
              </a:ext>
            </a:extLst>
          </p:cNvPr>
          <p:cNvSpPr>
            <a:spLocks noGrp="1"/>
          </p:cNvSpPr>
          <p:nvPr>
            <p:ph type="ftr" sz="quarter" idx="11"/>
          </p:nvPr>
        </p:nvSpPr>
        <p:spPr/>
        <p:txBody>
          <a:bodyPr/>
          <a:lstStyle/>
          <a:p>
            <a:endParaRPr lang="en-IQ"/>
          </a:p>
        </p:txBody>
      </p:sp>
      <p:sp>
        <p:nvSpPr>
          <p:cNvPr id="7" name="Slide Number Placeholder 6">
            <a:extLst>
              <a:ext uri="{FF2B5EF4-FFF2-40B4-BE49-F238E27FC236}">
                <a16:creationId xmlns:a16="http://schemas.microsoft.com/office/drawing/2014/main" id="{BDEAB5BB-790A-16E5-23E9-6C02C2D000A7}"/>
              </a:ext>
            </a:extLst>
          </p:cNvPr>
          <p:cNvSpPr>
            <a:spLocks noGrp="1"/>
          </p:cNvSpPr>
          <p:nvPr>
            <p:ph type="sldNum" sz="quarter" idx="12"/>
          </p:nvPr>
        </p:nvSpPr>
        <p:spPr/>
        <p:txBody>
          <a:bodyPr/>
          <a:lstStyle/>
          <a:p>
            <a:fld id="{BE4BBF2F-8901-3243-908A-4FBCE9007BE0}" type="slidenum">
              <a:rPr lang="en-IQ" smtClean="0"/>
              <a:t>‹#›</a:t>
            </a:fld>
            <a:endParaRPr lang="en-IQ"/>
          </a:p>
        </p:txBody>
      </p:sp>
    </p:spTree>
    <p:extLst>
      <p:ext uri="{BB962C8B-B14F-4D97-AF65-F5344CB8AC3E}">
        <p14:creationId xmlns:p14="http://schemas.microsoft.com/office/powerpoint/2010/main" val="409522265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E25DFB-2A70-854A-A18D-A07C3B3C9F5D}"/>
              </a:ext>
            </a:extLst>
          </p:cNvPr>
          <p:cNvSpPr>
            <a:spLocks noGrp="1"/>
          </p:cNvSpPr>
          <p:nvPr>
            <p:ph type="title"/>
          </p:nvPr>
        </p:nvSpPr>
        <p:spPr>
          <a:xfrm>
            <a:off x="839788" y="365125"/>
            <a:ext cx="10515600" cy="1325563"/>
          </a:xfrm>
        </p:spPr>
        <p:txBody>
          <a:bodyPr/>
          <a:lstStyle/>
          <a:p>
            <a:r>
              <a:rPr lang="en-US"/>
              <a:t>Click to edit Master title style</a:t>
            </a:r>
            <a:endParaRPr lang="en-IQ"/>
          </a:p>
        </p:txBody>
      </p:sp>
      <p:sp>
        <p:nvSpPr>
          <p:cNvPr id="3" name="Text Placeholder 2">
            <a:extLst>
              <a:ext uri="{FF2B5EF4-FFF2-40B4-BE49-F238E27FC236}">
                <a16:creationId xmlns:a16="http://schemas.microsoft.com/office/drawing/2014/main" id="{F8514E73-CD9F-E08E-4BBE-61203E0E2A2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2B0C7BFF-AFA1-0CD5-4166-7ABFC37E4873}"/>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Q"/>
          </a:p>
        </p:txBody>
      </p:sp>
      <p:sp>
        <p:nvSpPr>
          <p:cNvPr id="5" name="Text Placeholder 4">
            <a:extLst>
              <a:ext uri="{FF2B5EF4-FFF2-40B4-BE49-F238E27FC236}">
                <a16:creationId xmlns:a16="http://schemas.microsoft.com/office/drawing/2014/main" id="{191DDF16-B820-77C6-4E79-74B2A1EAB7A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93370532-A412-CC60-149A-9D204642CEF3}"/>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Q"/>
          </a:p>
        </p:txBody>
      </p:sp>
      <p:sp>
        <p:nvSpPr>
          <p:cNvPr id="7" name="Date Placeholder 6">
            <a:extLst>
              <a:ext uri="{FF2B5EF4-FFF2-40B4-BE49-F238E27FC236}">
                <a16:creationId xmlns:a16="http://schemas.microsoft.com/office/drawing/2014/main" id="{D29CEE38-B0C1-1D7C-FF2A-A279826E6D5A}"/>
              </a:ext>
            </a:extLst>
          </p:cNvPr>
          <p:cNvSpPr>
            <a:spLocks noGrp="1"/>
          </p:cNvSpPr>
          <p:nvPr>
            <p:ph type="dt" sz="half" idx="10"/>
          </p:nvPr>
        </p:nvSpPr>
        <p:spPr/>
        <p:txBody>
          <a:bodyPr/>
          <a:lstStyle/>
          <a:p>
            <a:fld id="{1EF9C3CB-6AE3-434E-8ADA-9E862CC6BC28}" type="datetimeFigureOut">
              <a:rPr lang="en-IQ" smtClean="0"/>
              <a:t>20/01/2026</a:t>
            </a:fld>
            <a:endParaRPr lang="en-IQ"/>
          </a:p>
        </p:txBody>
      </p:sp>
      <p:sp>
        <p:nvSpPr>
          <p:cNvPr id="8" name="Footer Placeholder 7">
            <a:extLst>
              <a:ext uri="{FF2B5EF4-FFF2-40B4-BE49-F238E27FC236}">
                <a16:creationId xmlns:a16="http://schemas.microsoft.com/office/drawing/2014/main" id="{C977EECB-41AA-398E-E8E5-C38DD8CE45B0}"/>
              </a:ext>
            </a:extLst>
          </p:cNvPr>
          <p:cNvSpPr>
            <a:spLocks noGrp="1"/>
          </p:cNvSpPr>
          <p:nvPr>
            <p:ph type="ftr" sz="quarter" idx="11"/>
          </p:nvPr>
        </p:nvSpPr>
        <p:spPr/>
        <p:txBody>
          <a:bodyPr/>
          <a:lstStyle/>
          <a:p>
            <a:endParaRPr lang="en-IQ"/>
          </a:p>
        </p:txBody>
      </p:sp>
      <p:sp>
        <p:nvSpPr>
          <p:cNvPr id="9" name="Slide Number Placeholder 8">
            <a:extLst>
              <a:ext uri="{FF2B5EF4-FFF2-40B4-BE49-F238E27FC236}">
                <a16:creationId xmlns:a16="http://schemas.microsoft.com/office/drawing/2014/main" id="{CDD87851-EDC6-1908-5EF3-068CEBA3A462}"/>
              </a:ext>
            </a:extLst>
          </p:cNvPr>
          <p:cNvSpPr>
            <a:spLocks noGrp="1"/>
          </p:cNvSpPr>
          <p:nvPr>
            <p:ph type="sldNum" sz="quarter" idx="12"/>
          </p:nvPr>
        </p:nvSpPr>
        <p:spPr/>
        <p:txBody>
          <a:bodyPr/>
          <a:lstStyle/>
          <a:p>
            <a:fld id="{BE4BBF2F-8901-3243-908A-4FBCE9007BE0}" type="slidenum">
              <a:rPr lang="en-IQ" smtClean="0"/>
              <a:t>‹#›</a:t>
            </a:fld>
            <a:endParaRPr lang="en-IQ"/>
          </a:p>
        </p:txBody>
      </p:sp>
    </p:spTree>
    <p:extLst>
      <p:ext uri="{BB962C8B-B14F-4D97-AF65-F5344CB8AC3E}">
        <p14:creationId xmlns:p14="http://schemas.microsoft.com/office/powerpoint/2010/main" val="477460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9F936B-D265-4FF4-9061-5A9B2F01D219}"/>
              </a:ext>
            </a:extLst>
          </p:cNvPr>
          <p:cNvSpPr>
            <a:spLocks noGrp="1"/>
          </p:cNvSpPr>
          <p:nvPr>
            <p:ph type="title"/>
          </p:nvPr>
        </p:nvSpPr>
        <p:spPr/>
        <p:txBody>
          <a:bodyPr/>
          <a:lstStyle/>
          <a:p>
            <a:r>
              <a:rPr lang="en-US"/>
              <a:t>Click to edit Master title style</a:t>
            </a:r>
            <a:endParaRPr lang="en-IQ"/>
          </a:p>
        </p:txBody>
      </p:sp>
      <p:sp>
        <p:nvSpPr>
          <p:cNvPr id="3" name="Date Placeholder 2">
            <a:extLst>
              <a:ext uri="{FF2B5EF4-FFF2-40B4-BE49-F238E27FC236}">
                <a16:creationId xmlns:a16="http://schemas.microsoft.com/office/drawing/2014/main" id="{48746D48-CCF8-21AD-6CB7-9F3BFAEB7A6A}"/>
              </a:ext>
            </a:extLst>
          </p:cNvPr>
          <p:cNvSpPr>
            <a:spLocks noGrp="1"/>
          </p:cNvSpPr>
          <p:nvPr>
            <p:ph type="dt" sz="half" idx="10"/>
          </p:nvPr>
        </p:nvSpPr>
        <p:spPr/>
        <p:txBody>
          <a:bodyPr/>
          <a:lstStyle/>
          <a:p>
            <a:fld id="{1EF9C3CB-6AE3-434E-8ADA-9E862CC6BC28}" type="datetimeFigureOut">
              <a:rPr lang="en-IQ" smtClean="0"/>
              <a:t>20/01/2026</a:t>
            </a:fld>
            <a:endParaRPr lang="en-IQ"/>
          </a:p>
        </p:txBody>
      </p:sp>
      <p:sp>
        <p:nvSpPr>
          <p:cNvPr id="4" name="Footer Placeholder 3">
            <a:extLst>
              <a:ext uri="{FF2B5EF4-FFF2-40B4-BE49-F238E27FC236}">
                <a16:creationId xmlns:a16="http://schemas.microsoft.com/office/drawing/2014/main" id="{3E8D65F1-D556-DCDD-CF45-199358817DD8}"/>
              </a:ext>
            </a:extLst>
          </p:cNvPr>
          <p:cNvSpPr>
            <a:spLocks noGrp="1"/>
          </p:cNvSpPr>
          <p:nvPr>
            <p:ph type="ftr" sz="quarter" idx="11"/>
          </p:nvPr>
        </p:nvSpPr>
        <p:spPr/>
        <p:txBody>
          <a:bodyPr/>
          <a:lstStyle/>
          <a:p>
            <a:endParaRPr lang="en-IQ"/>
          </a:p>
        </p:txBody>
      </p:sp>
      <p:sp>
        <p:nvSpPr>
          <p:cNvPr id="5" name="Slide Number Placeholder 4">
            <a:extLst>
              <a:ext uri="{FF2B5EF4-FFF2-40B4-BE49-F238E27FC236}">
                <a16:creationId xmlns:a16="http://schemas.microsoft.com/office/drawing/2014/main" id="{E4AC7D10-096C-CDBD-BA9F-D4638F6C4268}"/>
              </a:ext>
            </a:extLst>
          </p:cNvPr>
          <p:cNvSpPr>
            <a:spLocks noGrp="1"/>
          </p:cNvSpPr>
          <p:nvPr>
            <p:ph type="sldNum" sz="quarter" idx="12"/>
          </p:nvPr>
        </p:nvSpPr>
        <p:spPr/>
        <p:txBody>
          <a:bodyPr/>
          <a:lstStyle/>
          <a:p>
            <a:fld id="{BE4BBF2F-8901-3243-908A-4FBCE9007BE0}" type="slidenum">
              <a:rPr lang="en-IQ" smtClean="0"/>
              <a:t>‹#›</a:t>
            </a:fld>
            <a:endParaRPr lang="en-IQ"/>
          </a:p>
        </p:txBody>
      </p:sp>
    </p:spTree>
    <p:extLst>
      <p:ext uri="{BB962C8B-B14F-4D97-AF65-F5344CB8AC3E}">
        <p14:creationId xmlns:p14="http://schemas.microsoft.com/office/powerpoint/2010/main" val="4237040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5E55241E-739A-884A-100D-4A8EAC090533}"/>
              </a:ext>
            </a:extLst>
          </p:cNvPr>
          <p:cNvSpPr>
            <a:spLocks noGrp="1"/>
          </p:cNvSpPr>
          <p:nvPr>
            <p:ph type="dt" sz="half" idx="10"/>
          </p:nvPr>
        </p:nvSpPr>
        <p:spPr/>
        <p:txBody>
          <a:bodyPr/>
          <a:lstStyle/>
          <a:p>
            <a:fld id="{1EF9C3CB-6AE3-434E-8ADA-9E862CC6BC28}" type="datetimeFigureOut">
              <a:rPr lang="en-IQ" smtClean="0"/>
              <a:t>20/01/2026</a:t>
            </a:fld>
            <a:endParaRPr lang="en-IQ"/>
          </a:p>
        </p:txBody>
      </p:sp>
      <p:sp>
        <p:nvSpPr>
          <p:cNvPr id="3" name="Footer Placeholder 2">
            <a:extLst>
              <a:ext uri="{FF2B5EF4-FFF2-40B4-BE49-F238E27FC236}">
                <a16:creationId xmlns:a16="http://schemas.microsoft.com/office/drawing/2014/main" id="{15ED2C57-E94A-9911-B0AA-5A8BFBE69C30}"/>
              </a:ext>
            </a:extLst>
          </p:cNvPr>
          <p:cNvSpPr>
            <a:spLocks noGrp="1"/>
          </p:cNvSpPr>
          <p:nvPr>
            <p:ph type="ftr" sz="quarter" idx="11"/>
          </p:nvPr>
        </p:nvSpPr>
        <p:spPr/>
        <p:txBody>
          <a:bodyPr/>
          <a:lstStyle/>
          <a:p>
            <a:endParaRPr lang="en-IQ"/>
          </a:p>
        </p:txBody>
      </p:sp>
      <p:sp>
        <p:nvSpPr>
          <p:cNvPr id="4" name="Slide Number Placeholder 3">
            <a:extLst>
              <a:ext uri="{FF2B5EF4-FFF2-40B4-BE49-F238E27FC236}">
                <a16:creationId xmlns:a16="http://schemas.microsoft.com/office/drawing/2014/main" id="{EFB76EF1-37BF-0393-6D7A-D5D635855EAA}"/>
              </a:ext>
            </a:extLst>
          </p:cNvPr>
          <p:cNvSpPr>
            <a:spLocks noGrp="1"/>
          </p:cNvSpPr>
          <p:nvPr>
            <p:ph type="sldNum" sz="quarter" idx="12"/>
          </p:nvPr>
        </p:nvSpPr>
        <p:spPr/>
        <p:txBody>
          <a:bodyPr/>
          <a:lstStyle/>
          <a:p>
            <a:fld id="{BE4BBF2F-8901-3243-908A-4FBCE9007BE0}" type="slidenum">
              <a:rPr lang="en-IQ" smtClean="0"/>
              <a:t>‹#›</a:t>
            </a:fld>
            <a:endParaRPr lang="en-IQ"/>
          </a:p>
        </p:txBody>
      </p:sp>
    </p:spTree>
    <p:extLst>
      <p:ext uri="{BB962C8B-B14F-4D97-AF65-F5344CB8AC3E}">
        <p14:creationId xmlns:p14="http://schemas.microsoft.com/office/powerpoint/2010/main" val="400134620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E45C2F-3948-618A-94DC-790A7AA05A7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Q"/>
          </a:p>
        </p:txBody>
      </p:sp>
      <p:sp>
        <p:nvSpPr>
          <p:cNvPr id="3" name="Content Placeholder 2">
            <a:extLst>
              <a:ext uri="{FF2B5EF4-FFF2-40B4-BE49-F238E27FC236}">
                <a16:creationId xmlns:a16="http://schemas.microsoft.com/office/drawing/2014/main" id="{7685C4E0-489C-A312-0091-ACD8EBB5721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Q"/>
          </a:p>
        </p:txBody>
      </p:sp>
      <p:sp>
        <p:nvSpPr>
          <p:cNvPr id="4" name="Text Placeholder 3">
            <a:extLst>
              <a:ext uri="{FF2B5EF4-FFF2-40B4-BE49-F238E27FC236}">
                <a16:creationId xmlns:a16="http://schemas.microsoft.com/office/drawing/2014/main" id="{3A20475B-4AAE-56FA-FB7E-DB187CEBBFE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D1557D0-1D3A-41EE-5AC8-DF0C568D30C4}"/>
              </a:ext>
            </a:extLst>
          </p:cNvPr>
          <p:cNvSpPr>
            <a:spLocks noGrp="1"/>
          </p:cNvSpPr>
          <p:nvPr>
            <p:ph type="dt" sz="half" idx="10"/>
          </p:nvPr>
        </p:nvSpPr>
        <p:spPr/>
        <p:txBody>
          <a:bodyPr/>
          <a:lstStyle/>
          <a:p>
            <a:fld id="{1EF9C3CB-6AE3-434E-8ADA-9E862CC6BC28}" type="datetimeFigureOut">
              <a:rPr lang="en-IQ" smtClean="0"/>
              <a:t>20/01/2026</a:t>
            </a:fld>
            <a:endParaRPr lang="en-IQ"/>
          </a:p>
        </p:txBody>
      </p:sp>
      <p:sp>
        <p:nvSpPr>
          <p:cNvPr id="6" name="Footer Placeholder 5">
            <a:extLst>
              <a:ext uri="{FF2B5EF4-FFF2-40B4-BE49-F238E27FC236}">
                <a16:creationId xmlns:a16="http://schemas.microsoft.com/office/drawing/2014/main" id="{2F4B0EC6-9603-EFE6-63E0-16DC8E09F0E9}"/>
              </a:ext>
            </a:extLst>
          </p:cNvPr>
          <p:cNvSpPr>
            <a:spLocks noGrp="1"/>
          </p:cNvSpPr>
          <p:nvPr>
            <p:ph type="ftr" sz="quarter" idx="11"/>
          </p:nvPr>
        </p:nvSpPr>
        <p:spPr/>
        <p:txBody>
          <a:bodyPr/>
          <a:lstStyle/>
          <a:p>
            <a:endParaRPr lang="en-IQ"/>
          </a:p>
        </p:txBody>
      </p:sp>
      <p:sp>
        <p:nvSpPr>
          <p:cNvPr id="7" name="Slide Number Placeholder 6">
            <a:extLst>
              <a:ext uri="{FF2B5EF4-FFF2-40B4-BE49-F238E27FC236}">
                <a16:creationId xmlns:a16="http://schemas.microsoft.com/office/drawing/2014/main" id="{3B05B301-30A8-9132-7629-3A97A09D2D31}"/>
              </a:ext>
            </a:extLst>
          </p:cNvPr>
          <p:cNvSpPr>
            <a:spLocks noGrp="1"/>
          </p:cNvSpPr>
          <p:nvPr>
            <p:ph type="sldNum" sz="quarter" idx="12"/>
          </p:nvPr>
        </p:nvSpPr>
        <p:spPr/>
        <p:txBody>
          <a:bodyPr/>
          <a:lstStyle/>
          <a:p>
            <a:fld id="{BE4BBF2F-8901-3243-908A-4FBCE9007BE0}" type="slidenum">
              <a:rPr lang="en-IQ" smtClean="0"/>
              <a:t>‹#›</a:t>
            </a:fld>
            <a:endParaRPr lang="en-IQ"/>
          </a:p>
        </p:txBody>
      </p:sp>
    </p:spTree>
    <p:extLst>
      <p:ext uri="{BB962C8B-B14F-4D97-AF65-F5344CB8AC3E}">
        <p14:creationId xmlns:p14="http://schemas.microsoft.com/office/powerpoint/2010/main" val="719436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1B4C8D-2691-0FCA-BB38-829280887DA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Q"/>
          </a:p>
        </p:txBody>
      </p:sp>
      <p:sp>
        <p:nvSpPr>
          <p:cNvPr id="3" name="Picture Placeholder 2">
            <a:extLst>
              <a:ext uri="{FF2B5EF4-FFF2-40B4-BE49-F238E27FC236}">
                <a16:creationId xmlns:a16="http://schemas.microsoft.com/office/drawing/2014/main" id="{36CAB9F7-3321-77DA-CAD5-405ABB1EDAA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Q"/>
          </a:p>
        </p:txBody>
      </p:sp>
      <p:sp>
        <p:nvSpPr>
          <p:cNvPr id="4" name="Text Placeholder 3">
            <a:extLst>
              <a:ext uri="{FF2B5EF4-FFF2-40B4-BE49-F238E27FC236}">
                <a16:creationId xmlns:a16="http://schemas.microsoft.com/office/drawing/2014/main" id="{BCF2EDF7-1BE1-B760-855F-65AA63210F8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369B040-FE95-EC4C-B5DE-F6508ACA61D5}"/>
              </a:ext>
            </a:extLst>
          </p:cNvPr>
          <p:cNvSpPr>
            <a:spLocks noGrp="1"/>
          </p:cNvSpPr>
          <p:nvPr>
            <p:ph type="dt" sz="half" idx="10"/>
          </p:nvPr>
        </p:nvSpPr>
        <p:spPr/>
        <p:txBody>
          <a:bodyPr/>
          <a:lstStyle/>
          <a:p>
            <a:fld id="{1EF9C3CB-6AE3-434E-8ADA-9E862CC6BC28}" type="datetimeFigureOut">
              <a:rPr lang="en-IQ" smtClean="0"/>
              <a:t>20/01/2026</a:t>
            </a:fld>
            <a:endParaRPr lang="en-IQ"/>
          </a:p>
        </p:txBody>
      </p:sp>
      <p:sp>
        <p:nvSpPr>
          <p:cNvPr id="6" name="Footer Placeholder 5">
            <a:extLst>
              <a:ext uri="{FF2B5EF4-FFF2-40B4-BE49-F238E27FC236}">
                <a16:creationId xmlns:a16="http://schemas.microsoft.com/office/drawing/2014/main" id="{E9E53773-BCC8-FB6A-BC2A-07934A6200A6}"/>
              </a:ext>
            </a:extLst>
          </p:cNvPr>
          <p:cNvSpPr>
            <a:spLocks noGrp="1"/>
          </p:cNvSpPr>
          <p:nvPr>
            <p:ph type="ftr" sz="quarter" idx="11"/>
          </p:nvPr>
        </p:nvSpPr>
        <p:spPr/>
        <p:txBody>
          <a:bodyPr/>
          <a:lstStyle/>
          <a:p>
            <a:endParaRPr lang="en-IQ"/>
          </a:p>
        </p:txBody>
      </p:sp>
      <p:sp>
        <p:nvSpPr>
          <p:cNvPr id="7" name="Slide Number Placeholder 6">
            <a:extLst>
              <a:ext uri="{FF2B5EF4-FFF2-40B4-BE49-F238E27FC236}">
                <a16:creationId xmlns:a16="http://schemas.microsoft.com/office/drawing/2014/main" id="{339840FD-803D-4A05-416F-0BE33EADCB6B}"/>
              </a:ext>
            </a:extLst>
          </p:cNvPr>
          <p:cNvSpPr>
            <a:spLocks noGrp="1"/>
          </p:cNvSpPr>
          <p:nvPr>
            <p:ph type="sldNum" sz="quarter" idx="12"/>
          </p:nvPr>
        </p:nvSpPr>
        <p:spPr/>
        <p:txBody>
          <a:bodyPr/>
          <a:lstStyle/>
          <a:p>
            <a:fld id="{BE4BBF2F-8901-3243-908A-4FBCE9007BE0}" type="slidenum">
              <a:rPr lang="en-IQ" smtClean="0"/>
              <a:t>‹#›</a:t>
            </a:fld>
            <a:endParaRPr lang="en-IQ"/>
          </a:p>
        </p:txBody>
      </p:sp>
    </p:spTree>
    <p:extLst>
      <p:ext uri="{BB962C8B-B14F-4D97-AF65-F5344CB8AC3E}">
        <p14:creationId xmlns:p14="http://schemas.microsoft.com/office/powerpoint/2010/main" val="40652071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A2A6599A-576A-3479-9363-C8C753E73E5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IQ"/>
          </a:p>
        </p:txBody>
      </p:sp>
      <p:sp>
        <p:nvSpPr>
          <p:cNvPr id="3" name="Text Placeholder 2">
            <a:extLst>
              <a:ext uri="{FF2B5EF4-FFF2-40B4-BE49-F238E27FC236}">
                <a16:creationId xmlns:a16="http://schemas.microsoft.com/office/drawing/2014/main" id="{1D0B3E48-DB4E-4446-287D-3F7E10C7655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Q"/>
          </a:p>
        </p:txBody>
      </p:sp>
      <p:sp>
        <p:nvSpPr>
          <p:cNvPr id="4" name="Date Placeholder 3">
            <a:extLst>
              <a:ext uri="{FF2B5EF4-FFF2-40B4-BE49-F238E27FC236}">
                <a16:creationId xmlns:a16="http://schemas.microsoft.com/office/drawing/2014/main" id="{C84A89BD-5ABE-CFC1-4C3C-61EA91B8751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EF9C3CB-6AE3-434E-8ADA-9E862CC6BC28}" type="datetimeFigureOut">
              <a:rPr lang="en-IQ" smtClean="0"/>
              <a:t>20/01/2026</a:t>
            </a:fld>
            <a:endParaRPr lang="en-IQ"/>
          </a:p>
        </p:txBody>
      </p:sp>
      <p:sp>
        <p:nvSpPr>
          <p:cNvPr id="5" name="Footer Placeholder 4">
            <a:extLst>
              <a:ext uri="{FF2B5EF4-FFF2-40B4-BE49-F238E27FC236}">
                <a16:creationId xmlns:a16="http://schemas.microsoft.com/office/drawing/2014/main" id="{3C70D765-CDB9-8899-BF9B-3C98D82DAC2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Q"/>
          </a:p>
        </p:txBody>
      </p:sp>
      <p:sp>
        <p:nvSpPr>
          <p:cNvPr id="6" name="Slide Number Placeholder 5">
            <a:extLst>
              <a:ext uri="{FF2B5EF4-FFF2-40B4-BE49-F238E27FC236}">
                <a16:creationId xmlns:a16="http://schemas.microsoft.com/office/drawing/2014/main" id="{E767040D-79A6-2FF8-10E4-01A6575B7C0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E4BBF2F-8901-3243-908A-4FBCE9007BE0}" type="slidenum">
              <a:rPr lang="en-IQ" smtClean="0"/>
              <a:t>‹#›</a:t>
            </a:fld>
            <a:endParaRPr lang="en-IQ"/>
          </a:p>
        </p:txBody>
      </p:sp>
    </p:spTree>
    <p:extLst>
      <p:ext uri="{BB962C8B-B14F-4D97-AF65-F5344CB8AC3E}">
        <p14:creationId xmlns:p14="http://schemas.microsoft.com/office/powerpoint/2010/main" val="286680278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IQ"/>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FDFDFD"/>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3DF9D7-DB31-7027-8DB9-31E2F5D3F4F5}"/>
              </a:ext>
            </a:extLst>
          </p:cNvPr>
          <p:cNvSpPr>
            <a:spLocks noGrp="1"/>
          </p:cNvSpPr>
          <p:nvPr>
            <p:ph type="ctrTitle"/>
          </p:nvPr>
        </p:nvSpPr>
        <p:spPr/>
        <p:txBody>
          <a:bodyPr/>
          <a:lstStyle/>
          <a:p>
            <a:pPr algn="ctr" defTabSz="914400" rtl="1" eaLnBrk="1" latinLnBrk="0" hangingPunct="1">
              <a:lnSpc>
                <a:spcPct val="90000"/>
              </a:lnSpc>
              <a:spcBef>
                <a:spcPct val="0"/>
              </a:spcBef>
              <a:buNone/>
            </a:pPr>
            <a:r>
              <a:rPr lang="en-US" dirty="0"/>
              <a:t>V</a:t>
            </a:r>
            <a:r>
              <a:rPr lang="ar-SA" dirty="0" err="1"/>
              <a:t>a</a:t>
            </a:r>
            <a:r>
              <a:rPr lang="en-US" dirty="0" err="1"/>
              <a:t>sculitis</a:t>
            </a:r>
            <a:r>
              <a:rPr lang="en-US" dirty="0"/>
              <a:t> part II</a:t>
            </a:r>
            <a:endParaRPr lang="en-IQ" dirty="0"/>
          </a:p>
        </p:txBody>
      </p:sp>
      <p:sp>
        <p:nvSpPr>
          <p:cNvPr id="3" name="Subtitle 2">
            <a:extLst>
              <a:ext uri="{FF2B5EF4-FFF2-40B4-BE49-F238E27FC236}">
                <a16:creationId xmlns:a16="http://schemas.microsoft.com/office/drawing/2014/main" id="{3BFC7E68-D5AA-DA2E-4D91-9919305B4DA2}"/>
              </a:ext>
            </a:extLst>
          </p:cNvPr>
          <p:cNvSpPr>
            <a:spLocks noGrp="1"/>
          </p:cNvSpPr>
          <p:nvPr>
            <p:ph type="subTitle" idx="1"/>
          </p:nvPr>
        </p:nvSpPr>
        <p:spPr/>
        <p:txBody>
          <a:bodyPr/>
          <a:lstStyle/>
          <a:p>
            <a:pPr marL="0" indent="0" algn="ctr" defTabSz="914400" rtl="0" eaLnBrk="1" latinLnBrk="0" hangingPunct="1">
              <a:lnSpc>
                <a:spcPct val="90000"/>
              </a:lnSpc>
              <a:spcBef>
                <a:spcPts val="1000"/>
              </a:spcBef>
              <a:buFont typeface="Arial" panose="020B0604020202020204" pitchFamily="34" charset="0"/>
              <a:buNone/>
            </a:pPr>
            <a:r>
              <a:rPr lang="en-US" dirty="0"/>
              <a:t>D</a:t>
            </a:r>
            <a:r>
              <a:rPr lang="en-IQ" dirty="0"/>
              <a:t>r. Farah Jaafar Mahdi</a:t>
            </a:r>
          </a:p>
          <a:p>
            <a:pPr marL="0" indent="0" algn="ctr" defTabSz="914400" rtl="0" eaLnBrk="1" latinLnBrk="0" hangingPunct="1">
              <a:lnSpc>
                <a:spcPct val="90000"/>
              </a:lnSpc>
              <a:spcBef>
                <a:spcPts val="1000"/>
              </a:spcBef>
              <a:buFont typeface="Arial" panose="020B0604020202020204" pitchFamily="34" charset="0"/>
              <a:buNone/>
            </a:pPr>
            <a:r>
              <a:rPr lang="en-IQ" dirty="0"/>
              <a:t>MBCHB, FIBMS</a:t>
            </a:r>
          </a:p>
        </p:txBody>
      </p:sp>
    </p:spTree>
    <p:extLst>
      <p:ext uri="{BB962C8B-B14F-4D97-AF65-F5344CB8AC3E}">
        <p14:creationId xmlns:p14="http://schemas.microsoft.com/office/powerpoint/2010/main" val="380851810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err="1">
                <a:solidFill>
                  <a:schemeClr val="tx2"/>
                </a:solidFill>
              </a:rPr>
              <a:t>Polyarteritis</a:t>
            </a:r>
            <a:r>
              <a:rPr lang="en-US" dirty="0">
                <a:solidFill>
                  <a:schemeClr val="tx2"/>
                </a:solidFill>
              </a:rPr>
              <a:t> </a:t>
            </a:r>
            <a:r>
              <a:rPr lang="en-US" dirty="0" err="1">
                <a:solidFill>
                  <a:schemeClr val="tx2"/>
                </a:solidFill>
              </a:rPr>
              <a:t>nodosa</a:t>
            </a:r>
            <a:br>
              <a:rPr lang="en-US" dirty="0"/>
            </a:br>
            <a:endParaRPr lang="en-US" dirty="0"/>
          </a:p>
        </p:txBody>
      </p:sp>
      <p:sp>
        <p:nvSpPr>
          <p:cNvPr id="3" name="Content Placeholder 2"/>
          <p:cNvSpPr>
            <a:spLocks noGrp="1"/>
          </p:cNvSpPr>
          <p:nvPr>
            <p:ph idx="1"/>
          </p:nvPr>
        </p:nvSpPr>
        <p:spPr/>
        <p:txBody>
          <a:bodyPr>
            <a:normAutofit fontScale="92500" lnSpcReduction="20000"/>
          </a:bodyPr>
          <a:lstStyle/>
          <a:p>
            <a:r>
              <a:rPr lang="en-US" dirty="0"/>
              <a:t>peak incidence between the ages of 40 and 50, with a male-to-female ratio of 2 : 1. Hepatitis B is an important risk factor</a:t>
            </a:r>
          </a:p>
          <a:p>
            <a:r>
              <a:rPr lang="en-US" dirty="0" err="1"/>
              <a:t>Constit</a:t>
            </a:r>
            <a:r>
              <a:rPr lang="en-US" dirty="0"/>
              <a:t>. </a:t>
            </a:r>
            <a:r>
              <a:rPr lang="en-US" dirty="0" err="1"/>
              <a:t>Symp</a:t>
            </a:r>
            <a:r>
              <a:rPr lang="en-US" dirty="0"/>
              <a:t> +The most common skin lesions are palpable purpura, ulceration, infarction and livedo reticularis .</a:t>
            </a:r>
          </a:p>
          <a:p>
            <a:r>
              <a:rPr lang="en-US" dirty="0"/>
              <a:t>Neuropathy is typically symmetrical and affects both sensory and motor function.</a:t>
            </a:r>
          </a:p>
          <a:p>
            <a:r>
              <a:rPr lang="en-US" dirty="0"/>
              <a:t> Severe hypertension and/or renal impairment may occur due to multiple renal infarctions but glomerulonephritis is rare (in contrast to microscopic </a:t>
            </a:r>
            <a:r>
              <a:rPr lang="en-US" dirty="0" err="1"/>
              <a:t>polyangiitis</a:t>
            </a:r>
            <a:r>
              <a:rPr lang="en-US" dirty="0"/>
              <a:t>). </a:t>
            </a:r>
          </a:p>
          <a:p>
            <a:r>
              <a:rPr lang="en-US" dirty="0">
                <a:solidFill>
                  <a:schemeClr val="tx2"/>
                </a:solidFill>
              </a:rPr>
              <a:t>The diagnosis </a:t>
            </a:r>
            <a:r>
              <a:rPr lang="en-US" dirty="0"/>
              <a:t>is confirmed by conventional or magnetic resonance angiography, or by muscle or sural nerve biopsy, </a:t>
            </a:r>
          </a:p>
          <a:p>
            <a:r>
              <a:rPr lang="en-US" dirty="0">
                <a:solidFill>
                  <a:schemeClr val="tx2"/>
                </a:solidFill>
              </a:rPr>
              <a:t>Treatment is </a:t>
            </a:r>
            <a:r>
              <a:rPr lang="en-US" dirty="0"/>
              <a:t>with high-dose glucocorticoids and </a:t>
            </a:r>
            <a:r>
              <a:rPr lang="en-US" dirty="0" err="1"/>
              <a:t>immunosuppressants</a:t>
            </a:r>
            <a:endParaRPr lang="en-US" dirty="0"/>
          </a:p>
        </p:txBody>
      </p:sp>
    </p:spTree>
    <p:extLst>
      <p:ext uri="{BB962C8B-B14F-4D97-AF65-F5344CB8AC3E}">
        <p14:creationId xmlns:p14="http://schemas.microsoft.com/office/powerpoint/2010/main" val="26556497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animEffect transition="in" filter="fade">
                                      <p:cBhvr>
                                        <p:cTn id="7" dur="500"/>
                                        <p:tgtEl>
                                          <p:spTgt spid="3">
                                            <p:txEl>
                                              <p:pRg st="4" end="4"/>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3">
                                            <p:txEl>
                                              <p:pRg st="5" end="5"/>
                                            </p:txEl>
                                          </p:spTgt>
                                        </p:tgtEl>
                                        <p:attrNameLst>
                                          <p:attrName>style.visibility</p:attrName>
                                        </p:attrNameLst>
                                      </p:cBhvr>
                                      <p:to>
                                        <p:strVal val="visible"/>
                                      </p:to>
                                    </p:set>
                                    <p:animEffect transition="in" filter="fade">
                                      <p:cBhvr>
                                        <p:cTn id="10"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91544" y="0"/>
            <a:ext cx="7239000" cy="1143000"/>
          </a:xfrm>
        </p:spPr>
        <p:txBody>
          <a:bodyPr>
            <a:normAutofit fontScale="90000"/>
          </a:bodyPr>
          <a:lstStyle/>
          <a:p>
            <a:r>
              <a:rPr lang="en-US" dirty="0">
                <a:solidFill>
                  <a:schemeClr val="tx2"/>
                </a:solidFill>
              </a:rPr>
              <a:t>Kawasaki disease</a:t>
            </a:r>
            <a:br>
              <a:rPr lang="en-US" dirty="0"/>
            </a:br>
            <a:endParaRPr lang="en-US" dirty="0"/>
          </a:p>
        </p:txBody>
      </p:sp>
      <p:sp>
        <p:nvSpPr>
          <p:cNvPr id="3" name="Content Placeholder 2"/>
          <p:cNvSpPr>
            <a:spLocks noGrp="1"/>
          </p:cNvSpPr>
          <p:nvPr>
            <p:ph idx="1"/>
          </p:nvPr>
        </p:nvSpPr>
        <p:spPr/>
        <p:txBody>
          <a:bodyPr>
            <a:normAutofit/>
          </a:bodyPr>
          <a:lstStyle/>
          <a:p>
            <a:r>
              <a:rPr lang="en-US" dirty="0"/>
              <a:t>Kawasaki disease is a vasculitis that mostly involves the coronary vessels. </a:t>
            </a:r>
          </a:p>
          <a:p>
            <a:r>
              <a:rPr lang="en-US" dirty="0"/>
              <a:t>usually affecting children under 5 years.</a:t>
            </a:r>
          </a:p>
          <a:p>
            <a:r>
              <a:rPr lang="en-US" dirty="0"/>
              <a:t> It occurs mainly in Japan and other Asian countries, such as China and Korea, but other ethnic groups may also be affected.</a:t>
            </a:r>
          </a:p>
          <a:p>
            <a:pPr marL="0" indent="0">
              <a:buNone/>
            </a:pPr>
            <a:endParaRPr lang="en-US" dirty="0"/>
          </a:p>
        </p:txBody>
      </p:sp>
    </p:spTree>
    <p:extLst>
      <p:ext uri="{BB962C8B-B14F-4D97-AF65-F5344CB8AC3E}">
        <p14:creationId xmlns:p14="http://schemas.microsoft.com/office/powerpoint/2010/main" val="210950452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US" dirty="0"/>
              <a:t>Cardiovascular complications include coronary arteritis, leading to myocardial infarction, transient coronary dilatation, </a:t>
            </a:r>
          </a:p>
          <a:p>
            <a:pPr marL="0" indent="0">
              <a:buNone/>
            </a:pPr>
            <a:r>
              <a:rPr lang="en-US" dirty="0"/>
              <a:t>myocarditis, pericarditis, peripheral vascular insufficiency and gangrene.</a:t>
            </a:r>
          </a:p>
          <a:p>
            <a:r>
              <a:rPr lang="en-US" dirty="0"/>
              <a:t> Treatment is with aspirin (5 mg/kg daily for 14 days) and </a:t>
            </a:r>
            <a:r>
              <a:rPr lang="en-US" dirty="0" err="1"/>
              <a:t>IVIg</a:t>
            </a:r>
            <a:r>
              <a:rPr lang="en-US" dirty="0"/>
              <a:t> (400 mg/kg daily for 4 days).</a:t>
            </a:r>
          </a:p>
        </p:txBody>
      </p:sp>
    </p:spTree>
    <p:extLst>
      <p:ext uri="{BB962C8B-B14F-4D97-AF65-F5344CB8AC3E}">
        <p14:creationId xmlns:p14="http://schemas.microsoft.com/office/powerpoint/2010/main" val="236603209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solidFill>
                  <a:schemeClr val="tx2"/>
                </a:solidFill>
              </a:rPr>
              <a:t>Relapsing </a:t>
            </a:r>
            <a:r>
              <a:rPr lang="en-US" dirty="0" err="1">
                <a:solidFill>
                  <a:schemeClr val="tx2"/>
                </a:solidFill>
              </a:rPr>
              <a:t>polychondritis</a:t>
            </a:r>
            <a:br>
              <a:rPr lang="en-US" dirty="0">
                <a:solidFill>
                  <a:schemeClr val="tx2"/>
                </a:solidFill>
              </a:rPr>
            </a:br>
            <a:endParaRPr lang="en-US" dirty="0">
              <a:solidFill>
                <a:schemeClr val="tx2"/>
              </a:solidFill>
            </a:endParaRPr>
          </a:p>
        </p:txBody>
      </p:sp>
      <p:sp>
        <p:nvSpPr>
          <p:cNvPr id="3" name="Content Placeholder 2"/>
          <p:cNvSpPr>
            <a:spLocks noGrp="1"/>
          </p:cNvSpPr>
          <p:nvPr>
            <p:ph idx="1"/>
          </p:nvPr>
        </p:nvSpPr>
        <p:spPr/>
        <p:txBody>
          <a:bodyPr>
            <a:normAutofit fontScale="85000" lnSpcReduction="20000"/>
          </a:bodyPr>
          <a:lstStyle/>
          <a:p>
            <a:r>
              <a:rPr lang="en-US" dirty="0"/>
              <a:t>rare inflammatory disease of cartilage that classically presents with acute pain and swelling of one or both ear pinnae, sparing the lower non-cartilaginous portion. </a:t>
            </a:r>
          </a:p>
          <a:p>
            <a:r>
              <a:rPr lang="en-US" dirty="0"/>
              <a:t>Involvement of tracheobronchial cartilage leads to a hoarse voice, cough, stridor or expiratory wheeze. </a:t>
            </a:r>
          </a:p>
          <a:p>
            <a:r>
              <a:rPr lang="en-US" dirty="0"/>
              <a:t>Other manifestations include collapse of the bridge of the nose, </a:t>
            </a:r>
            <a:r>
              <a:rPr lang="en-US" dirty="0" err="1"/>
              <a:t>scleritis</a:t>
            </a:r>
            <a:r>
              <a:rPr lang="en-US" dirty="0"/>
              <a:t>, hearing loss and cardiac valve dysfunction. </a:t>
            </a:r>
          </a:p>
          <a:p>
            <a:r>
              <a:rPr lang="en-US" dirty="0"/>
              <a:t>Cartilage biopsy shows an inflammatory infiltrate in the perichondrium. Both ESR and CRP are raised in active disease. Pulmonary function tests, including flow–volume loops, should be performed to assess the degree of </a:t>
            </a:r>
            <a:r>
              <a:rPr lang="en-US" dirty="0" err="1"/>
              <a:t>laryngotracheal</a:t>
            </a:r>
            <a:r>
              <a:rPr lang="en-US" dirty="0"/>
              <a:t> disease, since this is an important cause of mortality. Mild disease usually responds to  low-dose  glucocorticoids  or  NSAIDs,  whereas  major tracheobronchial involvement requires high-dose glucocorticoids and </a:t>
            </a:r>
            <a:r>
              <a:rPr lang="en-US" dirty="0" err="1"/>
              <a:t>immunosuppressants</a:t>
            </a:r>
            <a:r>
              <a:rPr lang="en-US" dirty="0"/>
              <a:t>, as described for SLE.</a:t>
            </a:r>
          </a:p>
        </p:txBody>
      </p:sp>
    </p:spTree>
    <p:extLst>
      <p:ext uri="{BB962C8B-B14F-4D97-AF65-F5344CB8AC3E}">
        <p14:creationId xmlns:p14="http://schemas.microsoft.com/office/powerpoint/2010/main" val="29164323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animEffect transition="in" filter="fade">
                                      <p:cBhvr>
                                        <p:cTn id="7"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tx2"/>
                </a:solidFill>
              </a:rPr>
              <a:t>BEHCET disease</a:t>
            </a:r>
          </a:p>
        </p:txBody>
      </p:sp>
      <p:sp>
        <p:nvSpPr>
          <p:cNvPr id="3" name="Content Placeholder 2"/>
          <p:cNvSpPr>
            <a:spLocks noGrp="1"/>
          </p:cNvSpPr>
          <p:nvPr>
            <p:ph idx="1"/>
          </p:nvPr>
        </p:nvSpPr>
        <p:spPr/>
        <p:txBody>
          <a:bodyPr>
            <a:normAutofit fontScale="85000" lnSpcReduction="20000"/>
          </a:bodyPr>
          <a:lstStyle/>
          <a:p>
            <a:r>
              <a:rPr lang="en-US" dirty="0"/>
              <a:t>variable sized vessels but can affect small arteries and </a:t>
            </a:r>
            <a:r>
              <a:rPr lang="en-US" dirty="0" err="1"/>
              <a:t>venules</a:t>
            </a:r>
            <a:r>
              <a:rPr lang="en-US" dirty="0"/>
              <a:t>. more common in ‘Silk Route’ countries, around the Mediterranean and in Japan, where there is a strong association with HLA-B51.</a:t>
            </a:r>
          </a:p>
          <a:p>
            <a:r>
              <a:rPr lang="en-US" dirty="0"/>
              <a:t>Oral ulcers are universal .</a:t>
            </a:r>
          </a:p>
          <a:p>
            <a:r>
              <a:rPr lang="en-US" dirty="0"/>
              <a:t> Genital ulcers are also a common problem, occurring in 60–80% of cases. </a:t>
            </a:r>
          </a:p>
          <a:p>
            <a:r>
              <a:rPr lang="en-US" dirty="0"/>
              <a:t>The usual skin lesions are erythema </a:t>
            </a:r>
            <a:r>
              <a:rPr lang="en-US" dirty="0" err="1"/>
              <a:t>nodosum</a:t>
            </a:r>
            <a:r>
              <a:rPr lang="en-US" dirty="0"/>
              <a:t> or acneiform lesions but migratory thrombophlebitis and vasculitis also occur. </a:t>
            </a:r>
          </a:p>
          <a:p>
            <a:r>
              <a:rPr lang="en-US" dirty="0"/>
              <a:t>Ocular involvement </a:t>
            </a:r>
          </a:p>
          <a:p>
            <a:r>
              <a:rPr lang="en-US" dirty="0"/>
              <a:t>Neurological …5% and mainly involves the brainstem</a:t>
            </a:r>
          </a:p>
          <a:p>
            <a:r>
              <a:rPr lang="en-US" dirty="0"/>
              <a:t>Renal involvement is extremely rare.</a:t>
            </a:r>
          </a:p>
          <a:p>
            <a:r>
              <a:rPr lang="en-US" dirty="0"/>
              <a:t>clinical diagnosis </a:t>
            </a:r>
          </a:p>
          <a:p>
            <a:r>
              <a:rPr lang="en-US" dirty="0" err="1"/>
              <a:t>pathergy</a:t>
            </a:r>
            <a:r>
              <a:rPr lang="en-US" dirty="0"/>
              <a:t> test </a:t>
            </a:r>
          </a:p>
          <a:p>
            <a:endParaRPr lang="en-US" dirty="0"/>
          </a:p>
        </p:txBody>
      </p:sp>
    </p:spTree>
    <p:extLst>
      <p:ext uri="{BB962C8B-B14F-4D97-AF65-F5344CB8AC3E}">
        <p14:creationId xmlns:p14="http://schemas.microsoft.com/office/powerpoint/2010/main" val="71628761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US" dirty="0"/>
              <a:t>Oral ulceration can be managed with topical glucocorticoid preparations.</a:t>
            </a:r>
          </a:p>
          <a:p>
            <a:r>
              <a:rPr lang="en-US" dirty="0"/>
              <a:t> Colchicine can be effective for erythema </a:t>
            </a:r>
            <a:r>
              <a:rPr lang="en-US" dirty="0" err="1"/>
              <a:t>nodosum</a:t>
            </a:r>
            <a:r>
              <a:rPr lang="en-US" dirty="0"/>
              <a:t> and arthralgia. </a:t>
            </a:r>
          </a:p>
          <a:p>
            <a:r>
              <a:rPr lang="en-US" dirty="0"/>
              <a:t>Thalidomide (100–300 mg per day for 28 days </a:t>
            </a:r>
          </a:p>
          <a:p>
            <a:pPr marL="0" indent="0">
              <a:buNone/>
            </a:pPr>
            <a:r>
              <a:rPr lang="en-US" dirty="0"/>
              <a:t>initially) is very effective for resistant oral and genital ulceration but  is  teratogenic  and  neurotoxic. </a:t>
            </a:r>
          </a:p>
          <a:p>
            <a:r>
              <a:rPr lang="en-US" dirty="0"/>
              <a:t> Glucocorticoids  and </a:t>
            </a:r>
            <a:r>
              <a:rPr lang="en-US" dirty="0" err="1"/>
              <a:t>immunosuppressants</a:t>
            </a:r>
            <a:r>
              <a:rPr lang="en-US" dirty="0"/>
              <a:t> are indicated for uveitis and neurological disease.</a:t>
            </a:r>
          </a:p>
        </p:txBody>
      </p:sp>
    </p:spTree>
    <p:extLst>
      <p:ext uri="{BB962C8B-B14F-4D97-AF65-F5344CB8AC3E}">
        <p14:creationId xmlns:p14="http://schemas.microsoft.com/office/powerpoint/2010/main" val="75197519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tx2"/>
                </a:solidFill>
              </a:rPr>
              <a:t>Henoch–</a:t>
            </a:r>
            <a:r>
              <a:rPr lang="en-US" dirty="0" err="1">
                <a:solidFill>
                  <a:schemeClr val="tx2"/>
                </a:solidFill>
              </a:rPr>
              <a:t>Schönlein</a:t>
            </a:r>
            <a:r>
              <a:rPr lang="en-US" dirty="0">
                <a:solidFill>
                  <a:schemeClr val="tx2"/>
                </a:solidFill>
              </a:rPr>
              <a:t> purpura </a:t>
            </a:r>
          </a:p>
        </p:txBody>
      </p:sp>
      <p:sp>
        <p:nvSpPr>
          <p:cNvPr id="3" name="Content Placeholder 2"/>
          <p:cNvSpPr>
            <a:spLocks noGrp="1"/>
          </p:cNvSpPr>
          <p:nvPr>
            <p:ph idx="1"/>
          </p:nvPr>
        </p:nvSpPr>
        <p:spPr/>
        <p:txBody>
          <a:bodyPr>
            <a:normAutofit fontScale="92500" lnSpcReduction="20000"/>
          </a:bodyPr>
          <a:lstStyle/>
          <a:p>
            <a:r>
              <a:rPr lang="en-US" dirty="0"/>
              <a:t>is a small-vessel vasculitis caused by immune complex deposition following an infectious trigger.</a:t>
            </a:r>
          </a:p>
          <a:p>
            <a:r>
              <a:rPr lang="en-US" dirty="0"/>
              <a:t> It is predominantly a disease of children and young adults. </a:t>
            </a:r>
          </a:p>
          <a:p>
            <a:r>
              <a:rPr lang="en-US" dirty="0"/>
              <a:t>The usual presentation is with purpura over the buttocks and lower legs, accompanied by abdominal pain, gastrointestinal bleeding and arthralgia. Nephritis can also occur and may present up to 4 weeks after the onset of other symptoms.</a:t>
            </a:r>
          </a:p>
          <a:p>
            <a:r>
              <a:rPr lang="en-US" dirty="0"/>
              <a:t> Biopsy …IgA deposits in the vessel wall.</a:t>
            </a:r>
          </a:p>
          <a:p>
            <a:r>
              <a:rPr lang="en-US" dirty="0"/>
              <a:t> usually a self-limiting disorder that settles spontaneously without specific treatment. Glucocorticoids and immunosuppressive therapy may be required in patients with more severe disease, particularly in the presence of nephritis.</a:t>
            </a:r>
          </a:p>
        </p:txBody>
      </p:sp>
    </p:spTree>
    <p:extLst>
      <p:ext uri="{BB962C8B-B14F-4D97-AF65-F5344CB8AC3E}">
        <p14:creationId xmlns:p14="http://schemas.microsoft.com/office/powerpoint/2010/main" val="430995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animEffect transition="in" filter="fade">
                                      <p:cBhvr>
                                        <p:cTn id="7" dur="500"/>
                                        <p:tgtEl>
                                          <p:spTgt spid="3">
                                            <p:txEl>
                                              <p:pRg st="3" end="3"/>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3">
                                            <p:txEl>
                                              <p:pRg st="4" end="4"/>
                                            </p:txEl>
                                          </p:spTgt>
                                        </p:tgtEl>
                                        <p:attrNameLst>
                                          <p:attrName>style.visibility</p:attrName>
                                        </p:attrNameLst>
                                      </p:cBhvr>
                                      <p:to>
                                        <p:strVal val="visible"/>
                                      </p:to>
                                    </p:set>
                                    <p:animEffect transition="in" filter="fade">
                                      <p:cBhvr>
                                        <p:cTn id="10"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53F4B0-4984-5EC7-3F6F-59ED05B75206}"/>
              </a:ext>
            </a:extLst>
          </p:cNvPr>
          <p:cNvSpPr>
            <a:spLocks noGrp="1"/>
          </p:cNvSpPr>
          <p:nvPr>
            <p:ph type="title"/>
          </p:nvPr>
        </p:nvSpPr>
        <p:spPr>
          <a:xfrm>
            <a:off x="670775" y="44624"/>
            <a:ext cx="10515600" cy="1325563"/>
          </a:xfrm>
        </p:spPr>
        <p:txBody>
          <a:bodyPr/>
          <a:lstStyle/>
          <a:p>
            <a:pPr algn="ctr"/>
            <a:r>
              <a:rPr lang="en-IQ" dirty="0"/>
              <a:t>THANK YOU</a:t>
            </a:r>
          </a:p>
        </p:txBody>
      </p:sp>
      <p:sp>
        <p:nvSpPr>
          <p:cNvPr id="4" name="Content Placeholder 3">
            <a:extLst>
              <a:ext uri="{FF2B5EF4-FFF2-40B4-BE49-F238E27FC236}">
                <a16:creationId xmlns:a16="http://schemas.microsoft.com/office/drawing/2014/main" id="{169F400F-5DDE-3413-478C-9FD4613A9C90}"/>
              </a:ext>
            </a:extLst>
          </p:cNvPr>
          <p:cNvSpPr>
            <a:spLocks noGrp="1"/>
          </p:cNvSpPr>
          <p:nvPr>
            <p:ph idx="1"/>
          </p:nvPr>
        </p:nvSpPr>
        <p:spPr/>
        <p:txBody>
          <a:bodyPr/>
          <a:lstStyle/>
          <a:p>
            <a:endParaRPr lang="en-IQ"/>
          </a:p>
        </p:txBody>
      </p:sp>
    </p:spTree>
    <p:extLst>
      <p:ext uri="{BB962C8B-B14F-4D97-AF65-F5344CB8AC3E}">
        <p14:creationId xmlns:p14="http://schemas.microsoft.com/office/powerpoint/2010/main" val="214072528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27</TotalTime>
  <Words>641</Words>
  <Application>Microsoft Macintosh PowerPoint</Application>
  <PresentationFormat>Widescreen</PresentationFormat>
  <Paragraphs>44</Paragraphs>
  <Slides>9</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9</vt:i4>
      </vt:variant>
    </vt:vector>
  </HeadingPairs>
  <TitlesOfParts>
    <vt:vector size="13" baseType="lpstr">
      <vt:lpstr>Arial</vt:lpstr>
      <vt:lpstr>Calibri</vt:lpstr>
      <vt:lpstr>Calibri Light</vt:lpstr>
      <vt:lpstr>Office Theme</vt:lpstr>
      <vt:lpstr>Vasculitis part II</vt:lpstr>
      <vt:lpstr>Polyarteritis nodosa </vt:lpstr>
      <vt:lpstr>Kawasaki disease </vt:lpstr>
      <vt:lpstr>PowerPoint Presentation</vt:lpstr>
      <vt:lpstr>Relapsing polychondritis </vt:lpstr>
      <vt:lpstr>BEHCET disease</vt:lpstr>
      <vt:lpstr>PowerPoint Presentation</vt:lpstr>
      <vt:lpstr>Henoch–Schönlein purpura </vt:lpstr>
      <vt:lpstr>THANK YOU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Vasculitis part II</dc:title>
  <dc:creator>Microsoft Office User</dc:creator>
  <cp:lastModifiedBy>Microsoft Office User</cp:lastModifiedBy>
  <cp:revision>4</cp:revision>
  <dcterms:created xsi:type="dcterms:W3CDTF">2025-11-29T09:53:13Z</dcterms:created>
  <dcterms:modified xsi:type="dcterms:W3CDTF">2026-01-20T10:22:21Z</dcterms:modified>
</cp:coreProperties>
</file>