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sldIdLst>
    <p:sldId id="256" r:id="rId2"/>
    <p:sldId id="270" r:id="rId3"/>
    <p:sldId id="258" r:id="rId4"/>
    <p:sldId id="290" r:id="rId5"/>
    <p:sldId id="259" r:id="rId6"/>
    <p:sldId id="291" r:id="rId7"/>
    <p:sldId id="271" r:id="rId8"/>
    <p:sldId id="287" r:id="rId9"/>
    <p:sldId id="263" r:id="rId10"/>
    <p:sldId id="264" r:id="rId11"/>
    <p:sldId id="265" r:id="rId12"/>
    <p:sldId id="266" r:id="rId13"/>
    <p:sldId id="267" r:id="rId14"/>
    <p:sldId id="268" r:id="rId15"/>
    <p:sldId id="269" r:id="rId16"/>
    <p:sldId id="289" r:id="rId17"/>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34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41410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89078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488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404900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88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541992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341229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64434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38786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61726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64608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4/7/2026</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94771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4/7/2026</a:t>
            </a:fld>
            <a:endParaRPr lang="en-US"/>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62791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4/7/2026</a:t>
            </a:fld>
            <a:endParaRPr lang="en-US"/>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83585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03258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38880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4/7/2026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AU" smtClean="0"/>
              <a:t>‹#›</a:t>
            </a:fld>
            <a:endParaRPr lang="en-AU"/>
          </a:p>
        </p:txBody>
      </p:sp>
    </p:spTree>
    <p:extLst>
      <p:ext uri="{BB962C8B-B14F-4D97-AF65-F5344CB8AC3E}">
        <p14:creationId xmlns:p14="http://schemas.microsoft.com/office/powerpoint/2010/main" val="22753709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campusontario.pressbooks.pub/healthassessment/chapter/the-complete-subjective-health-assessment/"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 y="4242841"/>
            <a:ext cx="8968104" cy="275945"/>
          </a:xfrm>
          <a:prstGeom prst="rect">
            <a:avLst/>
          </a:prstGeom>
        </p:spPr>
      </p:pic>
      <p:pic>
        <p:nvPicPr>
          <p:cNvPr id="4" name="object 4"/>
          <p:cNvPicPr/>
          <p:nvPr/>
        </p:nvPicPr>
        <p:blipFill>
          <a:blip r:embed="rId3" cstate="print"/>
          <a:stretch>
            <a:fillRect/>
          </a:stretch>
        </p:blipFill>
        <p:spPr>
          <a:xfrm>
            <a:off x="9111742" y="4243882"/>
            <a:ext cx="3077082" cy="276936"/>
          </a:xfrm>
          <a:prstGeom prst="rect">
            <a:avLst/>
          </a:prstGeom>
        </p:spPr>
      </p:pic>
      <p:sp>
        <p:nvSpPr>
          <p:cNvPr id="5" name="object 5"/>
          <p:cNvSpPr/>
          <p:nvPr/>
        </p:nvSpPr>
        <p:spPr>
          <a:xfrm>
            <a:off x="0" y="697583"/>
            <a:ext cx="8968105" cy="1660525"/>
          </a:xfrm>
          <a:custGeom>
            <a:avLst/>
            <a:gdLst/>
            <a:ahLst/>
            <a:cxnLst/>
            <a:rect l="l" t="t" r="r" b="b"/>
            <a:pathLst>
              <a:path w="8968105" h="1660525">
                <a:moveTo>
                  <a:pt x="8968105" y="0"/>
                </a:moveTo>
                <a:lnTo>
                  <a:pt x="0" y="0"/>
                </a:lnTo>
                <a:lnTo>
                  <a:pt x="0" y="1660270"/>
                </a:lnTo>
                <a:lnTo>
                  <a:pt x="8968105" y="1660270"/>
                </a:lnTo>
                <a:lnTo>
                  <a:pt x="8968105" y="0"/>
                </a:lnTo>
                <a:close/>
              </a:path>
            </a:pathLst>
          </a:custGeom>
          <a:solidFill>
            <a:srgbClr val="252525"/>
          </a:solidFill>
        </p:spPr>
        <p:txBody>
          <a:bodyPr wrap="square" lIns="0" tIns="0" rIns="0" bIns="0" rtlCol="0"/>
          <a:lstStyle/>
          <a:p>
            <a:endParaRPr/>
          </a:p>
        </p:txBody>
      </p:sp>
      <p:sp>
        <p:nvSpPr>
          <p:cNvPr id="14" name="object 14"/>
          <p:cNvSpPr txBox="1"/>
          <p:nvPr/>
        </p:nvSpPr>
        <p:spPr>
          <a:xfrm>
            <a:off x="228600" y="553860"/>
            <a:ext cx="9144000" cy="1947969"/>
          </a:xfrm>
          <a:prstGeom prst="rect">
            <a:avLst/>
          </a:prstGeom>
        </p:spPr>
        <p:txBody>
          <a:bodyPr vert="horz" wrap="square" lIns="0" tIns="125730" rIns="0" bIns="0" rtlCol="0">
            <a:spAutoFit/>
          </a:bodyPr>
          <a:lstStyle/>
          <a:p>
            <a:pPr marL="12700" marR="5080" indent="1025525">
              <a:lnSpc>
                <a:spcPts val="7130"/>
              </a:lnSpc>
              <a:spcBef>
                <a:spcPts val="990"/>
              </a:spcBef>
            </a:pPr>
            <a:r>
              <a:rPr sz="6600" dirty="0">
                <a:solidFill>
                  <a:schemeClr val="bg1"/>
                </a:solidFill>
                <a:latin typeface="Trebuchet MS"/>
                <a:cs typeface="Trebuchet MS"/>
              </a:rPr>
              <a:t>D</a:t>
            </a:r>
            <a:r>
              <a:rPr lang="en-US" sz="6600" dirty="0">
                <a:solidFill>
                  <a:schemeClr val="bg1"/>
                </a:solidFill>
                <a:latin typeface="Trebuchet MS"/>
                <a:cs typeface="Trebuchet MS"/>
              </a:rPr>
              <a:t>octor</a:t>
            </a:r>
            <a:r>
              <a:rPr sz="6600" spc="-10" dirty="0">
                <a:solidFill>
                  <a:schemeClr val="bg1"/>
                </a:solidFill>
                <a:latin typeface="Trebuchet MS"/>
                <a:cs typeface="Trebuchet MS"/>
              </a:rPr>
              <a:t> </a:t>
            </a:r>
            <a:r>
              <a:rPr lang="en-US" sz="6600" spc="-10" dirty="0">
                <a:solidFill>
                  <a:schemeClr val="bg1"/>
                </a:solidFill>
                <a:latin typeface="Trebuchet MS"/>
                <a:cs typeface="Trebuchet MS"/>
              </a:rPr>
              <a:t>- </a:t>
            </a:r>
            <a:r>
              <a:rPr sz="6600" spc="-10" dirty="0">
                <a:solidFill>
                  <a:schemeClr val="bg1"/>
                </a:solidFill>
                <a:latin typeface="Trebuchet MS"/>
                <a:cs typeface="Trebuchet MS"/>
              </a:rPr>
              <a:t>Patient Communication</a:t>
            </a:r>
            <a:endParaRPr sz="6600" dirty="0">
              <a:solidFill>
                <a:schemeClr val="bg1"/>
              </a:solidFill>
              <a:latin typeface="Trebuchet MS"/>
              <a:cs typeface="Trebuchet MS"/>
            </a:endParaRPr>
          </a:p>
        </p:txBody>
      </p:sp>
      <p:pic>
        <p:nvPicPr>
          <p:cNvPr id="15" name="object 15"/>
          <p:cNvPicPr/>
          <p:nvPr/>
        </p:nvPicPr>
        <p:blipFill>
          <a:blip r:embed="rId4" cstate="print"/>
          <a:stretch>
            <a:fillRect/>
          </a:stretch>
        </p:blipFill>
        <p:spPr>
          <a:xfrm>
            <a:off x="8839200" y="1262647"/>
            <a:ext cx="2911605" cy="2655034"/>
          </a:xfrm>
          <a:prstGeom prst="rect">
            <a:avLst/>
          </a:prstGeom>
        </p:spPr>
      </p:pic>
      <p:sp>
        <p:nvSpPr>
          <p:cNvPr id="2" name="TextBox 1">
            <a:extLst>
              <a:ext uri="{FF2B5EF4-FFF2-40B4-BE49-F238E27FC236}">
                <a16:creationId xmlns:a16="http://schemas.microsoft.com/office/drawing/2014/main" id="{707D680B-9E58-6566-9D19-6994A5988CE5}"/>
              </a:ext>
            </a:extLst>
          </p:cNvPr>
          <p:cNvSpPr txBox="1"/>
          <p:nvPr/>
        </p:nvSpPr>
        <p:spPr>
          <a:xfrm>
            <a:off x="1828800" y="4953000"/>
            <a:ext cx="6324600" cy="923330"/>
          </a:xfrm>
          <a:prstGeom prst="rect">
            <a:avLst/>
          </a:prstGeom>
          <a:noFill/>
        </p:spPr>
        <p:txBody>
          <a:bodyPr wrap="square" rtlCol="0">
            <a:spAutoFit/>
          </a:bodyPr>
          <a:lstStyle/>
          <a:p>
            <a:r>
              <a:rPr lang="en-AU" dirty="0"/>
              <a:t>Dr: </a:t>
            </a:r>
            <a:r>
              <a:rPr lang="en-AU" dirty="0" err="1"/>
              <a:t>Thiya</a:t>
            </a:r>
            <a:r>
              <a:rPr lang="en-AU" dirty="0"/>
              <a:t> k, </a:t>
            </a:r>
            <a:r>
              <a:rPr lang="en-AU" dirty="0" err="1"/>
              <a:t>Joda</a:t>
            </a:r>
            <a:r>
              <a:rPr lang="en-AU" dirty="0"/>
              <a:t> </a:t>
            </a:r>
          </a:p>
          <a:p>
            <a:r>
              <a:rPr lang="en-AU" dirty="0" err="1"/>
              <a:t>Mbchb,AMC</a:t>
            </a:r>
            <a:r>
              <a:rPr lang="en-AU" dirty="0"/>
              <a:t>, FRACGP </a:t>
            </a:r>
          </a:p>
          <a:p>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003" y="435863"/>
            <a:ext cx="10291572" cy="1714500"/>
          </a:xfrm>
          <a:prstGeom prst="rect">
            <a:avLst/>
          </a:prstGeom>
        </p:spPr>
      </p:pic>
      <p:sp>
        <p:nvSpPr>
          <p:cNvPr id="3" name="object 3"/>
          <p:cNvSpPr txBox="1">
            <a:spLocks noGrp="1"/>
          </p:cNvSpPr>
          <p:nvPr>
            <p:ph type="title"/>
          </p:nvPr>
        </p:nvSpPr>
        <p:spPr>
          <a:xfrm>
            <a:off x="526238" y="738943"/>
            <a:ext cx="9144000" cy="936154"/>
          </a:xfrm>
          <a:prstGeom prst="rect">
            <a:avLst/>
          </a:prstGeom>
        </p:spPr>
        <p:txBody>
          <a:bodyPr vert="horz" wrap="square" lIns="0" tIns="12700" rIns="0" bIns="0" rtlCol="0">
            <a:spAutoFit/>
          </a:bodyPr>
          <a:lstStyle/>
          <a:p>
            <a:pPr>
              <a:lnSpc>
                <a:spcPct val="100000"/>
              </a:lnSpc>
              <a:spcBef>
                <a:spcPts val="100"/>
              </a:spcBef>
            </a:pPr>
            <a:r>
              <a:rPr lang="en-US" sz="6000" dirty="0"/>
              <a:t>Functional communication</a:t>
            </a:r>
            <a:endParaRPr sz="6000" dirty="0"/>
          </a:p>
        </p:txBody>
      </p:sp>
      <p:sp>
        <p:nvSpPr>
          <p:cNvPr id="4" name="object 4"/>
          <p:cNvSpPr txBox="1"/>
          <p:nvPr/>
        </p:nvSpPr>
        <p:spPr>
          <a:xfrm>
            <a:off x="446328" y="2022170"/>
            <a:ext cx="11408410" cy="2705228"/>
          </a:xfrm>
          <a:prstGeom prst="rect">
            <a:avLst/>
          </a:prstGeom>
        </p:spPr>
        <p:txBody>
          <a:bodyPr vert="horz" wrap="square" lIns="0" tIns="12065" rIns="0" bIns="0" rtlCol="0">
            <a:spAutoFit/>
          </a:bodyPr>
          <a:lstStyle/>
          <a:p>
            <a:pPr marL="12700" marR="4495800" algn="l">
              <a:lnSpc>
                <a:spcPct val="100000"/>
              </a:lnSpc>
              <a:spcBef>
                <a:spcPts val="95"/>
              </a:spcBef>
            </a:pPr>
            <a:r>
              <a:rPr sz="4000" dirty="0">
                <a:latin typeface="Wingdings"/>
                <a:cs typeface="Wingdings"/>
              </a:rPr>
              <a:t></a:t>
            </a:r>
            <a:r>
              <a:rPr sz="4000" spc="229" dirty="0">
                <a:latin typeface="Times New Roman"/>
                <a:cs typeface="Times New Roman"/>
              </a:rPr>
              <a:t> </a:t>
            </a:r>
            <a:r>
              <a:rPr sz="4000" b="1" spc="-35" dirty="0">
                <a:latin typeface="Trebuchet MS"/>
                <a:cs typeface="Trebuchet MS"/>
              </a:rPr>
              <a:t>Non-</a:t>
            </a:r>
            <a:r>
              <a:rPr sz="4000" b="1" dirty="0">
                <a:latin typeface="Trebuchet MS"/>
                <a:cs typeface="Trebuchet MS"/>
              </a:rPr>
              <a:t>verbal</a:t>
            </a:r>
            <a:r>
              <a:rPr sz="4000" spc="-30" dirty="0">
                <a:latin typeface="Tahoma"/>
                <a:cs typeface="Tahoma"/>
              </a:rPr>
              <a:t> </a:t>
            </a:r>
            <a:r>
              <a:rPr sz="4000" spc="-50" dirty="0">
                <a:latin typeface="Trebuchet MS"/>
                <a:cs typeface="Trebuchet MS"/>
              </a:rPr>
              <a:t>:</a:t>
            </a:r>
            <a:endParaRPr sz="4000" dirty="0">
              <a:latin typeface="Trebuchet MS"/>
              <a:cs typeface="Trebuchet MS"/>
            </a:endParaRPr>
          </a:p>
          <a:p>
            <a:pPr marL="12700" marR="5080" indent="608965">
              <a:lnSpc>
                <a:spcPct val="100000"/>
              </a:lnSpc>
              <a:spcBef>
                <a:spcPts val="600"/>
              </a:spcBef>
              <a:buFont typeface="Wingdings"/>
              <a:buChar char=""/>
              <a:tabLst>
                <a:tab pos="621665" algn="l"/>
              </a:tabLst>
            </a:pPr>
            <a:r>
              <a:rPr sz="4000" b="1" dirty="0">
                <a:latin typeface="Trebuchet MS"/>
                <a:cs typeface="Trebuchet MS"/>
              </a:rPr>
              <a:t>Active</a:t>
            </a:r>
            <a:r>
              <a:rPr sz="4000" b="1" spc="-135" dirty="0">
                <a:latin typeface="Trebuchet MS"/>
                <a:cs typeface="Trebuchet MS"/>
              </a:rPr>
              <a:t> </a:t>
            </a:r>
            <a:r>
              <a:rPr sz="4000" b="1" dirty="0">
                <a:latin typeface="Trebuchet MS"/>
                <a:cs typeface="Trebuchet MS"/>
              </a:rPr>
              <a:t>listening</a:t>
            </a:r>
            <a:r>
              <a:rPr sz="4000" spc="-30" dirty="0">
                <a:latin typeface="Tahoma"/>
                <a:cs typeface="Tahoma"/>
              </a:rPr>
              <a:t> </a:t>
            </a:r>
            <a:r>
              <a:rPr sz="4000" dirty="0">
                <a:latin typeface="Trebuchet MS"/>
                <a:cs typeface="Trebuchet MS"/>
              </a:rPr>
              <a:t>:</a:t>
            </a:r>
            <a:endParaRPr lang="en-US" sz="4000" dirty="0">
              <a:latin typeface="Trebuchet MS"/>
              <a:cs typeface="Trebuchet MS"/>
            </a:endParaRPr>
          </a:p>
          <a:p>
            <a:pPr marL="12700" marR="5080" indent="608965">
              <a:lnSpc>
                <a:spcPct val="100000"/>
              </a:lnSpc>
              <a:spcBef>
                <a:spcPts val="600"/>
              </a:spcBef>
              <a:buFont typeface="Wingdings"/>
              <a:buChar char=""/>
              <a:tabLst>
                <a:tab pos="621665" algn="l"/>
              </a:tabLst>
            </a:pPr>
            <a:r>
              <a:rPr sz="4000" spc="-70" dirty="0">
                <a:latin typeface="Trebuchet MS"/>
                <a:cs typeface="Trebuchet MS"/>
              </a:rPr>
              <a:t> </a:t>
            </a:r>
            <a:r>
              <a:rPr sz="4000" b="1" spc="-10" dirty="0">
                <a:latin typeface="Trebuchet MS"/>
                <a:cs typeface="Trebuchet MS"/>
              </a:rPr>
              <a:t>Sympathy</a:t>
            </a:r>
            <a:endParaRPr sz="4000" dirty="0">
              <a:latin typeface="Trebuchet MS"/>
              <a:cs typeface="Trebuchet MS"/>
            </a:endParaRPr>
          </a:p>
          <a:p>
            <a:pPr marL="622300" indent="-609600">
              <a:lnSpc>
                <a:spcPct val="100000"/>
              </a:lnSpc>
              <a:spcBef>
                <a:spcPts val="605"/>
              </a:spcBef>
              <a:buFont typeface="Wingdings"/>
              <a:buChar char=""/>
              <a:tabLst>
                <a:tab pos="622300" algn="l"/>
              </a:tabLst>
            </a:pPr>
            <a:r>
              <a:rPr sz="4000" b="1" dirty="0">
                <a:latin typeface="Trebuchet MS"/>
                <a:cs typeface="Trebuchet MS"/>
              </a:rPr>
              <a:t>Empathy</a:t>
            </a:r>
            <a:r>
              <a:rPr sz="4000" b="1" spc="-245" dirty="0">
                <a:latin typeface="Trebuchet MS"/>
                <a:cs typeface="Trebuchet MS"/>
              </a:rPr>
              <a:t> </a:t>
            </a:r>
            <a:r>
              <a:rPr sz="4000" spc="-105" dirty="0">
                <a:latin typeface="Tahoma"/>
                <a:cs typeface="Tahoma"/>
              </a:rPr>
              <a:t> </a:t>
            </a:r>
            <a:r>
              <a:rPr sz="4000" dirty="0">
                <a:latin typeface="Trebuchet MS"/>
                <a:cs typeface="Trebuchet MS"/>
              </a:rPr>
              <a:t>Put</a:t>
            </a:r>
            <a:r>
              <a:rPr sz="4000" spc="-70" dirty="0">
                <a:latin typeface="Trebuchet MS"/>
                <a:cs typeface="Trebuchet MS"/>
              </a:rPr>
              <a:t> </a:t>
            </a:r>
            <a:r>
              <a:rPr sz="4000" dirty="0">
                <a:latin typeface="Trebuchet MS"/>
                <a:cs typeface="Trebuchet MS"/>
              </a:rPr>
              <a:t>yourself</a:t>
            </a:r>
            <a:r>
              <a:rPr sz="4000" spc="-55" dirty="0">
                <a:latin typeface="Trebuchet MS"/>
                <a:cs typeface="Trebuchet MS"/>
              </a:rPr>
              <a:t> </a:t>
            </a:r>
            <a:r>
              <a:rPr sz="4000" dirty="0">
                <a:latin typeface="Trebuchet MS"/>
                <a:cs typeface="Trebuchet MS"/>
              </a:rPr>
              <a:t>instead</a:t>
            </a:r>
            <a:r>
              <a:rPr sz="4000" spc="-75" dirty="0">
                <a:latin typeface="Trebuchet MS"/>
                <a:cs typeface="Trebuchet MS"/>
              </a:rPr>
              <a:t> </a:t>
            </a:r>
            <a:r>
              <a:rPr sz="4000" dirty="0">
                <a:latin typeface="Trebuchet MS"/>
                <a:cs typeface="Trebuchet MS"/>
              </a:rPr>
              <a:t>of</a:t>
            </a:r>
            <a:r>
              <a:rPr sz="4000" spc="-70" dirty="0">
                <a:latin typeface="Trebuchet MS"/>
                <a:cs typeface="Trebuchet MS"/>
              </a:rPr>
              <a:t> </a:t>
            </a:r>
            <a:r>
              <a:rPr sz="4000" spc="-10" dirty="0">
                <a:latin typeface="Trebuchet MS"/>
                <a:cs typeface="Trebuchet MS"/>
              </a:rPr>
              <a:t>patient</a:t>
            </a:r>
            <a:endParaRPr sz="4000" dirty="0">
              <a:latin typeface="Trebuchet MS"/>
              <a:cs typeface="Trebuchet MS"/>
            </a:endParaRPr>
          </a:p>
        </p:txBody>
      </p:sp>
      <p:sp>
        <p:nvSpPr>
          <p:cNvPr id="5" name="object 5"/>
          <p:cNvSpPr txBox="1"/>
          <p:nvPr/>
        </p:nvSpPr>
        <p:spPr>
          <a:xfrm>
            <a:off x="10130917" y="919683"/>
            <a:ext cx="252729" cy="574675"/>
          </a:xfrm>
          <a:prstGeom prst="rect">
            <a:avLst/>
          </a:prstGeom>
        </p:spPr>
        <p:txBody>
          <a:bodyPr vert="horz" wrap="square" lIns="0" tIns="12700" rIns="0" bIns="0" rtlCol="0">
            <a:spAutoFit/>
          </a:bodyPr>
          <a:lstStyle/>
          <a:p>
            <a:pPr>
              <a:lnSpc>
                <a:spcPct val="100000"/>
              </a:lnSpc>
              <a:spcBef>
                <a:spcPts val="100"/>
              </a:spcBef>
            </a:pPr>
            <a:r>
              <a:rPr lang="en-US" sz="3600" spc="-50" dirty="0">
                <a:solidFill>
                  <a:srgbClr val="FFFFFF"/>
                </a:solidFill>
                <a:latin typeface="Trebuchet MS"/>
                <a:cs typeface="Trebuchet MS"/>
              </a:rPr>
              <a:t>8</a:t>
            </a:r>
            <a:endParaRPr sz="3600" dirty="0">
              <a:latin typeface="Trebuchet MS"/>
              <a:cs typeface="Trebuchet MS"/>
            </a:endParaRPr>
          </a:p>
        </p:txBody>
      </p:sp>
      <p:pic>
        <p:nvPicPr>
          <p:cNvPr id="6" name="object 6"/>
          <p:cNvPicPr/>
          <p:nvPr/>
        </p:nvPicPr>
        <p:blipFill>
          <a:blip r:embed="rId3" cstate="print"/>
          <a:stretch>
            <a:fillRect/>
          </a:stretch>
        </p:blipFill>
        <p:spPr>
          <a:xfrm>
            <a:off x="9676172" y="728947"/>
            <a:ext cx="2128901" cy="1892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44211" y="457200"/>
            <a:ext cx="7447915" cy="6448425"/>
            <a:chOff x="4744211" y="409955"/>
            <a:chExt cx="7447915" cy="6448425"/>
          </a:xfrm>
        </p:grpSpPr>
        <p:pic>
          <p:nvPicPr>
            <p:cNvPr id="3" name="object 3"/>
            <p:cNvPicPr/>
            <p:nvPr/>
          </p:nvPicPr>
          <p:blipFill>
            <a:blip r:embed="rId2" cstate="print"/>
            <a:stretch>
              <a:fillRect/>
            </a:stretch>
          </p:blipFill>
          <p:spPr>
            <a:xfrm>
              <a:off x="4744211" y="1740369"/>
              <a:ext cx="7447788" cy="5117630"/>
            </a:xfrm>
            <a:prstGeom prst="rect">
              <a:avLst/>
            </a:prstGeom>
          </p:spPr>
        </p:pic>
        <p:pic>
          <p:nvPicPr>
            <p:cNvPr id="4" name="object 4"/>
            <p:cNvPicPr/>
            <p:nvPr/>
          </p:nvPicPr>
          <p:blipFill>
            <a:blip r:embed="rId3" cstate="print"/>
            <a:stretch>
              <a:fillRect/>
            </a:stretch>
          </p:blipFill>
          <p:spPr>
            <a:xfrm>
              <a:off x="5089143" y="2090420"/>
              <a:ext cx="6850760" cy="4628832"/>
            </a:xfrm>
            <a:prstGeom prst="rect">
              <a:avLst/>
            </a:prstGeom>
          </p:spPr>
        </p:pic>
        <p:sp>
          <p:nvSpPr>
            <p:cNvPr id="5" name="object 5"/>
            <p:cNvSpPr/>
            <p:nvPr/>
          </p:nvSpPr>
          <p:spPr>
            <a:xfrm>
              <a:off x="5044693" y="2043683"/>
              <a:ext cx="6939915" cy="4720590"/>
            </a:xfrm>
            <a:custGeom>
              <a:avLst/>
              <a:gdLst/>
              <a:ahLst/>
              <a:cxnLst/>
              <a:rect l="l" t="t" r="r" b="b"/>
              <a:pathLst>
                <a:path w="6939915" h="4720590">
                  <a:moveTo>
                    <a:pt x="860425" y="0"/>
                  </a:moveTo>
                  <a:lnTo>
                    <a:pt x="860425" y="2286"/>
                  </a:lnTo>
                  <a:lnTo>
                    <a:pt x="6939660" y="2286"/>
                  </a:lnTo>
                  <a:lnTo>
                    <a:pt x="6939660" y="3905186"/>
                  </a:lnTo>
                  <a:lnTo>
                    <a:pt x="6935470" y="3987431"/>
                  </a:lnTo>
                  <a:lnTo>
                    <a:pt x="6923151" y="4068457"/>
                  </a:lnTo>
                  <a:lnTo>
                    <a:pt x="6902958" y="4146689"/>
                  </a:lnTo>
                  <a:lnTo>
                    <a:pt x="6875526" y="4221695"/>
                  </a:lnTo>
                  <a:lnTo>
                    <a:pt x="6841235" y="4293044"/>
                  </a:lnTo>
                  <a:lnTo>
                    <a:pt x="6800341" y="4360329"/>
                  </a:lnTo>
                  <a:lnTo>
                    <a:pt x="6753352" y="4423130"/>
                  </a:lnTo>
                  <a:lnTo>
                    <a:pt x="6700647" y="4481068"/>
                  </a:lnTo>
                  <a:lnTo>
                    <a:pt x="6642734" y="4533722"/>
                  </a:lnTo>
                  <a:lnTo>
                    <a:pt x="6579997" y="4580686"/>
                  </a:lnTo>
                  <a:lnTo>
                    <a:pt x="6512686" y="4621555"/>
                  </a:lnTo>
                  <a:lnTo>
                    <a:pt x="6441312" y="4655934"/>
                  </a:lnTo>
                  <a:lnTo>
                    <a:pt x="6366256" y="4683379"/>
                  </a:lnTo>
                  <a:lnTo>
                    <a:pt x="6288024" y="4703494"/>
                  </a:lnTo>
                  <a:lnTo>
                    <a:pt x="6206998" y="4715860"/>
                  </a:lnTo>
                  <a:lnTo>
                    <a:pt x="6124829" y="4720013"/>
                  </a:lnTo>
                  <a:lnTo>
                    <a:pt x="0" y="4720013"/>
                  </a:lnTo>
                  <a:lnTo>
                    <a:pt x="0" y="817117"/>
                  </a:lnTo>
                  <a:lnTo>
                    <a:pt x="4190" y="734821"/>
                  </a:lnTo>
                  <a:lnTo>
                    <a:pt x="16509" y="653795"/>
                  </a:lnTo>
                  <a:lnTo>
                    <a:pt x="36702" y="575563"/>
                  </a:lnTo>
                  <a:lnTo>
                    <a:pt x="64134" y="500506"/>
                  </a:lnTo>
                  <a:lnTo>
                    <a:pt x="98425" y="429260"/>
                  </a:lnTo>
                  <a:lnTo>
                    <a:pt x="139318" y="361950"/>
                  </a:lnTo>
                  <a:lnTo>
                    <a:pt x="186308" y="299085"/>
                  </a:lnTo>
                  <a:lnTo>
                    <a:pt x="239013" y="241173"/>
                  </a:lnTo>
                  <a:lnTo>
                    <a:pt x="296925" y="188594"/>
                  </a:lnTo>
                  <a:lnTo>
                    <a:pt x="359663" y="141604"/>
                  </a:lnTo>
                  <a:lnTo>
                    <a:pt x="426973" y="100711"/>
                  </a:lnTo>
                  <a:lnTo>
                    <a:pt x="498347" y="66293"/>
                  </a:lnTo>
                  <a:lnTo>
                    <a:pt x="573277" y="38862"/>
                  </a:lnTo>
                  <a:lnTo>
                    <a:pt x="651509" y="18795"/>
                  </a:lnTo>
                  <a:lnTo>
                    <a:pt x="732535" y="6350"/>
                  </a:lnTo>
                  <a:lnTo>
                    <a:pt x="860425" y="0"/>
                  </a:lnTo>
                  <a:close/>
                </a:path>
              </a:pathLst>
            </a:custGeom>
            <a:ln w="88899">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455777" y="896238"/>
            <a:ext cx="9943465" cy="696595"/>
          </a:xfrm>
          <a:prstGeom prst="rect">
            <a:avLst/>
          </a:prstGeom>
        </p:spPr>
        <p:txBody>
          <a:bodyPr vert="horz" wrap="square" lIns="0" tIns="13335" rIns="0" bIns="0" rtlCol="0">
            <a:spAutoFit/>
          </a:bodyPr>
          <a:lstStyle/>
          <a:p>
            <a:pPr marL="12700">
              <a:lnSpc>
                <a:spcPct val="100000"/>
              </a:lnSpc>
              <a:spcBef>
                <a:spcPts val="105"/>
              </a:spcBef>
              <a:tabLst>
                <a:tab pos="9451340" algn="l"/>
              </a:tabLst>
            </a:pPr>
            <a:r>
              <a:rPr dirty="0"/>
              <a:t>Is</a:t>
            </a:r>
            <a:r>
              <a:rPr spc="-35" dirty="0"/>
              <a:t> </a:t>
            </a:r>
            <a:r>
              <a:rPr dirty="0"/>
              <a:t>this</a:t>
            </a:r>
            <a:r>
              <a:rPr spc="-40" dirty="0"/>
              <a:t> </a:t>
            </a:r>
            <a:r>
              <a:rPr dirty="0"/>
              <a:t>good</a:t>
            </a:r>
            <a:r>
              <a:rPr spc="-30" dirty="0"/>
              <a:t> </a:t>
            </a:r>
            <a:r>
              <a:rPr dirty="0"/>
              <a:t>communication,</a:t>
            </a:r>
            <a:r>
              <a:rPr spc="-65" dirty="0"/>
              <a:t> </a:t>
            </a:r>
            <a:r>
              <a:rPr spc="-20" dirty="0"/>
              <a:t>why?</a:t>
            </a:r>
            <a:r>
              <a:rPr dirty="0"/>
              <a:t>	</a:t>
            </a:r>
            <a:r>
              <a:rPr lang="en-US" dirty="0"/>
              <a:t>9</a:t>
            </a:r>
            <a:endParaRPr sz="3600" dirty="0"/>
          </a:p>
        </p:txBody>
      </p:sp>
      <p:sp>
        <p:nvSpPr>
          <p:cNvPr id="7" name="object 7"/>
          <p:cNvSpPr txBox="1"/>
          <p:nvPr/>
        </p:nvSpPr>
        <p:spPr>
          <a:xfrm>
            <a:off x="653897" y="2207132"/>
            <a:ext cx="3985895" cy="3683635"/>
          </a:xfrm>
          <a:prstGeom prst="rect">
            <a:avLst/>
          </a:prstGeom>
        </p:spPr>
        <p:txBody>
          <a:bodyPr vert="horz" wrap="square" lIns="0" tIns="12065" rIns="0" bIns="0" rtlCol="0">
            <a:spAutoFit/>
          </a:bodyPr>
          <a:lstStyle/>
          <a:p>
            <a:pPr marL="464820" indent="-454025">
              <a:lnSpc>
                <a:spcPct val="100000"/>
              </a:lnSpc>
              <a:spcBef>
                <a:spcPts val="95"/>
              </a:spcBef>
              <a:buSzPct val="97500"/>
              <a:buFont typeface="Wingdings"/>
              <a:buChar char=""/>
              <a:tabLst>
                <a:tab pos="464820" algn="l"/>
              </a:tabLst>
            </a:pPr>
            <a:r>
              <a:rPr sz="4000" dirty="0">
                <a:latin typeface="Trebuchet MS"/>
                <a:cs typeface="Trebuchet MS"/>
              </a:rPr>
              <a:t>Eye</a:t>
            </a:r>
            <a:r>
              <a:rPr sz="4000" spc="-65" dirty="0">
                <a:latin typeface="Trebuchet MS"/>
                <a:cs typeface="Trebuchet MS"/>
              </a:rPr>
              <a:t> </a:t>
            </a:r>
            <a:r>
              <a:rPr sz="4000" dirty="0">
                <a:latin typeface="Trebuchet MS"/>
                <a:cs typeface="Trebuchet MS"/>
              </a:rPr>
              <a:t>to</a:t>
            </a:r>
            <a:r>
              <a:rPr sz="4000" spc="-60" dirty="0">
                <a:latin typeface="Trebuchet MS"/>
                <a:cs typeface="Trebuchet MS"/>
              </a:rPr>
              <a:t> </a:t>
            </a:r>
            <a:r>
              <a:rPr sz="4000" spc="-25" dirty="0">
                <a:latin typeface="Trebuchet MS"/>
                <a:cs typeface="Trebuchet MS"/>
              </a:rPr>
              <a:t>eye</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No</a:t>
            </a:r>
            <a:r>
              <a:rPr sz="4000" spc="-55" dirty="0">
                <a:latin typeface="Trebuchet MS"/>
                <a:cs typeface="Trebuchet MS"/>
              </a:rPr>
              <a:t> </a:t>
            </a:r>
            <a:r>
              <a:rPr sz="4000" spc="-10" dirty="0">
                <a:latin typeface="Trebuchet MS"/>
                <a:cs typeface="Trebuchet MS"/>
              </a:rPr>
              <a:t>barrier</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Body</a:t>
            </a:r>
            <a:r>
              <a:rPr sz="4000" spc="-110" dirty="0">
                <a:latin typeface="Trebuchet MS"/>
                <a:cs typeface="Trebuchet MS"/>
              </a:rPr>
              <a:t> </a:t>
            </a:r>
            <a:r>
              <a:rPr sz="4000" spc="-10" dirty="0">
                <a:latin typeface="Trebuchet MS"/>
                <a:cs typeface="Trebuchet MS"/>
              </a:rPr>
              <a:t>language</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Active</a:t>
            </a:r>
            <a:r>
              <a:rPr sz="4000" spc="-125" dirty="0">
                <a:latin typeface="Trebuchet MS"/>
                <a:cs typeface="Trebuchet MS"/>
              </a:rPr>
              <a:t> </a:t>
            </a:r>
            <a:r>
              <a:rPr sz="4000" spc="-10" dirty="0">
                <a:latin typeface="Trebuchet MS"/>
                <a:cs typeface="Trebuchet MS"/>
              </a:rPr>
              <a:t>listening</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Pat.</a:t>
            </a:r>
            <a:r>
              <a:rPr sz="4000" spc="-245" dirty="0">
                <a:latin typeface="Trebuchet MS"/>
                <a:cs typeface="Trebuchet MS"/>
              </a:rPr>
              <a:t> </a:t>
            </a:r>
            <a:r>
              <a:rPr sz="4000" spc="-10" dirty="0">
                <a:latin typeface="Trebuchet MS"/>
                <a:cs typeface="Trebuchet MS"/>
              </a:rPr>
              <a:t>awareness</a:t>
            </a:r>
            <a:endParaRPr sz="4000" dirty="0">
              <a:latin typeface="Trebuchet MS"/>
              <a:cs typeface="Trebuchet MS"/>
            </a:endParaRPr>
          </a:p>
          <a:p>
            <a:pPr marL="464820" indent="-454025">
              <a:lnSpc>
                <a:spcPct val="100000"/>
              </a:lnSpc>
              <a:spcBef>
                <a:spcPts val="5"/>
              </a:spcBef>
              <a:buSzPct val="97500"/>
              <a:buFont typeface="Wingdings"/>
              <a:buChar char=""/>
              <a:tabLst>
                <a:tab pos="464820" algn="l"/>
              </a:tabLst>
            </a:pPr>
            <a:r>
              <a:rPr sz="4000" spc="-10" dirty="0">
                <a:latin typeface="Trebuchet MS"/>
                <a:cs typeface="Trebuchet MS"/>
              </a:rPr>
              <a:t>sympathy</a:t>
            </a:r>
            <a:endParaRPr sz="40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27447" y="409955"/>
            <a:ext cx="7465059" cy="6471285"/>
            <a:chOff x="4727447" y="409955"/>
            <a:chExt cx="7465059" cy="6471285"/>
          </a:xfrm>
        </p:grpSpPr>
        <p:pic>
          <p:nvPicPr>
            <p:cNvPr id="3" name="object 3"/>
            <p:cNvPicPr/>
            <p:nvPr/>
          </p:nvPicPr>
          <p:blipFill>
            <a:blip r:embed="rId2" cstate="print"/>
            <a:stretch>
              <a:fillRect/>
            </a:stretch>
          </p:blipFill>
          <p:spPr>
            <a:xfrm>
              <a:off x="4727447" y="1731251"/>
              <a:ext cx="7464552" cy="5126748"/>
            </a:xfrm>
            <a:prstGeom prst="rect">
              <a:avLst/>
            </a:prstGeom>
          </p:spPr>
        </p:pic>
        <p:pic>
          <p:nvPicPr>
            <p:cNvPr id="4" name="object 4"/>
            <p:cNvPicPr/>
            <p:nvPr/>
          </p:nvPicPr>
          <p:blipFill>
            <a:blip r:embed="rId3" cstate="print"/>
            <a:stretch>
              <a:fillRect/>
            </a:stretch>
          </p:blipFill>
          <p:spPr>
            <a:xfrm>
              <a:off x="5071998" y="2080513"/>
              <a:ext cx="6817106" cy="4711444"/>
            </a:xfrm>
            <a:prstGeom prst="rect">
              <a:avLst/>
            </a:prstGeom>
          </p:spPr>
        </p:pic>
        <p:sp>
          <p:nvSpPr>
            <p:cNvPr id="5" name="object 5"/>
            <p:cNvSpPr/>
            <p:nvPr/>
          </p:nvSpPr>
          <p:spPr>
            <a:xfrm>
              <a:off x="5027548" y="2033777"/>
              <a:ext cx="6906259" cy="4803140"/>
            </a:xfrm>
            <a:custGeom>
              <a:avLst/>
              <a:gdLst/>
              <a:ahLst/>
              <a:cxnLst/>
              <a:rect l="l" t="t" r="r" b="b"/>
              <a:pathLst>
                <a:path w="6906259" h="4803140">
                  <a:moveTo>
                    <a:pt x="874140" y="0"/>
                  </a:moveTo>
                  <a:lnTo>
                    <a:pt x="874140" y="2286"/>
                  </a:lnTo>
                  <a:lnTo>
                    <a:pt x="6906006" y="2286"/>
                  </a:lnTo>
                  <a:lnTo>
                    <a:pt x="6906006" y="3974058"/>
                  </a:lnTo>
                  <a:lnTo>
                    <a:pt x="6901815" y="4057700"/>
                  </a:lnTo>
                  <a:lnTo>
                    <a:pt x="6889242" y="4140098"/>
                  </a:lnTo>
                  <a:lnTo>
                    <a:pt x="6868795" y="4219651"/>
                  </a:lnTo>
                  <a:lnTo>
                    <a:pt x="6840855" y="4295914"/>
                  </a:lnTo>
                  <a:lnTo>
                    <a:pt x="6805930" y="4368457"/>
                  </a:lnTo>
                  <a:lnTo>
                    <a:pt x="6764401" y="4436884"/>
                  </a:lnTo>
                  <a:lnTo>
                    <a:pt x="6716649" y="4500740"/>
                  </a:lnTo>
                  <a:lnTo>
                    <a:pt x="6663055" y="4559655"/>
                  </a:lnTo>
                  <a:lnTo>
                    <a:pt x="6604127" y="4613198"/>
                  </a:lnTo>
                  <a:lnTo>
                    <a:pt x="6540246" y="4660950"/>
                  </a:lnTo>
                  <a:lnTo>
                    <a:pt x="6471920" y="4702515"/>
                  </a:lnTo>
                  <a:lnTo>
                    <a:pt x="6399276" y="4737464"/>
                  </a:lnTo>
                  <a:lnTo>
                    <a:pt x="6323076" y="4765377"/>
                  </a:lnTo>
                  <a:lnTo>
                    <a:pt x="6243447" y="4785832"/>
                  </a:lnTo>
                  <a:lnTo>
                    <a:pt x="6161151" y="4798406"/>
                  </a:lnTo>
                  <a:lnTo>
                    <a:pt x="6077458" y="4802630"/>
                  </a:lnTo>
                  <a:lnTo>
                    <a:pt x="0" y="4802630"/>
                  </a:lnTo>
                  <a:lnTo>
                    <a:pt x="0" y="830961"/>
                  </a:lnTo>
                  <a:lnTo>
                    <a:pt x="4190" y="747268"/>
                  </a:lnTo>
                  <a:lnTo>
                    <a:pt x="16763" y="664845"/>
                  </a:lnTo>
                  <a:lnTo>
                    <a:pt x="37211" y="585343"/>
                  </a:lnTo>
                  <a:lnTo>
                    <a:pt x="65150" y="509016"/>
                  </a:lnTo>
                  <a:lnTo>
                    <a:pt x="100075" y="436499"/>
                  </a:lnTo>
                  <a:lnTo>
                    <a:pt x="141731" y="368046"/>
                  </a:lnTo>
                  <a:lnTo>
                    <a:pt x="189484" y="304164"/>
                  </a:lnTo>
                  <a:lnTo>
                    <a:pt x="242950" y="245363"/>
                  </a:lnTo>
                  <a:lnTo>
                    <a:pt x="301878" y="191770"/>
                  </a:lnTo>
                  <a:lnTo>
                    <a:pt x="365760" y="144018"/>
                  </a:lnTo>
                  <a:lnTo>
                    <a:pt x="434213" y="102488"/>
                  </a:lnTo>
                  <a:lnTo>
                    <a:pt x="506729" y="67563"/>
                  </a:lnTo>
                  <a:lnTo>
                    <a:pt x="583056" y="39624"/>
                  </a:lnTo>
                  <a:lnTo>
                    <a:pt x="662559" y="19176"/>
                  </a:lnTo>
                  <a:lnTo>
                    <a:pt x="744981" y="6604"/>
                  </a:lnTo>
                  <a:lnTo>
                    <a:pt x="874140" y="0"/>
                  </a:lnTo>
                  <a:close/>
                </a:path>
              </a:pathLst>
            </a:custGeom>
            <a:ln w="889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540816" y="859028"/>
            <a:ext cx="9822384" cy="756920"/>
          </a:xfrm>
          <a:prstGeom prst="rect">
            <a:avLst/>
          </a:prstGeom>
        </p:spPr>
        <p:txBody>
          <a:bodyPr vert="horz" wrap="square" lIns="0" tIns="12700" rIns="0" bIns="0" rtlCol="0">
            <a:spAutoFit/>
          </a:bodyPr>
          <a:lstStyle/>
          <a:p>
            <a:pPr marL="12700">
              <a:lnSpc>
                <a:spcPct val="100000"/>
              </a:lnSpc>
              <a:spcBef>
                <a:spcPts val="100"/>
              </a:spcBef>
            </a:pPr>
            <a:r>
              <a:rPr sz="4800" dirty="0"/>
              <a:t>Is</a:t>
            </a:r>
            <a:r>
              <a:rPr sz="4800" spc="-100" dirty="0"/>
              <a:t> </a:t>
            </a:r>
            <a:r>
              <a:rPr sz="4800" dirty="0"/>
              <a:t>this</a:t>
            </a:r>
            <a:r>
              <a:rPr sz="4800" spc="-100" dirty="0"/>
              <a:t> </a:t>
            </a:r>
            <a:r>
              <a:rPr sz="4800" dirty="0"/>
              <a:t>good</a:t>
            </a:r>
            <a:r>
              <a:rPr sz="4800" spc="-100" dirty="0"/>
              <a:t> </a:t>
            </a:r>
            <a:r>
              <a:rPr sz="4800" spc="-10" dirty="0"/>
              <a:t>communication,</a:t>
            </a:r>
            <a:r>
              <a:rPr sz="4800" spc="-95" dirty="0"/>
              <a:t> </a:t>
            </a:r>
            <a:r>
              <a:rPr sz="4800" spc="-20" dirty="0"/>
              <a:t>why?</a:t>
            </a:r>
            <a:r>
              <a:rPr lang="en-US" sz="3600" spc="-20" dirty="0"/>
              <a:t>10</a:t>
            </a:r>
            <a:endParaRPr sz="3600" dirty="0"/>
          </a:p>
        </p:txBody>
      </p:sp>
      <p:sp>
        <p:nvSpPr>
          <p:cNvPr id="7" name="object 7"/>
          <p:cNvSpPr txBox="1"/>
          <p:nvPr/>
        </p:nvSpPr>
        <p:spPr>
          <a:xfrm>
            <a:off x="817575" y="2651505"/>
            <a:ext cx="3578860" cy="3683635"/>
          </a:xfrm>
          <a:prstGeom prst="rect">
            <a:avLst/>
          </a:prstGeom>
        </p:spPr>
        <p:txBody>
          <a:bodyPr vert="horz" wrap="square" lIns="0" tIns="12065" rIns="0" bIns="0" rtlCol="0">
            <a:spAutoFit/>
          </a:bodyPr>
          <a:lstStyle/>
          <a:p>
            <a:pPr marL="464820" indent="-454025">
              <a:lnSpc>
                <a:spcPct val="100000"/>
              </a:lnSpc>
              <a:spcBef>
                <a:spcPts val="95"/>
              </a:spcBef>
              <a:buSzPct val="97500"/>
              <a:buFont typeface="Wingdings"/>
              <a:buChar char=""/>
              <a:tabLst>
                <a:tab pos="464820" algn="l"/>
              </a:tabLst>
            </a:pPr>
            <a:r>
              <a:rPr sz="4000" dirty="0">
                <a:latin typeface="Trebuchet MS"/>
                <a:cs typeface="Trebuchet MS"/>
              </a:rPr>
              <a:t>No</a:t>
            </a:r>
            <a:r>
              <a:rPr sz="4000" spc="-35" dirty="0">
                <a:latin typeface="Trebuchet MS"/>
                <a:cs typeface="Trebuchet MS"/>
              </a:rPr>
              <a:t> </a:t>
            </a:r>
            <a:r>
              <a:rPr sz="4000" spc="-25" dirty="0">
                <a:latin typeface="Trebuchet MS"/>
                <a:cs typeface="Trebuchet MS"/>
              </a:rPr>
              <a:t>eye-eye</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Busy</a:t>
            </a:r>
            <a:r>
              <a:rPr sz="4000" spc="-95" dirty="0">
                <a:latin typeface="Trebuchet MS"/>
                <a:cs typeface="Trebuchet MS"/>
              </a:rPr>
              <a:t> </a:t>
            </a:r>
            <a:r>
              <a:rPr sz="4000" spc="-25" dirty="0">
                <a:latin typeface="Trebuchet MS"/>
                <a:cs typeface="Trebuchet MS"/>
              </a:rPr>
              <a:t>Dr</a:t>
            </a:r>
            <a:endParaRPr sz="4000" dirty="0">
              <a:latin typeface="Trebuchet MS"/>
              <a:cs typeface="Trebuchet MS"/>
            </a:endParaRPr>
          </a:p>
          <a:p>
            <a:pPr marL="464820" indent="-454025">
              <a:lnSpc>
                <a:spcPct val="100000"/>
              </a:lnSpc>
              <a:buSzPct val="97500"/>
              <a:buFont typeface="Wingdings"/>
              <a:buChar char=""/>
              <a:tabLst>
                <a:tab pos="464820" algn="l"/>
                <a:tab pos="1214755" algn="l"/>
              </a:tabLst>
            </a:pPr>
            <a:r>
              <a:rPr sz="4000" spc="-25" dirty="0">
                <a:latin typeface="Trebuchet MS"/>
                <a:cs typeface="Trebuchet MS"/>
              </a:rPr>
              <a:t>No</a:t>
            </a:r>
            <a:r>
              <a:rPr sz="4000" dirty="0">
                <a:latin typeface="Trebuchet MS"/>
                <a:cs typeface="Trebuchet MS"/>
              </a:rPr>
              <a:t>	</a:t>
            </a:r>
            <a:r>
              <a:rPr sz="4000" spc="-10" dirty="0">
                <a:latin typeface="Trebuchet MS"/>
                <a:cs typeface="Trebuchet MS"/>
              </a:rPr>
              <a:t>privacy</a:t>
            </a:r>
            <a:endParaRPr sz="4000" dirty="0">
              <a:latin typeface="Trebuchet MS"/>
              <a:cs typeface="Trebuchet MS"/>
            </a:endParaRPr>
          </a:p>
          <a:p>
            <a:pPr marL="464820" indent="-454025">
              <a:lnSpc>
                <a:spcPct val="100000"/>
              </a:lnSpc>
              <a:spcBef>
                <a:spcPts val="5"/>
              </a:spcBef>
              <a:buSzPct val="97500"/>
              <a:buFont typeface="Wingdings"/>
              <a:buChar char=""/>
              <a:tabLst>
                <a:tab pos="464820" algn="l"/>
              </a:tabLst>
            </a:pPr>
            <a:r>
              <a:rPr sz="4000" dirty="0">
                <a:latin typeface="Trebuchet MS"/>
                <a:cs typeface="Trebuchet MS"/>
              </a:rPr>
              <a:t>No</a:t>
            </a:r>
            <a:r>
              <a:rPr sz="4000" spc="-55" dirty="0">
                <a:latin typeface="Trebuchet MS"/>
                <a:cs typeface="Trebuchet MS"/>
              </a:rPr>
              <a:t> </a:t>
            </a:r>
            <a:r>
              <a:rPr sz="4000" spc="-10" dirty="0">
                <a:latin typeface="Trebuchet MS"/>
                <a:cs typeface="Trebuchet MS"/>
              </a:rPr>
              <a:t>awareness</a:t>
            </a:r>
            <a:endParaRPr sz="4000" dirty="0">
              <a:latin typeface="Trebuchet MS"/>
              <a:cs typeface="Trebuchet MS"/>
            </a:endParaRPr>
          </a:p>
          <a:p>
            <a:pPr marL="464820" indent="-454025">
              <a:lnSpc>
                <a:spcPct val="100000"/>
              </a:lnSpc>
              <a:buSzPct val="97500"/>
              <a:buFont typeface="Wingdings"/>
              <a:buChar char=""/>
              <a:tabLst>
                <a:tab pos="464820" algn="l"/>
                <a:tab pos="1214755" algn="l"/>
              </a:tabLst>
            </a:pPr>
            <a:r>
              <a:rPr sz="4000" spc="-25" dirty="0">
                <a:latin typeface="Trebuchet MS"/>
                <a:cs typeface="Trebuchet MS"/>
              </a:rPr>
              <a:t>No</a:t>
            </a:r>
            <a:r>
              <a:rPr sz="4000" dirty="0">
                <a:latin typeface="Trebuchet MS"/>
                <a:cs typeface="Trebuchet MS"/>
              </a:rPr>
              <a:t>	</a:t>
            </a:r>
            <a:r>
              <a:rPr sz="4000" spc="-10" dirty="0">
                <a:latin typeface="Trebuchet MS"/>
                <a:cs typeface="Trebuchet MS"/>
              </a:rPr>
              <a:t>listening</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No</a:t>
            </a:r>
            <a:r>
              <a:rPr sz="4000" spc="-50" dirty="0">
                <a:latin typeface="Trebuchet MS"/>
                <a:cs typeface="Trebuchet MS"/>
              </a:rPr>
              <a:t> </a:t>
            </a:r>
            <a:r>
              <a:rPr sz="4000" spc="-10" dirty="0">
                <a:latin typeface="Trebuchet MS"/>
                <a:cs typeface="Trebuchet MS"/>
              </a:rPr>
              <a:t>sympathy</a:t>
            </a:r>
            <a:endParaRPr sz="4000" dirty="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62371" y="409955"/>
            <a:ext cx="6929755" cy="6448425"/>
            <a:chOff x="5262371" y="409955"/>
            <a:chExt cx="6929755" cy="6448425"/>
          </a:xfrm>
        </p:grpSpPr>
        <p:pic>
          <p:nvPicPr>
            <p:cNvPr id="3" name="object 3"/>
            <p:cNvPicPr/>
            <p:nvPr/>
          </p:nvPicPr>
          <p:blipFill>
            <a:blip r:embed="rId2" cstate="print"/>
            <a:stretch>
              <a:fillRect/>
            </a:stretch>
          </p:blipFill>
          <p:spPr>
            <a:xfrm>
              <a:off x="5262371" y="1728177"/>
              <a:ext cx="6929628" cy="5129822"/>
            </a:xfrm>
            <a:prstGeom prst="rect">
              <a:avLst/>
            </a:prstGeom>
          </p:spPr>
        </p:pic>
        <p:pic>
          <p:nvPicPr>
            <p:cNvPr id="4" name="object 4"/>
            <p:cNvPicPr/>
            <p:nvPr/>
          </p:nvPicPr>
          <p:blipFill>
            <a:blip r:embed="rId3" cstate="print"/>
            <a:stretch>
              <a:fillRect/>
            </a:stretch>
          </p:blipFill>
          <p:spPr>
            <a:xfrm>
              <a:off x="5607176" y="2077897"/>
              <a:ext cx="6333363" cy="4597146"/>
            </a:xfrm>
            <a:prstGeom prst="rect">
              <a:avLst/>
            </a:prstGeom>
          </p:spPr>
        </p:pic>
        <p:sp>
          <p:nvSpPr>
            <p:cNvPr id="5" name="object 5"/>
            <p:cNvSpPr/>
            <p:nvPr/>
          </p:nvSpPr>
          <p:spPr>
            <a:xfrm>
              <a:off x="5562726" y="2031111"/>
              <a:ext cx="6422390" cy="4688840"/>
            </a:xfrm>
            <a:custGeom>
              <a:avLst/>
              <a:gdLst/>
              <a:ahLst/>
              <a:cxnLst/>
              <a:rect l="l" t="t" r="r" b="b"/>
              <a:pathLst>
                <a:path w="6422390" h="4688840">
                  <a:moveTo>
                    <a:pt x="855090" y="0"/>
                  </a:moveTo>
                  <a:lnTo>
                    <a:pt x="855090" y="2286"/>
                  </a:lnTo>
                  <a:lnTo>
                    <a:pt x="6422263" y="2286"/>
                  </a:lnTo>
                  <a:lnTo>
                    <a:pt x="6422263" y="3878846"/>
                  </a:lnTo>
                  <a:lnTo>
                    <a:pt x="6418072" y="3960545"/>
                  </a:lnTo>
                  <a:lnTo>
                    <a:pt x="6405753" y="4041051"/>
                  </a:lnTo>
                  <a:lnTo>
                    <a:pt x="6385814" y="4118775"/>
                  </a:lnTo>
                  <a:lnTo>
                    <a:pt x="6358508" y="4193298"/>
                  </a:lnTo>
                  <a:lnTo>
                    <a:pt x="6324346" y="4264177"/>
                  </a:lnTo>
                  <a:lnTo>
                    <a:pt x="6283833" y="4331030"/>
                  </a:lnTo>
                  <a:lnTo>
                    <a:pt x="6237097" y="4393425"/>
                  </a:lnTo>
                  <a:lnTo>
                    <a:pt x="6184773" y="4450981"/>
                  </a:lnTo>
                  <a:lnTo>
                    <a:pt x="6127242" y="4503293"/>
                  </a:lnTo>
                  <a:lnTo>
                    <a:pt x="6064884" y="4549952"/>
                  </a:lnTo>
                  <a:lnTo>
                    <a:pt x="5997956" y="4590567"/>
                  </a:lnTo>
                  <a:lnTo>
                    <a:pt x="5927090" y="4624717"/>
                  </a:lnTo>
                  <a:lnTo>
                    <a:pt x="5852541" y="4651984"/>
                  </a:lnTo>
                  <a:lnTo>
                    <a:pt x="5774817" y="4671974"/>
                  </a:lnTo>
                  <a:lnTo>
                    <a:pt x="5694426" y="4684255"/>
                  </a:lnTo>
                  <a:lnTo>
                    <a:pt x="5612638" y="4688382"/>
                  </a:lnTo>
                  <a:lnTo>
                    <a:pt x="0" y="4688382"/>
                  </a:lnTo>
                  <a:lnTo>
                    <a:pt x="0" y="811784"/>
                  </a:lnTo>
                  <a:lnTo>
                    <a:pt x="4063" y="730123"/>
                  </a:lnTo>
                  <a:lnTo>
                    <a:pt x="16383" y="649604"/>
                  </a:lnTo>
                  <a:lnTo>
                    <a:pt x="36322" y="571880"/>
                  </a:lnTo>
                  <a:lnTo>
                    <a:pt x="63626" y="497331"/>
                  </a:lnTo>
                  <a:lnTo>
                    <a:pt x="97789" y="426465"/>
                  </a:lnTo>
                  <a:lnTo>
                    <a:pt x="138430" y="359663"/>
                  </a:lnTo>
                  <a:lnTo>
                    <a:pt x="185038" y="297306"/>
                  </a:lnTo>
                  <a:lnTo>
                    <a:pt x="237362" y="239649"/>
                  </a:lnTo>
                  <a:lnTo>
                    <a:pt x="294894" y="187325"/>
                  </a:lnTo>
                  <a:lnTo>
                    <a:pt x="357377" y="140715"/>
                  </a:lnTo>
                  <a:lnTo>
                    <a:pt x="424180" y="100075"/>
                  </a:lnTo>
                  <a:lnTo>
                    <a:pt x="495046" y="65912"/>
                  </a:lnTo>
                  <a:lnTo>
                    <a:pt x="569595" y="38735"/>
                  </a:lnTo>
                  <a:lnTo>
                    <a:pt x="647319" y="18668"/>
                  </a:lnTo>
                  <a:lnTo>
                    <a:pt x="727837" y="6476"/>
                  </a:lnTo>
                  <a:lnTo>
                    <a:pt x="855090" y="0"/>
                  </a:lnTo>
                  <a:close/>
                </a:path>
              </a:pathLst>
            </a:custGeom>
            <a:ln w="889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202311" rIns="0" bIns="0" rtlCol="0">
            <a:spAutoFit/>
          </a:bodyPr>
          <a:lstStyle/>
          <a:p>
            <a:pPr marL="488950">
              <a:lnSpc>
                <a:spcPct val="100000"/>
              </a:lnSpc>
              <a:spcBef>
                <a:spcPts val="100"/>
              </a:spcBef>
            </a:pPr>
            <a:r>
              <a:rPr sz="4800" dirty="0"/>
              <a:t>Is</a:t>
            </a:r>
            <a:r>
              <a:rPr sz="4800" spc="-110" dirty="0"/>
              <a:t> </a:t>
            </a:r>
            <a:r>
              <a:rPr sz="4800" dirty="0"/>
              <a:t>there</a:t>
            </a:r>
            <a:r>
              <a:rPr sz="4800" spc="-125" dirty="0"/>
              <a:t> </a:t>
            </a:r>
            <a:r>
              <a:rPr sz="4800" dirty="0"/>
              <a:t>any</a:t>
            </a:r>
            <a:r>
              <a:rPr sz="4800" spc="-105" dirty="0"/>
              <a:t> </a:t>
            </a:r>
            <a:r>
              <a:rPr sz="4800" dirty="0"/>
              <a:t>communication</a:t>
            </a:r>
            <a:r>
              <a:rPr sz="4800" spc="-95" dirty="0"/>
              <a:t> </a:t>
            </a:r>
            <a:r>
              <a:rPr sz="4800" spc="-50" dirty="0"/>
              <a:t>?</a:t>
            </a:r>
            <a:endParaRPr sz="4800"/>
          </a:p>
        </p:txBody>
      </p:sp>
      <p:sp>
        <p:nvSpPr>
          <p:cNvPr id="7" name="object 7"/>
          <p:cNvSpPr txBox="1"/>
          <p:nvPr/>
        </p:nvSpPr>
        <p:spPr>
          <a:xfrm>
            <a:off x="9872853" y="998346"/>
            <a:ext cx="504190" cy="574040"/>
          </a:xfrm>
          <a:prstGeom prst="rect">
            <a:avLst/>
          </a:prstGeom>
        </p:spPr>
        <p:txBody>
          <a:bodyPr vert="horz" wrap="square" lIns="0" tIns="12700" rIns="0" bIns="0" rtlCol="0">
            <a:spAutoFit/>
          </a:bodyPr>
          <a:lstStyle/>
          <a:p>
            <a:pPr marL="12700">
              <a:lnSpc>
                <a:spcPct val="100000"/>
              </a:lnSpc>
              <a:spcBef>
                <a:spcPts val="100"/>
              </a:spcBef>
            </a:pPr>
            <a:r>
              <a:rPr sz="3600" spc="-25" dirty="0">
                <a:solidFill>
                  <a:srgbClr val="FFFFFF"/>
                </a:solidFill>
                <a:latin typeface="Trebuchet MS"/>
                <a:cs typeface="Trebuchet MS"/>
              </a:rPr>
              <a:t>1</a:t>
            </a:r>
            <a:r>
              <a:rPr lang="en-US" sz="3600" spc="-25" dirty="0">
                <a:solidFill>
                  <a:srgbClr val="FFFFFF"/>
                </a:solidFill>
                <a:latin typeface="Trebuchet MS"/>
                <a:cs typeface="Trebuchet MS"/>
              </a:rPr>
              <a:t>1</a:t>
            </a:r>
            <a:endParaRPr sz="3600" dirty="0">
              <a:latin typeface="Trebuchet MS"/>
              <a:cs typeface="Trebuchet MS"/>
            </a:endParaRPr>
          </a:p>
        </p:txBody>
      </p:sp>
      <p:sp>
        <p:nvSpPr>
          <p:cNvPr id="8" name="object 8"/>
          <p:cNvSpPr txBox="1"/>
          <p:nvPr/>
        </p:nvSpPr>
        <p:spPr>
          <a:xfrm>
            <a:off x="906272" y="2571699"/>
            <a:ext cx="3895725" cy="3074035"/>
          </a:xfrm>
          <a:prstGeom prst="rect">
            <a:avLst/>
          </a:prstGeom>
        </p:spPr>
        <p:txBody>
          <a:bodyPr vert="horz" wrap="square" lIns="0" tIns="12065" rIns="0" bIns="0" rtlCol="0">
            <a:spAutoFit/>
          </a:bodyPr>
          <a:lstStyle/>
          <a:p>
            <a:pPr marL="464820" indent="-454025">
              <a:lnSpc>
                <a:spcPct val="100000"/>
              </a:lnSpc>
              <a:spcBef>
                <a:spcPts val="95"/>
              </a:spcBef>
              <a:buSzPct val="97500"/>
              <a:buFont typeface="Wingdings"/>
              <a:buChar char=""/>
              <a:tabLst>
                <a:tab pos="464820" algn="l"/>
              </a:tabLst>
            </a:pPr>
            <a:r>
              <a:rPr sz="4000" spc="-30" dirty="0">
                <a:latin typeface="Trebuchet MS"/>
                <a:cs typeface="Trebuchet MS"/>
              </a:rPr>
              <a:t>Eye-</a:t>
            </a:r>
            <a:r>
              <a:rPr sz="4000" spc="-25" dirty="0">
                <a:latin typeface="Trebuchet MS"/>
                <a:cs typeface="Trebuchet MS"/>
              </a:rPr>
              <a:t>eye</a:t>
            </a:r>
            <a:endParaRPr sz="4000" dirty="0">
              <a:latin typeface="Trebuchet MS"/>
              <a:cs typeface="Trebuchet MS"/>
            </a:endParaRPr>
          </a:p>
          <a:p>
            <a:pPr marL="464820" indent="-454025">
              <a:lnSpc>
                <a:spcPct val="100000"/>
              </a:lnSpc>
              <a:spcBef>
                <a:spcPts val="5"/>
              </a:spcBef>
              <a:buSzPct val="97500"/>
              <a:buFont typeface="Wingdings"/>
              <a:buChar char=""/>
              <a:tabLst>
                <a:tab pos="464820" algn="l"/>
              </a:tabLst>
            </a:pPr>
            <a:r>
              <a:rPr sz="4000" dirty="0">
                <a:latin typeface="Trebuchet MS"/>
                <a:cs typeface="Trebuchet MS"/>
              </a:rPr>
              <a:t>Body</a:t>
            </a:r>
            <a:r>
              <a:rPr sz="4000" spc="-110" dirty="0">
                <a:latin typeface="Trebuchet MS"/>
                <a:cs typeface="Trebuchet MS"/>
              </a:rPr>
              <a:t> </a:t>
            </a:r>
            <a:r>
              <a:rPr sz="4000" spc="-10" dirty="0">
                <a:latin typeface="Trebuchet MS"/>
                <a:cs typeface="Trebuchet MS"/>
              </a:rPr>
              <a:t>language</a:t>
            </a:r>
            <a:endParaRPr sz="4000" dirty="0">
              <a:latin typeface="Trebuchet MS"/>
              <a:cs typeface="Trebuchet MS"/>
            </a:endParaRPr>
          </a:p>
          <a:p>
            <a:pPr marL="464820" indent="-454025">
              <a:lnSpc>
                <a:spcPct val="100000"/>
              </a:lnSpc>
              <a:buSzPct val="97500"/>
              <a:buFont typeface="Wingdings"/>
              <a:buChar char=""/>
              <a:tabLst>
                <a:tab pos="464820" algn="l"/>
              </a:tabLst>
            </a:pPr>
            <a:r>
              <a:rPr sz="4000" spc="-10" dirty="0">
                <a:latin typeface="Trebuchet MS"/>
                <a:cs typeface="Trebuchet MS"/>
              </a:rPr>
              <a:t>Privacy</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Pat.</a:t>
            </a:r>
            <a:r>
              <a:rPr sz="4000" spc="-245" dirty="0">
                <a:latin typeface="Trebuchet MS"/>
                <a:cs typeface="Trebuchet MS"/>
              </a:rPr>
              <a:t> </a:t>
            </a:r>
            <a:r>
              <a:rPr sz="4000" spc="-10" dirty="0">
                <a:latin typeface="Trebuchet MS"/>
                <a:cs typeface="Trebuchet MS"/>
              </a:rPr>
              <a:t>awareness</a:t>
            </a:r>
            <a:endParaRPr sz="4000" dirty="0">
              <a:latin typeface="Trebuchet MS"/>
              <a:cs typeface="Trebuchet MS"/>
            </a:endParaRPr>
          </a:p>
          <a:p>
            <a:pPr marL="464820" indent="-454025">
              <a:lnSpc>
                <a:spcPct val="100000"/>
              </a:lnSpc>
              <a:buSzPct val="97500"/>
              <a:buFont typeface="Wingdings"/>
              <a:buChar char=""/>
              <a:tabLst>
                <a:tab pos="464820" algn="l"/>
              </a:tabLst>
            </a:pPr>
            <a:r>
              <a:rPr sz="4000" spc="-10" dirty="0">
                <a:latin typeface="Trebuchet MS"/>
                <a:cs typeface="Trebuchet MS"/>
              </a:rPr>
              <a:t>Sympathy</a:t>
            </a:r>
            <a:endParaRPr sz="4000" dirty="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436108" y="409955"/>
            <a:ext cx="6756400" cy="6448425"/>
            <a:chOff x="5436108" y="409955"/>
            <a:chExt cx="6756400" cy="6448425"/>
          </a:xfrm>
        </p:grpSpPr>
        <p:pic>
          <p:nvPicPr>
            <p:cNvPr id="3" name="object 3"/>
            <p:cNvPicPr/>
            <p:nvPr/>
          </p:nvPicPr>
          <p:blipFill>
            <a:blip r:embed="rId2" cstate="print"/>
            <a:stretch>
              <a:fillRect/>
            </a:stretch>
          </p:blipFill>
          <p:spPr>
            <a:xfrm>
              <a:off x="5436108" y="1688579"/>
              <a:ext cx="6755892" cy="5169420"/>
            </a:xfrm>
            <a:prstGeom prst="rect">
              <a:avLst/>
            </a:prstGeom>
          </p:spPr>
        </p:pic>
        <p:pic>
          <p:nvPicPr>
            <p:cNvPr id="4" name="object 4"/>
            <p:cNvPicPr/>
            <p:nvPr/>
          </p:nvPicPr>
          <p:blipFill>
            <a:blip r:embed="rId3" cstate="print"/>
            <a:stretch>
              <a:fillRect/>
            </a:stretch>
          </p:blipFill>
          <p:spPr>
            <a:xfrm>
              <a:off x="5780786" y="2038730"/>
              <a:ext cx="6133084" cy="4686579"/>
            </a:xfrm>
            <a:prstGeom prst="rect">
              <a:avLst/>
            </a:prstGeom>
          </p:spPr>
        </p:pic>
        <p:sp>
          <p:nvSpPr>
            <p:cNvPr id="5" name="object 5"/>
            <p:cNvSpPr/>
            <p:nvPr/>
          </p:nvSpPr>
          <p:spPr>
            <a:xfrm>
              <a:off x="5736336" y="1991994"/>
              <a:ext cx="6222365" cy="4778375"/>
            </a:xfrm>
            <a:custGeom>
              <a:avLst/>
              <a:gdLst/>
              <a:ahLst/>
              <a:cxnLst/>
              <a:rect l="l" t="t" r="r" b="b"/>
              <a:pathLst>
                <a:path w="6222365" h="4778375">
                  <a:moveTo>
                    <a:pt x="869949" y="0"/>
                  </a:moveTo>
                  <a:lnTo>
                    <a:pt x="869949" y="2285"/>
                  </a:lnTo>
                  <a:lnTo>
                    <a:pt x="6221984" y="2285"/>
                  </a:lnTo>
                  <a:lnTo>
                    <a:pt x="6221984" y="3953319"/>
                  </a:lnTo>
                  <a:lnTo>
                    <a:pt x="6217793" y="4036555"/>
                  </a:lnTo>
                  <a:lnTo>
                    <a:pt x="6205346" y="4118533"/>
                  </a:lnTo>
                  <a:lnTo>
                    <a:pt x="6184899" y="4197692"/>
                  </a:lnTo>
                  <a:lnTo>
                    <a:pt x="6157214" y="4273575"/>
                  </a:lnTo>
                  <a:lnTo>
                    <a:pt x="6122416" y="4345762"/>
                  </a:lnTo>
                  <a:lnTo>
                    <a:pt x="6081014" y="4413834"/>
                  </a:lnTo>
                  <a:lnTo>
                    <a:pt x="6033516" y="4477384"/>
                  </a:lnTo>
                  <a:lnTo>
                    <a:pt x="5980303" y="4535995"/>
                  </a:lnTo>
                  <a:lnTo>
                    <a:pt x="5921629" y="4589271"/>
                  </a:lnTo>
                  <a:lnTo>
                    <a:pt x="5858129" y="4636795"/>
                  </a:lnTo>
                  <a:lnTo>
                    <a:pt x="5790057" y="4678146"/>
                  </a:lnTo>
                  <a:lnTo>
                    <a:pt x="5717794" y="4712931"/>
                  </a:lnTo>
                  <a:lnTo>
                    <a:pt x="5641974" y="4740700"/>
                  </a:lnTo>
                  <a:lnTo>
                    <a:pt x="5562727" y="4761053"/>
                  </a:lnTo>
                  <a:lnTo>
                    <a:pt x="5480812" y="4773564"/>
                  </a:lnTo>
                  <a:lnTo>
                    <a:pt x="5397627" y="4777766"/>
                  </a:lnTo>
                  <a:lnTo>
                    <a:pt x="0" y="4777766"/>
                  </a:lnTo>
                  <a:lnTo>
                    <a:pt x="0" y="826642"/>
                  </a:lnTo>
                  <a:lnTo>
                    <a:pt x="4190" y="743457"/>
                  </a:lnTo>
                  <a:lnTo>
                    <a:pt x="16763" y="661542"/>
                  </a:lnTo>
                  <a:lnTo>
                    <a:pt x="37084" y="582294"/>
                  </a:lnTo>
                  <a:lnTo>
                    <a:pt x="64769" y="506475"/>
                  </a:lnTo>
                  <a:lnTo>
                    <a:pt x="99567" y="434213"/>
                  </a:lnTo>
                  <a:lnTo>
                    <a:pt x="140969" y="366140"/>
                  </a:lnTo>
                  <a:lnTo>
                    <a:pt x="188467" y="302640"/>
                  </a:lnTo>
                  <a:lnTo>
                    <a:pt x="241808" y="243966"/>
                  </a:lnTo>
                  <a:lnTo>
                    <a:pt x="300354" y="190753"/>
                  </a:lnTo>
                  <a:lnTo>
                    <a:pt x="363981" y="143255"/>
                  </a:lnTo>
                  <a:lnTo>
                    <a:pt x="432053" y="101853"/>
                  </a:lnTo>
                  <a:lnTo>
                    <a:pt x="504189" y="67055"/>
                  </a:lnTo>
                  <a:lnTo>
                    <a:pt x="580009" y="39369"/>
                  </a:lnTo>
                  <a:lnTo>
                    <a:pt x="659256" y="18922"/>
                  </a:lnTo>
                  <a:lnTo>
                    <a:pt x="741172" y="6476"/>
                  </a:lnTo>
                  <a:lnTo>
                    <a:pt x="869949" y="0"/>
                  </a:lnTo>
                  <a:close/>
                </a:path>
              </a:pathLst>
            </a:custGeom>
            <a:ln w="889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814222" y="896238"/>
            <a:ext cx="9563100" cy="696595"/>
          </a:xfrm>
          <a:prstGeom prst="rect">
            <a:avLst/>
          </a:prstGeom>
        </p:spPr>
        <p:txBody>
          <a:bodyPr vert="horz" wrap="square" lIns="0" tIns="13335" rIns="0" bIns="0" rtlCol="0">
            <a:spAutoFit/>
          </a:bodyPr>
          <a:lstStyle/>
          <a:p>
            <a:pPr marL="12700">
              <a:lnSpc>
                <a:spcPct val="100000"/>
              </a:lnSpc>
              <a:spcBef>
                <a:spcPts val="105"/>
              </a:spcBef>
              <a:tabLst>
                <a:tab pos="9070975" algn="l"/>
              </a:tabLst>
            </a:pPr>
            <a:r>
              <a:rPr dirty="0"/>
              <a:t>Is</a:t>
            </a:r>
            <a:r>
              <a:rPr spc="-45" dirty="0"/>
              <a:t> </a:t>
            </a:r>
            <a:r>
              <a:rPr dirty="0"/>
              <a:t>this</a:t>
            </a:r>
            <a:r>
              <a:rPr spc="-45" dirty="0"/>
              <a:t> </a:t>
            </a:r>
            <a:r>
              <a:rPr dirty="0"/>
              <a:t>good</a:t>
            </a:r>
            <a:r>
              <a:rPr spc="-30" dirty="0"/>
              <a:t> </a:t>
            </a:r>
            <a:r>
              <a:rPr dirty="0"/>
              <a:t>communication,</a:t>
            </a:r>
            <a:r>
              <a:rPr spc="-60" dirty="0"/>
              <a:t> </a:t>
            </a:r>
            <a:r>
              <a:rPr spc="-20" dirty="0"/>
              <a:t>why?</a:t>
            </a:r>
            <a:r>
              <a:rPr dirty="0"/>
              <a:t>	</a:t>
            </a:r>
            <a:r>
              <a:rPr sz="3600" spc="-25" dirty="0"/>
              <a:t>1</a:t>
            </a:r>
            <a:r>
              <a:rPr lang="en-US" sz="3600" spc="-25" dirty="0"/>
              <a:t>2</a:t>
            </a:r>
            <a:endParaRPr sz="3600" dirty="0"/>
          </a:p>
        </p:txBody>
      </p:sp>
      <p:sp>
        <p:nvSpPr>
          <p:cNvPr id="7" name="object 7"/>
          <p:cNvSpPr txBox="1"/>
          <p:nvPr/>
        </p:nvSpPr>
        <p:spPr>
          <a:xfrm>
            <a:off x="721868" y="2390901"/>
            <a:ext cx="3983990" cy="3683635"/>
          </a:xfrm>
          <a:prstGeom prst="rect">
            <a:avLst/>
          </a:prstGeom>
        </p:spPr>
        <p:txBody>
          <a:bodyPr vert="horz" wrap="square" lIns="0" tIns="12065" rIns="0" bIns="0" rtlCol="0">
            <a:spAutoFit/>
          </a:bodyPr>
          <a:lstStyle/>
          <a:p>
            <a:pPr marL="464820" indent="-454025">
              <a:lnSpc>
                <a:spcPct val="100000"/>
              </a:lnSpc>
              <a:spcBef>
                <a:spcPts val="95"/>
              </a:spcBef>
              <a:buSzPct val="97500"/>
              <a:buFont typeface="Wingdings"/>
              <a:buChar char=""/>
              <a:tabLst>
                <a:tab pos="464820" algn="l"/>
              </a:tabLst>
            </a:pPr>
            <a:r>
              <a:rPr sz="4000" spc="-30" dirty="0">
                <a:latin typeface="Trebuchet MS"/>
                <a:cs typeface="Trebuchet MS"/>
              </a:rPr>
              <a:t>Eye-</a:t>
            </a:r>
            <a:r>
              <a:rPr sz="4000" spc="-25" dirty="0">
                <a:latin typeface="Trebuchet MS"/>
                <a:cs typeface="Trebuchet MS"/>
              </a:rPr>
              <a:t>eye</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No</a:t>
            </a:r>
            <a:r>
              <a:rPr sz="4000" spc="-55" dirty="0">
                <a:latin typeface="Trebuchet MS"/>
                <a:cs typeface="Trebuchet MS"/>
              </a:rPr>
              <a:t> </a:t>
            </a:r>
            <a:r>
              <a:rPr sz="4000" spc="-10" dirty="0">
                <a:latin typeface="Trebuchet MS"/>
                <a:cs typeface="Trebuchet MS"/>
              </a:rPr>
              <a:t>barrier</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Body</a:t>
            </a:r>
            <a:r>
              <a:rPr sz="4000" spc="-100" dirty="0">
                <a:latin typeface="Trebuchet MS"/>
                <a:cs typeface="Trebuchet MS"/>
              </a:rPr>
              <a:t> </a:t>
            </a:r>
            <a:r>
              <a:rPr sz="4000" spc="-10" dirty="0">
                <a:latin typeface="Trebuchet MS"/>
                <a:cs typeface="Trebuchet MS"/>
              </a:rPr>
              <a:t>language</a:t>
            </a:r>
            <a:endParaRPr sz="4000" dirty="0">
              <a:latin typeface="Trebuchet MS"/>
              <a:cs typeface="Trebuchet MS"/>
            </a:endParaRPr>
          </a:p>
          <a:p>
            <a:pPr marL="464820" indent="-454025">
              <a:lnSpc>
                <a:spcPct val="100000"/>
              </a:lnSpc>
              <a:buSzPct val="97500"/>
              <a:buFont typeface="Wingdings"/>
              <a:buChar char=""/>
              <a:tabLst>
                <a:tab pos="464820" algn="l"/>
              </a:tabLst>
            </a:pPr>
            <a:r>
              <a:rPr sz="4000" spc="-10" dirty="0">
                <a:latin typeface="Trebuchet MS"/>
                <a:cs typeface="Trebuchet MS"/>
              </a:rPr>
              <a:t>Awareness</a:t>
            </a:r>
            <a:endParaRPr sz="4000" dirty="0">
              <a:latin typeface="Trebuchet MS"/>
              <a:cs typeface="Trebuchet MS"/>
            </a:endParaRPr>
          </a:p>
          <a:p>
            <a:pPr marL="464820" indent="-454025">
              <a:lnSpc>
                <a:spcPct val="100000"/>
              </a:lnSpc>
              <a:buSzPct val="97500"/>
              <a:buFont typeface="Wingdings"/>
              <a:buChar char=""/>
              <a:tabLst>
                <a:tab pos="464820" algn="l"/>
              </a:tabLst>
            </a:pPr>
            <a:r>
              <a:rPr sz="4000" dirty="0">
                <a:latin typeface="Trebuchet MS"/>
                <a:cs typeface="Trebuchet MS"/>
              </a:rPr>
              <a:t>Active</a:t>
            </a:r>
            <a:r>
              <a:rPr sz="4000" spc="-140" dirty="0">
                <a:latin typeface="Trebuchet MS"/>
                <a:cs typeface="Trebuchet MS"/>
              </a:rPr>
              <a:t> </a:t>
            </a:r>
            <a:r>
              <a:rPr sz="4000" spc="-10" dirty="0">
                <a:latin typeface="Trebuchet MS"/>
                <a:cs typeface="Trebuchet MS"/>
              </a:rPr>
              <a:t>listening</a:t>
            </a:r>
            <a:endParaRPr sz="4000" dirty="0">
              <a:latin typeface="Trebuchet MS"/>
              <a:cs typeface="Trebuchet MS"/>
            </a:endParaRPr>
          </a:p>
          <a:p>
            <a:pPr marL="464820" indent="-454025">
              <a:lnSpc>
                <a:spcPct val="100000"/>
              </a:lnSpc>
              <a:spcBef>
                <a:spcPts val="5"/>
              </a:spcBef>
              <a:buSzPct val="97500"/>
              <a:buFont typeface="Wingdings"/>
              <a:buChar char=""/>
              <a:tabLst>
                <a:tab pos="464820" algn="l"/>
              </a:tabLst>
            </a:pPr>
            <a:r>
              <a:rPr sz="4000" spc="-10" dirty="0">
                <a:latin typeface="Trebuchet MS"/>
                <a:cs typeface="Trebuchet MS"/>
              </a:rPr>
              <a:t>Sympathy</a:t>
            </a:r>
            <a:endParaRPr sz="4000" dirty="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09478" y="998346"/>
            <a:ext cx="504190" cy="574040"/>
          </a:xfrm>
          <a:prstGeom prst="rect">
            <a:avLst/>
          </a:prstGeom>
        </p:spPr>
        <p:txBody>
          <a:bodyPr vert="horz" wrap="square" lIns="0" tIns="12700" rIns="0" bIns="0" rtlCol="0">
            <a:spAutoFit/>
          </a:bodyPr>
          <a:lstStyle/>
          <a:p>
            <a:pPr marL="12700">
              <a:lnSpc>
                <a:spcPct val="100000"/>
              </a:lnSpc>
              <a:spcBef>
                <a:spcPts val="100"/>
              </a:spcBef>
            </a:pPr>
            <a:r>
              <a:rPr sz="3600" spc="-25" dirty="0">
                <a:solidFill>
                  <a:srgbClr val="FFFFFF"/>
                </a:solidFill>
                <a:latin typeface="Trebuchet MS"/>
                <a:cs typeface="Trebuchet MS"/>
              </a:rPr>
              <a:t>15</a:t>
            </a:r>
            <a:endParaRPr sz="3600">
              <a:latin typeface="Trebuchet MS"/>
              <a:cs typeface="Trebuchet MS"/>
            </a:endParaRPr>
          </a:p>
        </p:txBody>
      </p:sp>
      <p:pic>
        <p:nvPicPr>
          <p:cNvPr id="3" name="object 3"/>
          <p:cNvPicPr/>
          <p:nvPr/>
        </p:nvPicPr>
        <p:blipFill>
          <a:blip r:embed="rId2" cstate="print"/>
          <a:stretch>
            <a:fillRect/>
          </a:stretch>
        </p:blipFill>
        <p:spPr>
          <a:xfrm>
            <a:off x="1938527" y="1898904"/>
            <a:ext cx="8548878" cy="4892802"/>
          </a:xfrm>
          <a:prstGeom prst="rect">
            <a:avLst/>
          </a:prstGeom>
        </p:spPr>
      </p:pic>
      <p:sp>
        <p:nvSpPr>
          <p:cNvPr id="4" name="object 4"/>
          <p:cNvSpPr txBox="1">
            <a:spLocks noGrp="1"/>
          </p:cNvSpPr>
          <p:nvPr>
            <p:ph type="title"/>
          </p:nvPr>
        </p:nvSpPr>
        <p:spPr>
          <a:xfrm>
            <a:off x="548640" y="669416"/>
            <a:ext cx="9585960" cy="791883"/>
          </a:xfrm>
          <a:prstGeom prst="rect">
            <a:avLst/>
          </a:prstGeom>
        </p:spPr>
        <p:txBody>
          <a:bodyPr vert="horz" wrap="square" lIns="0" tIns="113665" rIns="0" bIns="0" rtlCol="0">
            <a:spAutoFit/>
          </a:bodyPr>
          <a:lstStyle/>
          <a:p>
            <a:pPr marL="996315">
              <a:lnSpc>
                <a:spcPct val="100000"/>
              </a:lnSpc>
              <a:spcBef>
                <a:spcPts val="105"/>
              </a:spcBef>
            </a:pPr>
            <a:r>
              <a:rPr dirty="0"/>
              <a:t>Is</a:t>
            </a:r>
            <a:r>
              <a:rPr spc="-795" dirty="0"/>
              <a:t> </a:t>
            </a:r>
            <a:r>
              <a:rPr dirty="0"/>
              <a:t>there</a:t>
            </a:r>
            <a:r>
              <a:rPr spc="-25" dirty="0"/>
              <a:t> </a:t>
            </a:r>
            <a:r>
              <a:rPr dirty="0"/>
              <a:t>any</a:t>
            </a:r>
            <a:r>
              <a:rPr spc="-10" dirty="0"/>
              <a:t> communication?</a:t>
            </a:r>
            <a:r>
              <a:rPr lang="en-US" spc="-10" dirty="0"/>
              <a:t>     13</a:t>
            </a:r>
            <a:endParaRPr spc="-1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FA6A-AC5D-2729-29D6-BF2A1427AF0E}"/>
              </a:ext>
            </a:extLst>
          </p:cNvPr>
          <p:cNvSpPr>
            <a:spLocks noGrp="1"/>
          </p:cNvSpPr>
          <p:nvPr>
            <p:ph type="title"/>
          </p:nvPr>
        </p:nvSpPr>
        <p:spPr>
          <a:xfrm>
            <a:off x="3363999" y="2895600"/>
            <a:ext cx="5464002" cy="1320800"/>
          </a:xfrm>
        </p:spPr>
        <p:txBody>
          <a:bodyPr>
            <a:normAutofit fontScale="90000"/>
          </a:bodyPr>
          <a:lstStyle/>
          <a:p>
            <a:r>
              <a:rPr lang="en-AU" sz="8800" b="1" dirty="0"/>
              <a:t>Thank you </a:t>
            </a:r>
            <a:br>
              <a:rPr lang="en-AU" dirty="0"/>
            </a:br>
            <a:endParaRPr lang="en-AU" dirty="0"/>
          </a:p>
        </p:txBody>
      </p:sp>
    </p:spTree>
    <p:extLst>
      <p:ext uri="{BB962C8B-B14F-4D97-AF65-F5344CB8AC3E}">
        <p14:creationId xmlns:p14="http://schemas.microsoft.com/office/powerpoint/2010/main" val="385545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1864-2819-5AB7-9D1F-0CA0D9DB4CB8}"/>
              </a:ext>
            </a:extLst>
          </p:cNvPr>
          <p:cNvSpPr>
            <a:spLocks noGrp="1"/>
          </p:cNvSpPr>
          <p:nvPr>
            <p:ph type="title"/>
          </p:nvPr>
        </p:nvSpPr>
        <p:spPr>
          <a:xfrm>
            <a:off x="2893115" y="685800"/>
            <a:ext cx="9048750" cy="677108"/>
          </a:xfrm>
        </p:spPr>
        <p:txBody>
          <a:bodyPr>
            <a:normAutofit/>
          </a:bodyPr>
          <a:lstStyle/>
          <a:p>
            <a:r>
              <a:rPr lang="en-US" dirty="0">
                <a:solidFill>
                  <a:schemeClr val="accent2"/>
                </a:solidFill>
              </a:rPr>
              <a:t>Learning Objectives  </a:t>
            </a:r>
            <a:endParaRPr lang="en-AU" dirty="0">
              <a:solidFill>
                <a:schemeClr val="accent2"/>
              </a:solidFill>
            </a:endParaRPr>
          </a:p>
        </p:txBody>
      </p:sp>
      <p:sp>
        <p:nvSpPr>
          <p:cNvPr id="3" name="Text Placeholder 2">
            <a:extLst>
              <a:ext uri="{FF2B5EF4-FFF2-40B4-BE49-F238E27FC236}">
                <a16:creationId xmlns:a16="http://schemas.microsoft.com/office/drawing/2014/main" id="{0E2370F0-EB36-3AF6-21FD-CA46BF37B2FC}"/>
              </a:ext>
            </a:extLst>
          </p:cNvPr>
          <p:cNvSpPr>
            <a:spLocks noGrp="1"/>
          </p:cNvSpPr>
          <p:nvPr>
            <p:ph idx="1"/>
          </p:nvPr>
        </p:nvSpPr>
        <p:spPr>
          <a:xfrm>
            <a:off x="582472" y="2320239"/>
            <a:ext cx="10175875" cy="569387"/>
          </a:xfrm>
        </p:spPr>
        <p:txBody>
          <a:bodyPr>
            <a:normAutofit/>
          </a:bodyPr>
          <a:lstStyle/>
          <a:p>
            <a:r>
              <a:rPr lang="en-US" sz="2400" dirty="0"/>
              <a:t>By the end of the lecture you should be able to:</a:t>
            </a:r>
            <a:endParaRPr lang="en-AU" sz="2400" dirty="0"/>
          </a:p>
        </p:txBody>
      </p:sp>
      <p:sp>
        <p:nvSpPr>
          <p:cNvPr id="4" name="Rectangle 1">
            <a:extLst>
              <a:ext uri="{FF2B5EF4-FFF2-40B4-BE49-F238E27FC236}">
                <a16:creationId xmlns:a16="http://schemas.microsoft.com/office/drawing/2014/main" id="{AE351A12-B527-442E-F2EC-D7C5B67278F1}"/>
              </a:ext>
            </a:extLst>
          </p:cNvPr>
          <p:cNvSpPr>
            <a:spLocks noChangeArrowheads="1"/>
          </p:cNvSpPr>
          <p:nvPr/>
        </p:nvSpPr>
        <p:spPr bwMode="auto">
          <a:xfrm>
            <a:off x="838199" y="2519837"/>
            <a:ext cx="11125201" cy="352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 </a:t>
            </a:r>
            <a:r>
              <a:rPr lang="en-US" altLang="en-US" sz="2800" b="1" dirty="0">
                <a:latin typeface="Arial" panose="020B0604020202020204" pitchFamily="34" charset="0"/>
              </a:rPr>
              <a:t>KNOW </a:t>
            </a:r>
            <a:r>
              <a:rPr kumimoji="0" lang="en-US" altLang="en-US" sz="2800" b="0" i="0" u="none" strike="noStrike" cap="none" normalizeH="0" baseline="0" dirty="0">
                <a:ln>
                  <a:noFill/>
                </a:ln>
                <a:solidFill>
                  <a:schemeClr val="tx1"/>
                </a:solidFill>
                <a:effectLst/>
                <a:latin typeface="Arial" panose="020B0604020202020204" pitchFamily="34" charset="0"/>
              </a:rPr>
              <a:t> the benefits of effective doctor–patient communication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1" i="0" u="none" strike="noStrike" cap="none" normalizeH="0" baseline="0" dirty="0">
                <a:ln>
                  <a:noFill/>
                </a:ln>
                <a:solidFill>
                  <a:schemeClr val="tx1"/>
                </a:solidFill>
                <a:effectLst/>
                <a:latin typeface="Arial" panose="020B0604020202020204" pitchFamily="34" charset="0"/>
              </a:rPr>
              <a:t>recognize and evaluate</a:t>
            </a:r>
            <a:r>
              <a:rPr kumimoji="0" lang="en-US" altLang="en-US" sz="2800" b="0" i="0" u="none" strike="noStrike" cap="none" normalizeH="0" baseline="0" dirty="0">
                <a:ln>
                  <a:noFill/>
                </a:ln>
                <a:solidFill>
                  <a:schemeClr val="tx1"/>
                </a:solidFill>
                <a:effectLst/>
                <a:latin typeface="Arial" panose="020B0604020202020204" pitchFamily="34" charset="0"/>
              </a:rPr>
              <a:t> common communication errors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 apply</a:t>
            </a:r>
            <a:r>
              <a:rPr kumimoji="0" lang="en-US" altLang="en-US" sz="2800" b="0" i="0" u="none" strike="noStrike" cap="none" normalizeH="0" baseline="0" dirty="0">
                <a:ln>
                  <a:noFill/>
                </a:ln>
                <a:solidFill>
                  <a:schemeClr val="tx1"/>
                </a:solidFill>
                <a:effectLst/>
                <a:latin typeface="Arial" panose="020B0604020202020204" pitchFamily="34" charset="0"/>
              </a:rPr>
              <a:t> strategies for building patient’s trust and respect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distinguish</a:t>
            </a:r>
            <a:r>
              <a:rPr kumimoji="0" lang="en-US" altLang="en-US" sz="2800" b="0" i="0" u="none" strike="noStrike" cap="none" normalizeH="0" baseline="0" dirty="0">
                <a:ln>
                  <a:noFill/>
                </a:ln>
                <a:solidFill>
                  <a:schemeClr val="tx1"/>
                </a:solidFill>
                <a:effectLst/>
                <a:latin typeface="Arial" panose="020B0604020202020204" pitchFamily="34" charset="0"/>
              </a:rPr>
              <a:t> between functional and dysfunctional communication in     clinical settings </a:t>
            </a:r>
          </a:p>
        </p:txBody>
      </p:sp>
    </p:spTree>
    <p:extLst>
      <p:ext uri="{BB962C8B-B14F-4D97-AF65-F5344CB8AC3E}">
        <p14:creationId xmlns:p14="http://schemas.microsoft.com/office/powerpoint/2010/main" val="117908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09800" y="2388171"/>
            <a:ext cx="7931784" cy="4088129"/>
            <a:chOff x="2209800" y="2388171"/>
            <a:chExt cx="7931784" cy="4088129"/>
          </a:xfrm>
        </p:grpSpPr>
        <p:pic>
          <p:nvPicPr>
            <p:cNvPr id="3" name="object 3"/>
            <p:cNvPicPr/>
            <p:nvPr/>
          </p:nvPicPr>
          <p:blipFill>
            <a:blip r:embed="rId2" cstate="print"/>
            <a:stretch>
              <a:fillRect/>
            </a:stretch>
          </p:blipFill>
          <p:spPr>
            <a:xfrm>
              <a:off x="3505200" y="2388171"/>
              <a:ext cx="4584180" cy="3601466"/>
            </a:xfrm>
            <a:prstGeom prst="rect">
              <a:avLst/>
            </a:prstGeom>
          </p:spPr>
        </p:pic>
        <p:pic>
          <p:nvPicPr>
            <p:cNvPr id="4" name="object 4"/>
            <p:cNvPicPr/>
            <p:nvPr/>
          </p:nvPicPr>
          <p:blipFill>
            <a:blip r:embed="rId3" cstate="print"/>
            <a:stretch>
              <a:fillRect/>
            </a:stretch>
          </p:blipFill>
          <p:spPr>
            <a:xfrm>
              <a:off x="2284476" y="2589275"/>
              <a:ext cx="1541526" cy="707898"/>
            </a:xfrm>
            <a:prstGeom prst="rect">
              <a:avLst/>
            </a:prstGeom>
          </p:spPr>
        </p:pic>
        <p:pic>
          <p:nvPicPr>
            <p:cNvPr id="5" name="object 5"/>
            <p:cNvPicPr/>
            <p:nvPr/>
          </p:nvPicPr>
          <p:blipFill>
            <a:blip r:embed="rId4" cstate="print"/>
            <a:stretch>
              <a:fillRect/>
            </a:stretch>
          </p:blipFill>
          <p:spPr>
            <a:xfrm>
              <a:off x="2481072" y="2702039"/>
              <a:ext cx="1131570" cy="485406"/>
            </a:xfrm>
            <a:prstGeom prst="rect">
              <a:avLst/>
            </a:prstGeom>
          </p:spPr>
        </p:pic>
        <p:sp>
          <p:nvSpPr>
            <p:cNvPr id="6" name="object 6"/>
            <p:cNvSpPr/>
            <p:nvPr/>
          </p:nvSpPr>
          <p:spPr>
            <a:xfrm>
              <a:off x="2209800" y="2514612"/>
              <a:ext cx="1541145" cy="708025"/>
            </a:xfrm>
            <a:custGeom>
              <a:avLst/>
              <a:gdLst/>
              <a:ahLst/>
              <a:cxnLst/>
              <a:rect l="l" t="t" r="r" b="b"/>
              <a:pathLst>
                <a:path w="1541145" h="708025">
                  <a:moveTo>
                    <a:pt x="1540637" y="0"/>
                  </a:moveTo>
                  <a:lnTo>
                    <a:pt x="0" y="0"/>
                  </a:lnTo>
                  <a:lnTo>
                    <a:pt x="0" y="707885"/>
                  </a:lnTo>
                  <a:lnTo>
                    <a:pt x="1540637" y="707885"/>
                  </a:lnTo>
                  <a:lnTo>
                    <a:pt x="1540637" y="0"/>
                  </a:lnTo>
                  <a:close/>
                </a:path>
              </a:pathLst>
            </a:custGeom>
            <a:solidFill>
              <a:srgbClr val="FF0000"/>
            </a:solidFill>
          </p:spPr>
          <p:txBody>
            <a:bodyPr wrap="square" lIns="0" tIns="0" rIns="0" bIns="0" rtlCol="0"/>
            <a:lstStyle/>
            <a:p>
              <a:endParaRPr/>
            </a:p>
          </p:txBody>
        </p:sp>
        <p:pic>
          <p:nvPicPr>
            <p:cNvPr id="7" name="object 7"/>
            <p:cNvPicPr/>
            <p:nvPr/>
          </p:nvPicPr>
          <p:blipFill>
            <a:blip r:embed="rId5" cstate="print"/>
            <a:stretch>
              <a:fillRect/>
            </a:stretch>
          </p:blipFill>
          <p:spPr>
            <a:xfrm>
              <a:off x="2404871" y="2625877"/>
              <a:ext cx="1129284" cy="483082"/>
            </a:xfrm>
            <a:prstGeom prst="rect">
              <a:avLst/>
            </a:prstGeom>
          </p:spPr>
        </p:pic>
        <p:sp>
          <p:nvSpPr>
            <p:cNvPr id="8" name="object 8"/>
            <p:cNvSpPr/>
            <p:nvPr/>
          </p:nvSpPr>
          <p:spPr>
            <a:xfrm>
              <a:off x="2458465" y="2679953"/>
              <a:ext cx="1028065" cy="380365"/>
            </a:xfrm>
            <a:custGeom>
              <a:avLst/>
              <a:gdLst/>
              <a:ahLst/>
              <a:cxnLst/>
              <a:rect l="l" t="t" r="r" b="b"/>
              <a:pathLst>
                <a:path w="1028064" h="380364">
                  <a:moveTo>
                    <a:pt x="917956" y="103759"/>
                  </a:moveTo>
                  <a:lnTo>
                    <a:pt x="872093" y="114331"/>
                  </a:lnTo>
                  <a:lnTo>
                    <a:pt x="832993" y="146050"/>
                  </a:lnTo>
                  <a:lnTo>
                    <a:pt x="806243" y="192659"/>
                  </a:lnTo>
                  <a:lnTo>
                    <a:pt x="797306" y="248031"/>
                  </a:lnTo>
                  <a:lnTo>
                    <a:pt x="799236" y="276270"/>
                  </a:lnTo>
                  <a:lnTo>
                    <a:pt x="814718" y="323844"/>
                  </a:lnTo>
                  <a:lnTo>
                    <a:pt x="844986" y="358749"/>
                  </a:lnTo>
                  <a:lnTo>
                    <a:pt x="885372" y="376604"/>
                  </a:lnTo>
                  <a:lnTo>
                    <a:pt x="909066" y="378841"/>
                  </a:lnTo>
                  <a:lnTo>
                    <a:pt x="931094" y="377315"/>
                  </a:lnTo>
                  <a:lnTo>
                    <a:pt x="950325" y="372729"/>
                  </a:lnTo>
                  <a:lnTo>
                    <a:pt x="966769" y="365071"/>
                  </a:lnTo>
                  <a:lnTo>
                    <a:pt x="980439" y="354330"/>
                  </a:lnTo>
                  <a:lnTo>
                    <a:pt x="1027557" y="354330"/>
                  </a:lnTo>
                  <a:lnTo>
                    <a:pt x="1027557" y="339471"/>
                  </a:lnTo>
                  <a:lnTo>
                    <a:pt x="934084" y="339471"/>
                  </a:lnTo>
                  <a:lnTo>
                    <a:pt x="895913" y="333472"/>
                  </a:lnTo>
                  <a:lnTo>
                    <a:pt x="868648" y="315483"/>
                  </a:lnTo>
                  <a:lnTo>
                    <a:pt x="852289" y="285517"/>
                  </a:lnTo>
                  <a:lnTo>
                    <a:pt x="846835" y="243586"/>
                  </a:lnTo>
                  <a:lnTo>
                    <a:pt x="848310" y="222728"/>
                  </a:lnTo>
                  <a:lnTo>
                    <a:pt x="870331" y="171704"/>
                  </a:lnTo>
                  <a:lnTo>
                    <a:pt x="913622" y="145164"/>
                  </a:lnTo>
                  <a:lnTo>
                    <a:pt x="931671" y="143383"/>
                  </a:lnTo>
                  <a:lnTo>
                    <a:pt x="1027557" y="143383"/>
                  </a:lnTo>
                  <a:lnTo>
                    <a:pt x="1027557" y="123062"/>
                  </a:lnTo>
                  <a:lnTo>
                    <a:pt x="980439" y="123062"/>
                  </a:lnTo>
                  <a:lnTo>
                    <a:pt x="968533" y="114635"/>
                  </a:lnTo>
                  <a:lnTo>
                    <a:pt x="954150" y="108600"/>
                  </a:lnTo>
                  <a:lnTo>
                    <a:pt x="937291" y="104971"/>
                  </a:lnTo>
                  <a:lnTo>
                    <a:pt x="917956" y="103759"/>
                  </a:lnTo>
                  <a:close/>
                </a:path>
                <a:path w="1028064" h="380364">
                  <a:moveTo>
                    <a:pt x="1027557" y="354330"/>
                  </a:moveTo>
                  <a:lnTo>
                    <a:pt x="980439" y="354330"/>
                  </a:lnTo>
                  <a:lnTo>
                    <a:pt x="980439" y="373888"/>
                  </a:lnTo>
                  <a:lnTo>
                    <a:pt x="1027557" y="373888"/>
                  </a:lnTo>
                  <a:lnTo>
                    <a:pt x="1027557" y="354330"/>
                  </a:lnTo>
                  <a:close/>
                </a:path>
                <a:path w="1028064" h="380364">
                  <a:moveTo>
                    <a:pt x="1027557" y="143383"/>
                  </a:moveTo>
                  <a:lnTo>
                    <a:pt x="931671" y="143383"/>
                  </a:lnTo>
                  <a:lnTo>
                    <a:pt x="947118" y="145164"/>
                  </a:lnTo>
                  <a:lnTo>
                    <a:pt x="946538" y="145164"/>
                  </a:lnTo>
                  <a:lnTo>
                    <a:pt x="959294" y="150113"/>
                  </a:lnTo>
                  <a:lnTo>
                    <a:pt x="970676" y="158492"/>
                  </a:lnTo>
                  <a:lnTo>
                    <a:pt x="980439" y="170180"/>
                  </a:lnTo>
                  <a:lnTo>
                    <a:pt x="980439" y="317373"/>
                  </a:lnTo>
                  <a:lnTo>
                    <a:pt x="946388" y="337677"/>
                  </a:lnTo>
                  <a:lnTo>
                    <a:pt x="934084" y="339471"/>
                  </a:lnTo>
                  <a:lnTo>
                    <a:pt x="1027557" y="339471"/>
                  </a:lnTo>
                  <a:lnTo>
                    <a:pt x="1027557" y="143383"/>
                  </a:lnTo>
                  <a:close/>
                </a:path>
                <a:path w="1028064" h="380364">
                  <a:moveTo>
                    <a:pt x="1027557" y="0"/>
                  </a:moveTo>
                  <a:lnTo>
                    <a:pt x="980439" y="0"/>
                  </a:lnTo>
                  <a:lnTo>
                    <a:pt x="980439" y="123062"/>
                  </a:lnTo>
                  <a:lnTo>
                    <a:pt x="1027557" y="123062"/>
                  </a:lnTo>
                  <a:lnTo>
                    <a:pt x="1027557" y="0"/>
                  </a:lnTo>
                  <a:close/>
                </a:path>
                <a:path w="1028064" h="380364">
                  <a:moveTo>
                    <a:pt x="364489" y="103759"/>
                  </a:moveTo>
                  <a:lnTo>
                    <a:pt x="318976" y="112617"/>
                  </a:lnTo>
                  <a:lnTo>
                    <a:pt x="280034" y="139192"/>
                  </a:lnTo>
                  <a:lnTo>
                    <a:pt x="250077" y="185435"/>
                  </a:lnTo>
                  <a:lnTo>
                    <a:pt x="240156" y="244601"/>
                  </a:lnTo>
                  <a:lnTo>
                    <a:pt x="242585" y="274534"/>
                  </a:lnTo>
                  <a:lnTo>
                    <a:pt x="262016" y="324826"/>
                  </a:lnTo>
                  <a:lnTo>
                    <a:pt x="297402" y="360021"/>
                  </a:lnTo>
                  <a:lnTo>
                    <a:pt x="339883" y="376975"/>
                  </a:lnTo>
                  <a:lnTo>
                    <a:pt x="363981" y="379095"/>
                  </a:lnTo>
                  <a:lnTo>
                    <a:pt x="380932" y="378450"/>
                  </a:lnTo>
                  <a:lnTo>
                    <a:pt x="426973" y="368681"/>
                  </a:lnTo>
                  <a:lnTo>
                    <a:pt x="460375" y="349885"/>
                  </a:lnTo>
                  <a:lnTo>
                    <a:pt x="454313" y="339471"/>
                  </a:lnTo>
                  <a:lnTo>
                    <a:pt x="373125" y="339471"/>
                  </a:lnTo>
                  <a:lnTo>
                    <a:pt x="356219" y="338111"/>
                  </a:lnTo>
                  <a:lnTo>
                    <a:pt x="315213" y="317626"/>
                  </a:lnTo>
                  <a:lnTo>
                    <a:pt x="291282" y="267977"/>
                  </a:lnTo>
                  <a:lnTo>
                    <a:pt x="289686" y="245999"/>
                  </a:lnTo>
                  <a:lnTo>
                    <a:pt x="480948" y="245999"/>
                  </a:lnTo>
                  <a:lnTo>
                    <a:pt x="482596" y="239281"/>
                  </a:lnTo>
                  <a:lnTo>
                    <a:pt x="483742" y="232267"/>
                  </a:lnTo>
                  <a:lnTo>
                    <a:pt x="484413" y="224942"/>
                  </a:lnTo>
                  <a:lnTo>
                    <a:pt x="484631" y="217297"/>
                  </a:lnTo>
                  <a:lnTo>
                    <a:pt x="484317" y="213361"/>
                  </a:lnTo>
                  <a:lnTo>
                    <a:pt x="484195" y="211836"/>
                  </a:lnTo>
                  <a:lnTo>
                    <a:pt x="290956" y="211836"/>
                  </a:lnTo>
                  <a:lnTo>
                    <a:pt x="293367" y="198161"/>
                  </a:lnTo>
                  <a:lnTo>
                    <a:pt x="313944" y="163703"/>
                  </a:lnTo>
                  <a:lnTo>
                    <a:pt x="337615" y="148605"/>
                  </a:lnTo>
                  <a:lnTo>
                    <a:pt x="337434" y="148605"/>
                  </a:lnTo>
                  <a:lnTo>
                    <a:pt x="351587" y="144690"/>
                  </a:lnTo>
                  <a:lnTo>
                    <a:pt x="351377" y="144690"/>
                  </a:lnTo>
                  <a:lnTo>
                    <a:pt x="366775" y="143383"/>
                  </a:lnTo>
                  <a:lnTo>
                    <a:pt x="459783" y="143383"/>
                  </a:lnTo>
                  <a:lnTo>
                    <a:pt x="453516" y="135762"/>
                  </a:lnTo>
                  <a:lnTo>
                    <a:pt x="435873" y="121761"/>
                  </a:lnTo>
                  <a:lnTo>
                    <a:pt x="415147" y="111759"/>
                  </a:lnTo>
                  <a:lnTo>
                    <a:pt x="391348" y="105759"/>
                  </a:lnTo>
                  <a:lnTo>
                    <a:pt x="364489" y="103759"/>
                  </a:lnTo>
                  <a:close/>
                </a:path>
                <a:path w="1028064" h="380364">
                  <a:moveTo>
                    <a:pt x="440563" y="315849"/>
                  </a:moveTo>
                  <a:lnTo>
                    <a:pt x="426204" y="326183"/>
                  </a:lnTo>
                  <a:lnTo>
                    <a:pt x="410178" y="333565"/>
                  </a:lnTo>
                  <a:lnTo>
                    <a:pt x="392017" y="338111"/>
                  </a:lnTo>
                  <a:lnTo>
                    <a:pt x="390950" y="338111"/>
                  </a:lnTo>
                  <a:lnTo>
                    <a:pt x="373125" y="339471"/>
                  </a:lnTo>
                  <a:lnTo>
                    <a:pt x="454313" y="339471"/>
                  </a:lnTo>
                  <a:lnTo>
                    <a:pt x="440563" y="315849"/>
                  </a:lnTo>
                  <a:close/>
                </a:path>
                <a:path w="1028064" h="380364">
                  <a:moveTo>
                    <a:pt x="459783" y="143383"/>
                  </a:moveTo>
                  <a:lnTo>
                    <a:pt x="366775" y="143383"/>
                  </a:lnTo>
                  <a:lnTo>
                    <a:pt x="382734" y="144690"/>
                  </a:lnTo>
                  <a:lnTo>
                    <a:pt x="396906" y="148605"/>
                  </a:lnTo>
                  <a:lnTo>
                    <a:pt x="409317" y="155116"/>
                  </a:lnTo>
                  <a:lnTo>
                    <a:pt x="419988" y="164211"/>
                  </a:lnTo>
                  <a:lnTo>
                    <a:pt x="427823" y="174384"/>
                  </a:lnTo>
                  <a:lnTo>
                    <a:pt x="433293" y="185435"/>
                  </a:lnTo>
                  <a:lnTo>
                    <a:pt x="433419" y="185689"/>
                  </a:lnTo>
                  <a:lnTo>
                    <a:pt x="436776" y="198161"/>
                  </a:lnTo>
                  <a:lnTo>
                    <a:pt x="437895" y="211836"/>
                  </a:lnTo>
                  <a:lnTo>
                    <a:pt x="484195" y="211836"/>
                  </a:lnTo>
                  <a:lnTo>
                    <a:pt x="482699" y="193127"/>
                  </a:lnTo>
                  <a:lnTo>
                    <a:pt x="476884" y="171481"/>
                  </a:lnTo>
                  <a:lnTo>
                    <a:pt x="467165" y="152360"/>
                  </a:lnTo>
                  <a:lnTo>
                    <a:pt x="459783" y="143383"/>
                  </a:lnTo>
                  <a:close/>
                </a:path>
                <a:path w="1028064" h="380364">
                  <a:moveTo>
                    <a:pt x="567054" y="108712"/>
                  </a:moveTo>
                  <a:lnTo>
                    <a:pt x="534796" y="108712"/>
                  </a:lnTo>
                  <a:lnTo>
                    <a:pt x="534796" y="374142"/>
                  </a:lnTo>
                  <a:lnTo>
                    <a:pt x="581913" y="374142"/>
                  </a:lnTo>
                  <a:lnTo>
                    <a:pt x="581913" y="176911"/>
                  </a:lnTo>
                  <a:lnTo>
                    <a:pt x="587105" y="170128"/>
                  </a:lnTo>
                  <a:lnTo>
                    <a:pt x="626125" y="145843"/>
                  </a:lnTo>
                  <a:lnTo>
                    <a:pt x="642619" y="143383"/>
                  </a:lnTo>
                  <a:lnTo>
                    <a:pt x="729880" y="143383"/>
                  </a:lnTo>
                  <a:lnTo>
                    <a:pt x="729692" y="143001"/>
                  </a:lnTo>
                  <a:lnTo>
                    <a:pt x="581913" y="143001"/>
                  </a:lnTo>
                  <a:lnTo>
                    <a:pt x="567054" y="108712"/>
                  </a:lnTo>
                  <a:close/>
                </a:path>
                <a:path w="1028064" h="380364">
                  <a:moveTo>
                    <a:pt x="729880" y="143383"/>
                  </a:moveTo>
                  <a:lnTo>
                    <a:pt x="642619" y="143383"/>
                  </a:lnTo>
                  <a:lnTo>
                    <a:pt x="656522" y="144452"/>
                  </a:lnTo>
                  <a:lnTo>
                    <a:pt x="668305" y="147653"/>
                  </a:lnTo>
                  <a:lnTo>
                    <a:pt x="694959" y="183721"/>
                  </a:lnTo>
                  <a:lnTo>
                    <a:pt x="698119" y="219710"/>
                  </a:lnTo>
                  <a:lnTo>
                    <a:pt x="698119" y="374142"/>
                  </a:lnTo>
                  <a:lnTo>
                    <a:pt x="745235" y="374142"/>
                  </a:lnTo>
                  <a:lnTo>
                    <a:pt x="745235" y="209804"/>
                  </a:lnTo>
                  <a:lnTo>
                    <a:pt x="739835" y="163893"/>
                  </a:lnTo>
                  <a:lnTo>
                    <a:pt x="739782" y="163445"/>
                  </a:lnTo>
                  <a:lnTo>
                    <a:pt x="729880" y="143383"/>
                  </a:lnTo>
                  <a:close/>
                </a:path>
                <a:path w="1028064" h="380364">
                  <a:moveTo>
                    <a:pt x="657986" y="103759"/>
                  </a:moveTo>
                  <a:lnTo>
                    <a:pt x="633438" y="106211"/>
                  </a:lnTo>
                  <a:lnTo>
                    <a:pt x="612568" y="113569"/>
                  </a:lnTo>
                  <a:lnTo>
                    <a:pt x="595389" y="125833"/>
                  </a:lnTo>
                  <a:lnTo>
                    <a:pt x="581913" y="143001"/>
                  </a:lnTo>
                  <a:lnTo>
                    <a:pt x="729692" y="143001"/>
                  </a:lnTo>
                  <a:lnTo>
                    <a:pt x="723423" y="130301"/>
                  </a:lnTo>
                  <a:lnTo>
                    <a:pt x="696158" y="110398"/>
                  </a:lnTo>
                  <a:lnTo>
                    <a:pt x="657986" y="103759"/>
                  </a:lnTo>
                  <a:close/>
                </a:path>
                <a:path w="1028064" h="380364">
                  <a:moveTo>
                    <a:pt x="19050" y="311912"/>
                  </a:moveTo>
                  <a:lnTo>
                    <a:pt x="1015" y="357505"/>
                  </a:lnTo>
                  <a:lnTo>
                    <a:pt x="18966" y="367506"/>
                  </a:lnTo>
                  <a:lnTo>
                    <a:pt x="38703" y="374650"/>
                  </a:lnTo>
                  <a:lnTo>
                    <a:pt x="60201" y="378936"/>
                  </a:lnTo>
                  <a:lnTo>
                    <a:pt x="83438" y="380365"/>
                  </a:lnTo>
                  <a:lnTo>
                    <a:pt x="109583" y="378579"/>
                  </a:lnTo>
                  <a:lnTo>
                    <a:pt x="153537" y="364291"/>
                  </a:lnTo>
                  <a:lnTo>
                    <a:pt x="185731" y="336811"/>
                  </a:lnTo>
                  <a:lnTo>
                    <a:pt x="186367" y="335788"/>
                  </a:lnTo>
                  <a:lnTo>
                    <a:pt x="90677" y="335788"/>
                  </a:lnTo>
                  <a:lnTo>
                    <a:pt x="82222" y="335359"/>
                  </a:lnTo>
                  <a:lnTo>
                    <a:pt x="43713" y="325306"/>
                  </a:lnTo>
                  <a:lnTo>
                    <a:pt x="26429" y="316821"/>
                  </a:lnTo>
                  <a:lnTo>
                    <a:pt x="19050" y="311912"/>
                  </a:lnTo>
                  <a:close/>
                </a:path>
                <a:path w="1028064" h="380364">
                  <a:moveTo>
                    <a:pt x="102615" y="4953"/>
                  </a:moveTo>
                  <a:lnTo>
                    <a:pt x="61563" y="11620"/>
                  </a:lnTo>
                  <a:lnTo>
                    <a:pt x="28701" y="31623"/>
                  </a:lnTo>
                  <a:lnTo>
                    <a:pt x="1787" y="79629"/>
                  </a:lnTo>
                  <a:lnTo>
                    <a:pt x="0" y="99060"/>
                  </a:lnTo>
                  <a:lnTo>
                    <a:pt x="926" y="115206"/>
                  </a:lnTo>
                  <a:lnTo>
                    <a:pt x="14731" y="156337"/>
                  </a:lnTo>
                  <a:lnTo>
                    <a:pt x="49486" y="188412"/>
                  </a:lnTo>
                  <a:lnTo>
                    <a:pt x="95884" y="211074"/>
                  </a:lnTo>
                  <a:lnTo>
                    <a:pt x="113949" y="220345"/>
                  </a:lnTo>
                  <a:lnTo>
                    <a:pt x="145033" y="245363"/>
                  </a:lnTo>
                  <a:lnTo>
                    <a:pt x="154812" y="279526"/>
                  </a:lnTo>
                  <a:lnTo>
                    <a:pt x="153717" y="291195"/>
                  </a:lnTo>
                  <a:lnTo>
                    <a:pt x="127789" y="326840"/>
                  </a:lnTo>
                  <a:lnTo>
                    <a:pt x="116559" y="331930"/>
                  </a:lnTo>
                  <a:lnTo>
                    <a:pt x="116313" y="331930"/>
                  </a:lnTo>
                  <a:lnTo>
                    <a:pt x="104461" y="334789"/>
                  </a:lnTo>
                  <a:lnTo>
                    <a:pt x="90677" y="335788"/>
                  </a:lnTo>
                  <a:lnTo>
                    <a:pt x="186367" y="335788"/>
                  </a:lnTo>
                  <a:lnTo>
                    <a:pt x="196008" y="320262"/>
                  </a:lnTo>
                  <a:lnTo>
                    <a:pt x="202166" y="302140"/>
                  </a:lnTo>
                  <a:lnTo>
                    <a:pt x="204215" y="282448"/>
                  </a:lnTo>
                  <a:lnTo>
                    <a:pt x="203267" y="264421"/>
                  </a:lnTo>
                  <a:lnTo>
                    <a:pt x="189229" y="220345"/>
                  </a:lnTo>
                  <a:lnTo>
                    <a:pt x="154225" y="187626"/>
                  </a:lnTo>
                  <a:lnTo>
                    <a:pt x="107314" y="164211"/>
                  </a:lnTo>
                  <a:lnTo>
                    <a:pt x="94146" y="157714"/>
                  </a:lnTo>
                  <a:lnTo>
                    <a:pt x="58165" y="131191"/>
                  </a:lnTo>
                  <a:lnTo>
                    <a:pt x="49567" y="99060"/>
                  </a:lnTo>
                  <a:lnTo>
                    <a:pt x="49529" y="98298"/>
                  </a:lnTo>
                  <a:lnTo>
                    <a:pt x="64007" y="61468"/>
                  </a:lnTo>
                  <a:lnTo>
                    <a:pt x="103758" y="46990"/>
                  </a:lnTo>
                  <a:lnTo>
                    <a:pt x="178683" y="46990"/>
                  </a:lnTo>
                  <a:lnTo>
                    <a:pt x="186308" y="24511"/>
                  </a:lnTo>
                  <a:lnTo>
                    <a:pt x="172285" y="15936"/>
                  </a:lnTo>
                  <a:lnTo>
                    <a:pt x="153654" y="9826"/>
                  </a:lnTo>
                  <a:lnTo>
                    <a:pt x="130427" y="6169"/>
                  </a:lnTo>
                  <a:lnTo>
                    <a:pt x="102615" y="4953"/>
                  </a:lnTo>
                  <a:close/>
                </a:path>
                <a:path w="1028064" h="380364">
                  <a:moveTo>
                    <a:pt x="178683" y="46990"/>
                  </a:moveTo>
                  <a:lnTo>
                    <a:pt x="103758" y="46990"/>
                  </a:lnTo>
                  <a:lnTo>
                    <a:pt x="112670" y="47416"/>
                  </a:lnTo>
                  <a:lnTo>
                    <a:pt x="121904" y="48688"/>
                  </a:lnTo>
                  <a:lnTo>
                    <a:pt x="159210" y="60547"/>
                  </a:lnTo>
                  <a:lnTo>
                    <a:pt x="171703" y="67563"/>
                  </a:lnTo>
                  <a:lnTo>
                    <a:pt x="178683" y="46990"/>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3296158" y="2814192"/>
              <a:ext cx="151892" cy="214376"/>
            </a:xfrm>
            <a:prstGeom prst="rect">
              <a:avLst/>
            </a:prstGeom>
          </p:spPr>
        </p:pic>
        <p:pic>
          <p:nvPicPr>
            <p:cNvPr id="10" name="object 10"/>
            <p:cNvPicPr/>
            <p:nvPr/>
          </p:nvPicPr>
          <p:blipFill>
            <a:blip r:embed="rId7" cstate="print"/>
            <a:stretch>
              <a:fillRect/>
            </a:stretch>
          </p:blipFill>
          <p:spPr>
            <a:xfrm>
              <a:off x="2740279" y="2814192"/>
              <a:ext cx="165226" cy="86741"/>
            </a:xfrm>
            <a:prstGeom prst="rect">
              <a:avLst/>
            </a:prstGeom>
          </p:spPr>
        </p:pic>
        <p:sp>
          <p:nvSpPr>
            <p:cNvPr id="11" name="object 11"/>
            <p:cNvSpPr/>
            <p:nvPr/>
          </p:nvSpPr>
          <p:spPr>
            <a:xfrm>
              <a:off x="2458465" y="2679953"/>
              <a:ext cx="1028065" cy="380365"/>
            </a:xfrm>
            <a:custGeom>
              <a:avLst/>
              <a:gdLst/>
              <a:ahLst/>
              <a:cxnLst/>
              <a:rect l="l" t="t" r="r" b="b"/>
              <a:pathLst>
                <a:path w="1028064" h="380364">
                  <a:moveTo>
                    <a:pt x="657986" y="103759"/>
                  </a:moveTo>
                  <a:lnTo>
                    <a:pt x="696158" y="110398"/>
                  </a:lnTo>
                  <a:lnTo>
                    <a:pt x="723423" y="130301"/>
                  </a:lnTo>
                  <a:lnTo>
                    <a:pt x="739782" y="163445"/>
                  </a:lnTo>
                  <a:lnTo>
                    <a:pt x="745235" y="209804"/>
                  </a:lnTo>
                  <a:lnTo>
                    <a:pt x="745235" y="374142"/>
                  </a:lnTo>
                  <a:lnTo>
                    <a:pt x="698119" y="374142"/>
                  </a:lnTo>
                  <a:lnTo>
                    <a:pt x="698119" y="219710"/>
                  </a:lnTo>
                  <a:lnTo>
                    <a:pt x="697331" y="200138"/>
                  </a:lnTo>
                  <a:lnTo>
                    <a:pt x="685419" y="160400"/>
                  </a:lnTo>
                  <a:lnTo>
                    <a:pt x="642619" y="143383"/>
                  </a:lnTo>
                  <a:lnTo>
                    <a:pt x="634450" y="144000"/>
                  </a:lnTo>
                  <a:lnTo>
                    <a:pt x="593344" y="163893"/>
                  </a:lnTo>
                  <a:lnTo>
                    <a:pt x="581913" y="176911"/>
                  </a:lnTo>
                  <a:lnTo>
                    <a:pt x="581913" y="374142"/>
                  </a:lnTo>
                  <a:lnTo>
                    <a:pt x="534796" y="374142"/>
                  </a:lnTo>
                  <a:lnTo>
                    <a:pt x="534796" y="108712"/>
                  </a:lnTo>
                  <a:lnTo>
                    <a:pt x="567054" y="108712"/>
                  </a:lnTo>
                  <a:lnTo>
                    <a:pt x="581913" y="143001"/>
                  </a:lnTo>
                  <a:lnTo>
                    <a:pt x="595389" y="125833"/>
                  </a:lnTo>
                  <a:lnTo>
                    <a:pt x="612568" y="113569"/>
                  </a:lnTo>
                  <a:lnTo>
                    <a:pt x="633438" y="106211"/>
                  </a:lnTo>
                  <a:lnTo>
                    <a:pt x="657986" y="103759"/>
                  </a:lnTo>
                  <a:close/>
                </a:path>
                <a:path w="1028064" h="380364">
                  <a:moveTo>
                    <a:pt x="364489" y="103759"/>
                  </a:moveTo>
                  <a:lnTo>
                    <a:pt x="415147" y="111759"/>
                  </a:lnTo>
                  <a:lnTo>
                    <a:pt x="453516" y="135762"/>
                  </a:lnTo>
                  <a:lnTo>
                    <a:pt x="476884" y="171481"/>
                  </a:lnTo>
                  <a:lnTo>
                    <a:pt x="484631" y="217297"/>
                  </a:lnTo>
                  <a:lnTo>
                    <a:pt x="484413" y="224942"/>
                  </a:lnTo>
                  <a:lnTo>
                    <a:pt x="483742" y="232267"/>
                  </a:lnTo>
                  <a:lnTo>
                    <a:pt x="482596" y="239281"/>
                  </a:lnTo>
                  <a:lnTo>
                    <a:pt x="480948" y="245999"/>
                  </a:lnTo>
                  <a:lnTo>
                    <a:pt x="289686" y="245999"/>
                  </a:lnTo>
                  <a:lnTo>
                    <a:pt x="291282" y="267977"/>
                  </a:lnTo>
                  <a:lnTo>
                    <a:pt x="315213" y="317626"/>
                  </a:lnTo>
                  <a:lnTo>
                    <a:pt x="356219" y="338111"/>
                  </a:lnTo>
                  <a:lnTo>
                    <a:pt x="373125" y="339471"/>
                  </a:lnTo>
                  <a:lnTo>
                    <a:pt x="392485" y="337994"/>
                  </a:lnTo>
                  <a:lnTo>
                    <a:pt x="410178" y="333565"/>
                  </a:lnTo>
                  <a:lnTo>
                    <a:pt x="426204" y="326183"/>
                  </a:lnTo>
                  <a:lnTo>
                    <a:pt x="440563" y="315849"/>
                  </a:lnTo>
                  <a:lnTo>
                    <a:pt x="460375" y="349885"/>
                  </a:lnTo>
                  <a:lnTo>
                    <a:pt x="426973" y="368681"/>
                  </a:lnTo>
                  <a:lnTo>
                    <a:pt x="380932" y="378450"/>
                  </a:lnTo>
                  <a:lnTo>
                    <a:pt x="363981" y="379095"/>
                  </a:lnTo>
                  <a:lnTo>
                    <a:pt x="339883" y="376975"/>
                  </a:lnTo>
                  <a:lnTo>
                    <a:pt x="297402" y="360021"/>
                  </a:lnTo>
                  <a:lnTo>
                    <a:pt x="262016" y="324826"/>
                  </a:lnTo>
                  <a:lnTo>
                    <a:pt x="242585" y="274534"/>
                  </a:lnTo>
                  <a:lnTo>
                    <a:pt x="240156" y="244601"/>
                  </a:lnTo>
                  <a:lnTo>
                    <a:pt x="242637" y="213361"/>
                  </a:lnTo>
                  <a:lnTo>
                    <a:pt x="262552" y="160645"/>
                  </a:lnTo>
                  <a:lnTo>
                    <a:pt x="298678" y="123690"/>
                  </a:lnTo>
                  <a:lnTo>
                    <a:pt x="340917" y="105973"/>
                  </a:lnTo>
                  <a:lnTo>
                    <a:pt x="364489" y="103759"/>
                  </a:lnTo>
                  <a:close/>
                </a:path>
                <a:path w="1028064" h="380364">
                  <a:moveTo>
                    <a:pt x="102615" y="4953"/>
                  </a:moveTo>
                  <a:lnTo>
                    <a:pt x="130427" y="6169"/>
                  </a:lnTo>
                  <a:lnTo>
                    <a:pt x="153654" y="9826"/>
                  </a:lnTo>
                  <a:lnTo>
                    <a:pt x="172285" y="15936"/>
                  </a:lnTo>
                  <a:lnTo>
                    <a:pt x="186308" y="24511"/>
                  </a:lnTo>
                  <a:lnTo>
                    <a:pt x="171703" y="67563"/>
                  </a:lnTo>
                  <a:lnTo>
                    <a:pt x="166106" y="64043"/>
                  </a:lnTo>
                  <a:lnTo>
                    <a:pt x="159210" y="60547"/>
                  </a:lnTo>
                  <a:lnTo>
                    <a:pt x="121904" y="48688"/>
                  </a:lnTo>
                  <a:lnTo>
                    <a:pt x="103758" y="46990"/>
                  </a:lnTo>
                  <a:lnTo>
                    <a:pt x="91832" y="47894"/>
                  </a:lnTo>
                  <a:lnTo>
                    <a:pt x="57673" y="69133"/>
                  </a:lnTo>
                  <a:lnTo>
                    <a:pt x="49529" y="98298"/>
                  </a:lnTo>
                  <a:lnTo>
                    <a:pt x="49861" y="105104"/>
                  </a:lnTo>
                  <a:lnTo>
                    <a:pt x="69214" y="142748"/>
                  </a:lnTo>
                  <a:lnTo>
                    <a:pt x="107314" y="164211"/>
                  </a:lnTo>
                  <a:lnTo>
                    <a:pt x="137032" y="178435"/>
                  </a:lnTo>
                  <a:lnTo>
                    <a:pt x="154225" y="187626"/>
                  </a:lnTo>
                  <a:lnTo>
                    <a:pt x="189229" y="220345"/>
                  </a:lnTo>
                  <a:lnTo>
                    <a:pt x="203267" y="264421"/>
                  </a:lnTo>
                  <a:lnTo>
                    <a:pt x="204215" y="282448"/>
                  </a:lnTo>
                  <a:lnTo>
                    <a:pt x="202166" y="302140"/>
                  </a:lnTo>
                  <a:lnTo>
                    <a:pt x="185731" y="336811"/>
                  </a:lnTo>
                  <a:lnTo>
                    <a:pt x="153537" y="364291"/>
                  </a:lnTo>
                  <a:lnTo>
                    <a:pt x="109583" y="378579"/>
                  </a:lnTo>
                  <a:lnTo>
                    <a:pt x="83438" y="380365"/>
                  </a:lnTo>
                  <a:lnTo>
                    <a:pt x="60201" y="378936"/>
                  </a:lnTo>
                  <a:lnTo>
                    <a:pt x="38703" y="374650"/>
                  </a:lnTo>
                  <a:lnTo>
                    <a:pt x="18966" y="367506"/>
                  </a:lnTo>
                  <a:lnTo>
                    <a:pt x="1015" y="357505"/>
                  </a:lnTo>
                  <a:lnTo>
                    <a:pt x="19050" y="311912"/>
                  </a:lnTo>
                  <a:lnTo>
                    <a:pt x="26429" y="316821"/>
                  </a:lnTo>
                  <a:lnTo>
                    <a:pt x="34655" y="321278"/>
                  </a:lnTo>
                  <a:lnTo>
                    <a:pt x="73231" y="334073"/>
                  </a:lnTo>
                  <a:lnTo>
                    <a:pt x="90677" y="335788"/>
                  </a:lnTo>
                  <a:lnTo>
                    <a:pt x="104461" y="334789"/>
                  </a:lnTo>
                  <a:lnTo>
                    <a:pt x="144954" y="311388"/>
                  </a:lnTo>
                  <a:lnTo>
                    <a:pt x="154812" y="279526"/>
                  </a:lnTo>
                  <a:lnTo>
                    <a:pt x="154213" y="270474"/>
                  </a:lnTo>
                  <a:lnTo>
                    <a:pt x="127888" y="228981"/>
                  </a:lnTo>
                  <a:lnTo>
                    <a:pt x="66675" y="197485"/>
                  </a:lnTo>
                  <a:lnTo>
                    <a:pt x="49486" y="188412"/>
                  </a:lnTo>
                  <a:lnTo>
                    <a:pt x="14731" y="156337"/>
                  </a:lnTo>
                  <a:lnTo>
                    <a:pt x="926" y="115206"/>
                  </a:lnTo>
                  <a:lnTo>
                    <a:pt x="0" y="99060"/>
                  </a:lnTo>
                  <a:lnTo>
                    <a:pt x="1787" y="79629"/>
                  </a:lnTo>
                  <a:lnTo>
                    <a:pt x="28701" y="31623"/>
                  </a:lnTo>
                  <a:lnTo>
                    <a:pt x="61563" y="11620"/>
                  </a:lnTo>
                  <a:lnTo>
                    <a:pt x="81065" y="6619"/>
                  </a:lnTo>
                  <a:lnTo>
                    <a:pt x="102615" y="4953"/>
                  </a:lnTo>
                  <a:close/>
                </a:path>
                <a:path w="1028064" h="380364">
                  <a:moveTo>
                    <a:pt x="980439" y="0"/>
                  </a:moveTo>
                  <a:lnTo>
                    <a:pt x="1027557" y="0"/>
                  </a:lnTo>
                  <a:lnTo>
                    <a:pt x="1027557" y="373888"/>
                  </a:lnTo>
                  <a:lnTo>
                    <a:pt x="980439" y="373888"/>
                  </a:lnTo>
                  <a:lnTo>
                    <a:pt x="980439" y="354330"/>
                  </a:lnTo>
                  <a:lnTo>
                    <a:pt x="966769" y="365071"/>
                  </a:lnTo>
                  <a:lnTo>
                    <a:pt x="950325" y="372729"/>
                  </a:lnTo>
                  <a:lnTo>
                    <a:pt x="931094" y="377315"/>
                  </a:lnTo>
                  <a:lnTo>
                    <a:pt x="909066" y="378841"/>
                  </a:lnTo>
                  <a:lnTo>
                    <a:pt x="885372" y="376604"/>
                  </a:lnTo>
                  <a:lnTo>
                    <a:pt x="844986" y="358749"/>
                  </a:lnTo>
                  <a:lnTo>
                    <a:pt x="814718" y="323844"/>
                  </a:lnTo>
                  <a:lnTo>
                    <a:pt x="799236" y="276270"/>
                  </a:lnTo>
                  <a:lnTo>
                    <a:pt x="797306" y="248031"/>
                  </a:lnTo>
                  <a:lnTo>
                    <a:pt x="799542" y="219237"/>
                  </a:lnTo>
                  <a:lnTo>
                    <a:pt x="817397" y="168271"/>
                  </a:lnTo>
                  <a:lnTo>
                    <a:pt x="851679" y="127547"/>
                  </a:lnTo>
                  <a:lnTo>
                    <a:pt x="894197" y="106402"/>
                  </a:lnTo>
                  <a:lnTo>
                    <a:pt x="917956" y="103759"/>
                  </a:lnTo>
                  <a:lnTo>
                    <a:pt x="937291" y="104971"/>
                  </a:lnTo>
                  <a:lnTo>
                    <a:pt x="954150" y="108600"/>
                  </a:lnTo>
                  <a:lnTo>
                    <a:pt x="968533" y="114635"/>
                  </a:lnTo>
                  <a:lnTo>
                    <a:pt x="980439" y="123062"/>
                  </a:lnTo>
                  <a:lnTo>
                    <a:pt x="980439" y="0"/>
                  </a:lnTo>
                  <a:close/>
                </a:path>
              </a:pathLst>
            </a:custGeom>
            <a:ln w="18288">
              <a:solidFill>
                <a:srgbClr val="FFFFFF"/>
              </a:solidFill>
            </a:ln>
          </p:spPr>
          <p:txBody>
            <a:bodyPr wrap="square" lIns="0" tIns="0" rIns="0" bIns="0" rtlCol="0"/>
            <a:lstStyle/>
            <a:p>
              <a:endParaRPr/>
            </a:p>
          </p:txBody>
        </p:sp>
        <p:pic>
          <p:nvPicPr>
            <p:cNvPr id="12" name="object 12"/>
            <p:cNvPicPr/>
            <p:nvPr/>
          </p:nvPicPr>
          <p:blipFill>
            <a:blip r:embed="rId8" cstate="print"/>
            <a:stretch>
              <a:fillRect/>
            </a:stretch>
          </p:blipFill>
          <p:spPr>
            <a:xfrm>
              <a:off x="2284476" y="5768339"/>
              <a:ext cx="2231898" cy="707897"/>
            </a:xfrm>
            <a:prstGeom prst="rect">
              <a:avLst/>
            </a:prstGeom>
          </p:spPr>
        </p:pic>
        <p:pic>
          <p:nvPicPr>
            <p:cNvPr id="13" name="object 13"/>
            <p:cNvPicPr/>
            <p:nvPr/>
          </p:nvPicPr>
          <p:blipFill>
            <a:blip r:embed="rId9" cstate="print"/>
            <a:stretch>
              <a:fillRect/>
            </a:stretch>
          </p:blipFill>
          <p:spPr>
            <a:xfrm>
              <a:off x="2510027" y="5888736"/>
              <a:ext cx="1800605" cy="476262"/>
            </a:xfrm>
            <a:prstGeom prst="rect">
              <a:avLst/>
            </a:prstGeom>
          </p:spPr>
        </p:pic>
        <p:sp>
          <p:nvSpPr>
            <p:cNvPr id="14" name="object 14"/>
            <p:cNvSpPr/>
            <p:nvPr/>
          </p:nvSpPr>
          <p:spPr>
            <a:xfrm>
              <a:off x="2209800" y="5692914"/>
              <a:ext cx="2230755" cy="708025"/>
            </a:xfrm>
            <a:custGeom>
              <a:avLst/>
              <a:gdLst/>
              <a:ahLst/>
              <a:cxnLst/>
              <a:rect l="l" t="t" r="r" b="b"/>
              <a:pathLst>
                <a:path w="2230754" h="708025">
                  <a:moveTo>
                    <a:pt x="2230501" y="0"/>
                  </a:moveTo>
                  <a:lnTo>
                    <a:pt x="0" y="0"/>
                  </a:lnTo>
                  <a:lnTo>
                    <a:pt x="0" y="707885"/>
                  </a:lnTo>
                  <a:lnTo>
                    <a:pt x="2230501" y="707885"/>
                  </a:lnTo>
                  <a:lnTo>
                    <a:pt x="2230501" y="0"/>
                  </a:lnTo>
                  <a:close/>
                </a:path>
              </a:pathLst>
            </a:custGeom>
            <a:solidFill>
              <a:srgbClr val="FF0000"/>
            </a:solidFill>
          </p:spPr>
          <p:txBody>
            <a:bodyPr wrap="square" lIns="0" tIns="0" rIns="0" bIns="0" rtlCol="0"/>
            <a:lstStyle/>
            <a:p>
              <a:endParaRPr/>
            </a:p>
          </p:txBody>
        </p:sp>
        <p:pic>
          <p:nvPicPr>
            <p:cNvPr id="15" name="object 15"/>
            <p:cNvPicPr/>
            <p:nvPr/>
          </p:nvPicPr>
          <p:blipFill>
            <a:blip r:embed="rId10" cstate="print"/>
            <a:stretch>
              <a:fillRect/>
            </a:stretch>
          </p:blipFill>
          <p:spPr>
            <a:xfrm>
              <a:off x="2433827" y="5812536"/>
              <a:ext cx="1798320" cy="473938"/>
            </a:xfrm>
            <a:prstGeom prst="rect">
              <a:avLst/>
            </a:prstGeom>
          </p:spPr>
        </p:pic>
        <p:pic>
          <p:nvPicPr>
            <p:cNvPr id="16" name="object 16"/>
            <p:cNvPicPr/>
            <p:nvPr/>
          </p:nvPicPr>
          <p:blipFill>
            <a:blip r:embed="rId11" cstate="print"/>
            <a:stretch>
              <a:fillRect/>
            </a:stretch>
          </p:blipFill>
          <p:spPr>
            <a:xfrm>
              <a:off x="2478659" y="5856528"/>
              <a:ext cx="1714627" cy="389978"/>
            </a:xfrm>
            <a:prstGeom prst="rect">
              <a:avLst/>
            </a:prstGeom>
          </p:spPr>
        </p:pic>
        <p:pic>
          <p:nvPicPr>
            <p:cNvPr id="17" name="object 17"/>
            <p:cNvPicPr/>
            <p:nvPr/>
          </p:nvPicPr>
          <p:blipFill>
            <a:blip r:embed="rId12" cstate="print"/>
            <a:stretch>
              <a:fillRect/>
            </a:stretch>
          </p:blipFill>
          <p:spPr>
            <a:xfrm>
              <a:off x="7466076" y="3046475"/>
              <a:ext cx="2577846" cy="707898"/>
            </a:xfrm>
            <a:prstGeom prst="rect">
              <a:avLst/>
            </a:prstGeom>
          </p:spPr>
        </p:pic>
        <p:pic>
          <p:nvPicPr>
            <p:cNvPr id="18" name="object 18"/>
            <p:cNvPicPr/>
            <p:nvPr/>
          </p:nvPicPr>
          <p:blipFill>
            <a:blip r:embed="rId13" cstate="print"/>
            <a:stretch>
              <a:fillRect/>
            </a:stretch>
          </p:blipFill>
          <p:spPr>
            <a:xfrm>
              <a:off x="7368540" y="2939795"/>
              <a:ext cx="2772918" cy="1067561"/>
            </a:xfrm>
            <a:prstGeom prst="rect">
              <a:avLst/>
            </a:prstGeom>
          </p:spPr>
        </p:pic>
      </p:grpSp>
      <p:sp>
        <p:nvSpPr>
          <p:cNvPr id="19" name="object 19"/>
          <p:cNvSpPr txBox="1"/>
          <p:nvPr/>
        </p:nvSpPr>
        <p:spPr>
          <a:xfrm>
            <a:off x="7391400" y="2971812"/>
            <a:ext cx="2577465" cy="708025"/>
          </a:xfrm>
          <a:prstGeom prst="rect">
            <a:avLst/>
          </a:prstGeom>
          <a:solidFill>
            <a:srgbClr val="FFFF00"/>
          </a:solidFill>
        </p:spPr>
        <p:txBody>
          <a:bodyPr vert="horz" wrap="square" lIns="0" tIns="31750" rIns="0" bIns="0" rtlCol="0">
            <a:spAutoFit/>
          </a:bodyPr>
          <a:lstStyle/>
          <a:p>
            <a:pPr marL="208279">
              <a:lnSpc>
                <a:spcPct val="100000"/>
              </a:lnSpc>
              <a:spcBef>
                <a:spcPts val="250"/>
              </a:spcBef>
            </a:pPr>
            <a:r>
              <a:rPr sz="4000" spc="-10" dirty="0">
                <a:solidFill>
                  <a:srgbClr val="275566"/>
                </a:solidFill>
                <a:latin typeface="Trebuchet MS"/>
                <a:cs typeface="Trebuchet MS"/>
              </a:rPr>
              <a:t>Feedback</a:t>
            </a:r>
            <a:endParaRPr sz="4000">
              <a:latin typeface="Trebuchet MS"/>
              <a:cs typeface="Trebuchet MS"/>
            </a:endParaRPr>
          </a:p>
        </p:txBody>
      </p:sp>
      <p:grpSp>
        <p:nvGrpSpPr>
          <p:cNvPr id="27" name="object 27"/>
          <p:cNvGrpSpPr/>
          <p:nvPr/>
        </p:nvGrpSpPr>
        <p:grpSpPr>
          <a:xfrm>
            <a:off x="2887008" y="1279209"/>
            <a:ext cx="3684904" cy="1737360"/>
            <a:chOff x="2887008" y="1279209"/>
            <a:chExt cx="3684904" cy="1737360"/>
          </a:xfrm>
        </p:grpSpPr>
        <p:pic>
          <p:nvPicPr>
            <p:cNvPr id="28" name="object 28"/>
            <p:cNvPicPr/>
            <p:nvPr/>
          </p:nvPicPr>
          <p:blipFill>
            <a:blip r:embed="rId14" cstate="print"/>
            <a:stretch>
              <a:fillRect/>
            </a:stretch>
          </p:blipFill>
          <p:spPr>
            <a:xfrm>
              <a:off x="2904743" y="1298447"/>
              <a:ext cx="3666744" cy="1717548"/>
            </a:xfrm>
            <a:prstGeom prst="rect">
              <a:avLst/>
            </a:prstGeom>
          </p:spPr>
        </p:pic>
        <p:pic>
          <p:nvPicPr>
            <p:cNvPr id="29" name="object 29"/>
            <p:cNvPicPr/>
            <p:nvPr/>
          </p:nvPicPr>
          <p:blipFill>
            <a:blip r:embed="rId15" cstate="print"/>
            <a:stretch>
              <a:fillRect/>
            </a:stretch>
          </p:blipFill>
          <p:spPr>
            <a:xfrm>
              <a:off x="3299459" y="1333487"/>
              <a:ext cx="2625852" cy="1235976"/>
            </a:xfrm>
            <a:prstGeom prst="rect">
              <a:avLst/>
            </a:prstGeom>
          </p:spPr>
        </p:pic>
        <p:sp>
          <p:nvSpPr>
            <p:cNvPr id="30" name="object 30"/>
            <p:cNvSpPr/>
            <p:nvPr/>
          </p:nvSpPr>
          <p:spPr>
            <a:xfrm>
              <a:off x="2893358" y="1285559"/>
              <a:ext cx="3550920" cy="1153160"/>
            </a:xfrm>
            <a:custGeom>
              <a:avLst/>
              <a:gdLst/>
              <a:ahLst/>
              <a:cxnLst/>
              <a:rect l="l" t="t" r="r" b="b"/>
              <a:pathLst>
                <a:path w="3550920" h="1153160">
                  <a:moveTo>
                    <a:pt x="2161147" y="0"/>
                  </a:moveTo>
                  <a:lnTo>
                    <a:pt x="2106121" y="2266"/>
                  </a:lnTo>
                  <a:lnTo>
                    <a:pt x="2052767" y="8204"/>
                  </a:lnTo>
                  <a:lnTo>
                    <a:pt x="2002077" y="17667"/>
                  </a:lnTo>
                  <a:lnTo>
                    <a:pt x="1955041" y="30506"/>
                  </a:lnTo>
                  <a:lnTo>
                    <a:pt x="1912651" y="46576"/>
                  </a:lnTo>
                  <a:lnTo>
                    <a:pt x="1875898" y="65729"/>
                  </a:lnTo>
                  <a:lnTo>
                    <a:pt x="1845773" y="87818"/>
                  </a:lnTo>
                  <a:lnTo>
                    <a:pt x="1822431" y="78372"/>
                  </a:lnTo>
                  <a:lnTo>
                    <a:pt x="1771460" y="61814"/>
                  </a:lnTo>
                  <a:lnTo>
                    <a:pt x="1689689" y="44034"/>
                  </a:lnTo>
                  <a:lnTo>
                    <a:pt x="1633893" y="36763"/>
                  </a:lnTo>
                  <a:lnTo>
                    <a:pt x="1577365" y="32888"/>
                  </a:lnTo>
                  <a:lnTo>
                    <a:pt x="1520809" y="32314"/>
                  </a:lnTo>
                  <a:lnTo>
                    <a:pt x="1464930" y="34945"/>
                  </a:lnTo>
                  <a:lnTo>
                    <a:pt x="1410433" y="40685"/>
                  </a:lnTo>
                  <a:lnTo>
                    <a:pt x="1358024" y="49438"/>
                  </a:lnTo>
                  <a:lnTo>
                    <a:pt x="1308408" y="61110"/>
                  </a:lnTo>
                  <a:lnTo>
                    <a:pt x="1262290" y="75604"/>
                  </a:lnTo>
                  <a:lnTo>
                    <a:pt x="1220374" y="92824"/>
                  </a:lnTo>
                  <a:lnTo>
                    <a:pt x="1183367" y="112675"/>
                  </a:lnTo>
                  <a:lnTo>
                    <a:pt x="1151972" y="135062"/>
                  </a:lnTo>
                  <a:lnTo>
                    <a:pt x="1105051" y="124220"/>
                  </a:lnTo>
                  <a:lnTo>
                    <a:pt x="1056285" y="115447"/>
                  </a:lnTo>
                  <a:lnTo>
                    <a:pt x="1006025" y="108773"/>
                  </a:lnTo>
                  <a:lnTo>
                    <a:pt x="954618" y="104229"/>
                  </a:lnTo>
                  <a:lnTo>
                    <a:pt x="902414" y="101847"/>
                  </a:lnTo>
                  <a:lnTo>
                    <a:pt x="849760" y="101658"/>
                  </a:lnTo>
                  <a:lnTo>
                    <a:pt x="797007" y="103693"/>
                  </a:lnTo>
                  <a:lnTo>
                    <a:pt x="733444" y="109188"/>
                  </a:lnTo>
                  <a:lnTo>
                    <a:pt x="673019" y="117700"/>
                  </a:lnTo>
                  <a:lnTo>
                    <a:pt x="616091" y="129020"/>
                  </a:lnTo>
                  <a:lnTo>
                    <a:pt x="563014" y="142942"/>
                  </a:lnTo>
                  <a:lnTo>
                    <a:pt x="514145" y="159258"/>
                  </a:lnTo>
                  <a:lnTo>
                    <a:pt x="469839" y="177761"/>
                  </a:lnTo>
                  <a:lnTo>
                    <a:pt x="430454" y="198244"/>
                  </a:lnTo>
                  <a:lnTo>
                    <a:pt x="396343" y="220500"/>
                  </a:lnTo>
                  <a:lnTo>
                    <a:pt x="345374" y="269502"/>
                  </a:lnTo>
                  <a:lnTo>
                    <a:pt x="319780" y="323109"/>
                  </a:lnTo>
                  <a:lnTo>
                    <a:pt x="317388" y="351121"/>
                  </a:lnTo>
                  <a:lnTo>
                    <a:pt x="322408" y="379664"/>
                  </a:lnTo>
                  <a:lnTo>
                    <a:pt x="319360" y="383220"/>
                  </a:lnTo>
                  <a:lnTo>
                    <a:pt x="264015" y="387751"/>
                  </a:lnTo>
                  <a:lnTo>
                    <a:pt x="211584" y="395976"/>
                  </a:lnTo>
                  <a:lnTo>
                    <a:pt x="162928" y="407651"/>
                  </a:lnTo>
                  <a:lnTo>
                    <a:pt x="118907" y="422533"/>
                  </a:lnTo>
                  <a:lnTo>
                    <a:pt x="80383" y="440378"/>
                  </a:lnTo>
                  <a:lnTo>
                    <a:pt x="48215" y="460944"/>
                  </a:lnTo>
                  <a:lnTo>
                    <a:pt x="18138" y="490147"/>
                  </a:lnTo>
                  <a:lnTo>
                    <a:pt x="0" y="551131"/>
                  </a:lnTo>
                  <a:lnTo>
                    <a:pt x="10909" y="581165"/>
                  </a:lnTo>
                  <a:lnTo>
                    <a:pt x="34451" y="609728"/>
                  </a:lnTo>
                  <a:lnTo>
                    <a:pt x="70111" y="635948"/>
                  </a:lnTo>
                  <a:lnTo>
                    <a:pt x="117373" y="658949"/>
                  </a:lnTo>
                  <a:lnTo>
                    <a:pt x="175723" y="677860"/>
                  </a:lnTo>
                  <a:lnTo>
                    <a:pt x="128908" y="705409"/>
                  </a:lnTo>
                  <a:lnTo>
                    <a:pt x="97047" y="736422"/>
                  </a:lnTo>
                  <a:lnTo>
                    <a:pt x="80997" y="769746"/>
                  </a:lnTo>
                  <a:lnTo>
                    <a:pt x="81616" y="804225"/>
                  </a:lnTo>
                  <a:lnTo>
                    <a:pt x="118381" y="857796"/>
                  </a:lnTo>
                  <a:lnTo>
                    <a:pt x="151161" y="880867"/>
                  </a:lnTo>
                  <a:lnTo>
                    <a:pt x="192043" y="900940"/>
                  </a:lnTo>
                  <a:lnTo>
                    <a:pt x="239907" y="917624"/>
                  </a:lnTo>
                  <a:lnTo>
                    <a:pt x="293631" y="930528"/>
                  </a:lnTo>
                  <a:lnTo>
                    <a:pt x="352093" y="939262"/>
                  </a:lnTo>
                  <a:lnTo>
                    <a:pt x="414172" y="943435"/>
                  </a:lnTo>
                  <a:lnTo>
                    <a:pt x="478745" y="942655"/>
                  </a:lnTo>
                  <a:lnTo>
                    <a:pt x="483190" y="945957"/>
                  </a:lnTo>
                  <a:lnTo>
                    <a:pt x="517417" y="968971"/>
                  </a:lnTo>
                  <a:lnTo>
                    <a:pt x="552923" y="988631"/>
                  </a:lnTo>
                  <a:lnTo>
                    <a:pt x="591685" y="1006553"/>
                  </a:lnTo>
                  <a:lnTo>
                    <a:pt x="633397" y="1022703"/>
                  </a:lnTo>
                  <a:lnTo>
                    <a:pt x="677752" y="1037049"/>
                  </a:lnTo>
                  <a:lnTo>
                    <a:pt x="724443" y="1049556"/>
                  </a:lnTo>
                  <a:lnTo>
                    <a:pt x="773163" y="1060189"/>
                  </a:lnTo>
                  <a:lnTo>
                    <a:pt x="823605" y="1068916"/>
                  </a:lnTo>
                  <a:lnTo>
                    <a:pt x="875462" y="1075703"/>
                  </a:lnTo>
                  <a:lnTo>
                    <a:pt x="928426" y="1080515"/>
                  </a:lnTo>
                  <a:lnTo>
                    <a:pt x="982191" y="1083319"/>
                  </a:lnTo>
                  <a:lnTo>
                    <a:pt x="1036449" y="1084081"/>
                  </a:lnTo>
                  <a:lnTo>
                    <a:pt x="1090895" y="1082767"/>
                  </a:lnTo>
                  <a:lnTo>
                    <a:pt x="1145219" y="1079343"/>
                  </a:lnTo>
                  <a:lnTo>
                    <a:pt x="1199116" y="1073776"/>
                  </a:lnTo>
                  <a:lnTo>
                    <a:pt x="1252279" y="1066031"/>
                  </a:lnTo>
                  <a:lnTo>
                    <a:pt x="1304400" y="1056075"/>
                  </a:lnTo>
                  <a:lnTo>
                    <a:pt x="1355172" y="1043874"/>
                  </a:lnTo>
                  <a:lnTo>
                    <a:pt x="1393666" y="1066440"/>
                  </a:lnTo>
                  <a:lnTo>
                    <a:pt x="1437440" y="1086781"/>
                  </a:lnTo>
                  <a:lnTo>
                    <a:pt x="1485998" y="1104722"/>
                  </a:lnTo>
                  <a:lnTo>
                    <a:pt x="1538843" y="1120092"/>
                  </a:lnTo>
                  <a:lnTo>
                    <a:pt x="1595476" y="1132718"/>
                  </a:lnTo>
                  <a:lnTo>
                    <a:pt x="1655400" y="1142426"/>
                  </a:lnTo>
                  <a:lnTo>
                    <a:pt x="1714146" y="1148813"/>
                  </a:lnTo>
                  <a:lnTo>
                    <a:pt x="1772908" y="1152292"/>
                  </a:lnTo>
                  <a:lnTo>
                    <a:pt x="1831264" y="1152965"/>
                  </a:lnTo>
                  <a:lnTo>
                    <a:pt x="1888793" y="1150930"/>
                  </a:lnTo>
                  <a:lnTo>
                    <a:pt x="1945073" y="1146287"/>
                  </a:lnTo>
                  <a:lnTo>
                    <a:pt x="1999684" y="1139138"/>
                  </a:lnTo>
                  <a:lnTo>
                    <a:pt x="2052204" y="1129581"/>
                  </a:lnTo>
                  <a:lnTo>
                    <a:pt x="2102212" y="1117717"/>
                  </a:lnTo>
                  <a:lnTo>
                    <a:pt x="2149286" y="1103646"/>
                  </a:lnTo>
                  <a:lnTo>
                    <a:pt x="2193005" y="1087468"/>
                  </a:lnTo>
                  <a:lnTo>
                    <a:pt x="2232949" y="1069282"/>
                  </a:lnTo>
                  <a:lnTo>
                    <a:pt x="2268695" y="1049189"/>
                  </a:lnTo>
                  <a:lnTo>
                    <a:pt x="2325909" y="1003683"/>
                  </a:lnTo>
                  <a:lnTo>
                    <a:pt x="2346534" y="978469"/>
                  </a:lnTo>
                  <a:lnTo>
                    <a:pt x="2392407" y="989598"/>
                  </a:lnTo>
                  <a:lnTo>
                    <a:pt x="2440565" y="998405"/>
                  </a:lnTo>
                  <a:lnTo>
                    <a:pt x="2490552" y="1004822"/>
                  </a:lnTo>
                  <a:lnTo>
                    <a:pt x="2541911" y="1008782"/>
                  </a:lnTo>
                  <a:lnTo>
                    <a:pt x="2594184" y="1010219"/>
                  </a:lnTo>
                  <a:lnTo>
                    <a:pt x="2658656" y="1008551"/>
                  </a:lnTo>
                  <a:lnTo>
                    <a:pt x="2720561" y="1003205"/>
                  </a:lnTo>
                  <a:lnTo>
                    <a:pt x="2779331" y="994429"/>
                  </a:lnTo>
                  <a:lnTo>
                    <a:pt x="2834393" y="982471"/>
                  </a:lnTo>
                  <a:lnTo>
                    <a:pt x="2885178" y="967581"/>
                  </a:lnTo>
                  <a:lnTo>
                    <a:pt x="2931115" y="950005"/>
                  </a:lnTo>
                  <a:lnTo>
                    <a:pt x="2971634" y="929992"/>
                  </a:lnTo>
                  <a:lnTo>
                    <a:pt x="3006163" y="907791"/>
                  </a:lnTo>
                  <a:lnTo>
                    <a:pt x="3054971" y="857816"/>
                  </a:lnTo>
                  <a:lnTo>
                    <a:pt x="3072974" y="802066"/>
                  </a:lnTo>
                  <a:lnTo>
                    <a:pt x="3129065" y="797216"/>
                  </a:lnTo>
                  <a:lnTo>
                    <a:pt x="3183521" y="789880"/>
                  </a:lnTo>
                  <a:lnTo>
                    <a:pt x="3235930" y="780129"/>
                  </a:lnTo>
                  <a:lnTo>
                    <a:pt x="3285875" y="768038"/>
                  </a:lnTo>
                  <a:lnTo>
                    <a:pt x="3332943" y="753679"/>
                  </a:lnTo>
                  <a:lnTo>
                    <a:pt x="3389727" y="731554"/>
                  </a:lnTo>
                  <a:lnTo>
                    <a:pt x="3438139" y="706856"/>
                  </a:lnTo>
                  <a:lnTo>
                    <a:pt x="3478061" y="679995"/>
                  </a:lnTo>
                  <a:lnTo>
                    <a:pt x="3509370" y="651382"/>
                  </a:lnTo>
                  <a:lnTo>
                    <a:pt x="3545668" y="590547"/>
                  </a:lnTo>
                  <a:lnTo>
                    <a:pt x="3550416" y="559146"/>
                  </a:lnTo>
                  <a:lnTo>
                    <a:pt x="3546068" y="527637"/>
                  </a:lnTo>
                  <a:lnTo>
                    <a:pt x="3532504" y="496432"/>
                  </a:lnTo>
                  <a:lnTo>
                    <a:pt x="3509603" y="465941"/>
                  </a:lnTo>
                  <a:lnTo>
                    <a:pt x="3477243" y="436576"/>
                  </a:lnTo>
                  <a:lnTo>
                    <a:pt x="3435305" y="408747"/>
                  </a:lnTo>
                  <a:lnTo>
                    <a:pt x="3441066" y="402508"/>
                  </a:lnTo>
                  <a:lnTo>
                    <a:pt x="3468492" y="352189"/>
                  </a:lnTo>
                  <a:lnTo>
                    <a:pt x="3470175" y="321452"/>
                  </a:lnTo>
                  <a:lnTo>
                    <a:pt x="3461055" y="291500"/>
                  </a:lnTo>
                  <a:lnTo>
                    <a:pt x="3412937" y="235915"/>
                  </a:lnTo>
                  <a:lnTo>
                    <a:pt x="3375206" y="211267"/>
                  </a:lnTo>
                  <a:lnTo>
                    <a:pt x="3329204" y="189369"/>
                  </a:lnTo>
                  <a:lnTo>
                    <a:pt x="3275564" y="170713"/>
                  </a:lnTo>
                  <a:lnTo>
                    <a:pt x="3214920" y="155791"/>
                  </a:lnTo>
                  <a:lnTo>
                    <a:pt x="3147904" y="145095"/>
                  </a:lnTo>
                  <a:lnTo>
                    <a:pt x="3129888" y="115712"/>
                  </a:lnTo>
                  <a:lnTo>
                    <a:pt x="3100930" y="88341"/>
                  </a:lnTo>
                  <a:lnTo>
                    <a:pt x="3061804" y="63567"/>
                  </a:lnTo>
                  <a:lnTo>
                    <a:pt x="3013284" y="41971"/>
                  </a:lnTo>
                  <a:lnTo>
                    <a:pt x="2969679" y="27780"/>
                  </a:lnTo>
                  <a:lnTo>
                    <a:pt x="2923255" y="16560"/>
                  </a:lnTo>
                  <a:lnTo>
                    <a:pt x="2874684" y="8288"/>
                  </a:lnTo>
                  <a:lnTo>
                    <a:pt x="2824633" y="2939"/>
                  </a:lnTo>
                  <a:lnTo>
                    <a:pt x="2773772" y="491"/>
                  </a:lnTo>
                  <a:lnTo>
                    <a:pt x="2722772" y="918"/>
                  </a:lnTo>
                  <a:lnTo>
                    <a:pt x="2672300" y="4197"/>
                  </a:lnTo>
                  <a:lnTo>
                    <a:pt x="2623027" y="10305"/>
                  </a:lnTo>
                  <a:lnTo>
                    <a:pt x="2575623" y="19218"/>
                  </a:lnTo>
                  <a:lnTo>
                    <a:pt x="2530755" y="30911"/>
                  </a:lnTo>
                  <a:lnTo>
                    <a:pt x="2489094" y="45361"/>
                  </a:lnTo>
                  <a:lnTo>
                    <a:pt x="2451309" y="62545"/>
                  </a:lnTo>
                  <a:lnTo>
                    <a:pt x="2424693" y="48755"/>
                  </a:lnTo>
                  <a:lnTo>
                    <a:pt x="2361887" y="25701"/>
                  </a:lnTo>
                  <a:lnTo>
                    <a:pt x="2272248" y="7068"/>
                  </a:lnTo>
                  <a:lnTo>
                    <a:pt x="2216853" y="1551"/>
                  </a:lnTo>
                  <a:lnTo>
                    <a:pt x="2161147" y="0"/>
                  </a:lnTo>
                  <a:close/>
                </a:path>
              </a:pathLst>
            </a:custGeom>
            <a:solidFill>
              <a:srgbClr val="BCDBE6"/>
            </a:solidFill>
          </p:spPr>
          <p:txBody>
            <a:bodyPr wrap="square" lIns="0" tIns="0" rIns="0" bIns="0" rtlCol="0"/>
            <a:lstStyle/>
            <a:p>
              <a:endParaRPr/>
            </a:p>
          </p:txBody>
        </p:sp>
        <p:pic>
          <p:nvPicPr>
            <p:cNvPr id="31" name="object 31"/>
            <p:cNvPicPr/>
            <p:nvPr/>
          </p:nvPicPr>
          <p:blipFill>
            <a:blip r:embed="rId16" cstate="print"/>
            <a:stretch>
              <a:fillRect/>
            </a:stretch>
          </p:blipFill>
          <p:spPr>
            <a:xfrm>
              <a:off x="4704969" y="2824606"/>
              <a:ext cx="64007" cy="64007"/>
            </a:xfrm>
            <a:prstGeom prst="rect">
              <a:avLst/>
            </a:prstGeom>
          </p:spPr>
        </p:pic>
        <p:pic>
          <p:nvPicPr>
            <p:cNvPr id="32" name="object 32"/>
            <p:cNvPicPr/>
            <p:nvPr/>
          </p:nvPicPr>
          <p:blipFill>
            <a:blip r:embed="rId17" cstate="print"/>
            <a:stretch>
              <a:fillRect/>
            </a:stretch>
          </p:blipFill>
          <p:spPr>
            <a:xfrm>
              <a:off x="4664836" y="2673095"/>
              <a:ext cx="128015" cy="128015"/>
            </a:xfrm>
            <a:prstGeom prst="rect">
              <a:avLst/>
            </a:prstGeom>
          </p:spPr>
        </p:pic>
        <p:pic>
          <p:nvPicPr>
            <p:cNvPr id="33" name="object 33"/>
            <p:cNvPicPr/>
            <p:nvPr/>
          </p:nvPicPr>
          <p:blipFill>
            <a:blip r:embed="rId18" cstate="print"/>
            <a:stretch>
              <a:fillRect/>
            </a:stretch>
          </p:blipFill>
          <p:spPr>
            <a:xfrm>
              <a:off x="4620259" y="2457703"/>
              <a:ext cx="192024" cy="192024"/>
            </a:xfrm>
            <a:prstGeom prst="rect">
              <a:avLst/>
            </a:prstGeom>
          </p:spPr>
        </p:pic>
        <p:sp>
          <p:nvSpPr>
            <p:cNvPr id="34" name="object 34"/>
            <p:cNvSpPr/>
            <p:nvPr/>
          </p:nvSpPr>
          <p:spPr>
            <a:xfrm>
              <a:off x="2893358" y="1285559"/>
              <a:ext cx="3550920" cy="1153160"/>
            </a:xfrm>
            <a:custGeom>
              <a:avLst/>
              <a:gdLst/>
              <a:ahLst/>
              <a:cxnLst/>
              <a:rect l="l" t="t" r="r" b="b"/>
              <a:pathLst>
                <a:path w="3550920" h="1153160">
                  <a:moveTo>
                    <a:pt x="322408" y="379664"/>
                  </a:moveTo>
                  <a:lnTo>
                    <a:pt x="317388" y="351121"/>
                  </a:lnTo>
                  <a:lnTo>
                    <a:pt x="319780" y="323109"/>
                  </a:lnTo>
                  <a:lnTo>
                    <a:pt x="329227" y="295833"/>
                  </a:lnTo>
                  <a:lnTo>
                    <a:pt x="367865" y="244322"/>
                  </a:lnTo>
                  <a:lnTo>
                    <a:pt x="430454" y="198244"/>
                  </a:lnTo>
                  <a:lnTo>
                    <a:pt x="469839" y="177761"/>
                  </a:lnTo>
                  <a:lnTo>
                    <a:pt x="514145" y="159258"/>
                  </a:lnTo>
                  <a:lnTo>
                    <a:pt x="563014" y="142942"/>
                  </a:lnTo>
                  <a:lnTo>
                    <a:pt x="616091" y="129020"/>
                  </a:lnTo>
                  <a:lnTo>
                    <a:pt x="673019" y="117700"/>
                  </a:lnTo>
                  <a:lnTo>
                    <a:pt x="733444" y="109188"/>
                  </a:lnTo>
                  <a:lnTo>
                    <a:pt x="797007" y="103693"/>
                  </a:lnTo>
                  <a:lnTo>
                    <a:pt x="849760" y="101658"/>
                  </a:lnTo>
                  <a:lnTo>
                    <a:pt x="902414" y="101847"/>
                  </a:lnTo>
                  <a:lnTo>
                    <a:pt x="954618" y="104229"/>
                  </a:lnTo>
                  <a:lnTo>
                    <a:pt x="1006025" y="108773"/>
                  </a:lnTo>
                  <a:lnTo>
                    <a:pt x="1056285" y="115447"/>
                  </a:lnTo>
                  <a:lnTo>
                    <a:pt x="1105051" y="124220"/>
                  </a:lnTo>
                  <a:lnTo>
                    <a:pt x="1151972" y="135062"/>
                  </a:lnTo>
                  <a:lnTo>
                    <a:pt x="1183367" y="112675"/>
                  </a:lnTo>
                  <a:lnTo>
                    <a:pt x="1220374" y="92824"/>
                  </a:lnTo>
                  <a:lnTo>
                    <a:pt x="1262290" y="75604"/>
                  </a:lnTo>
                  <a:lnTo>
                    <a:pt x="1308408" y="61110"/>
                  </a:lnTo>
                  <a:lnTo>
                    <a:pt x="1358024" y="49438"/>
                  </a:lnTo>
                  <a:lnTo>
                    <a:pt x="1410433" y="40685"/>
                  </a:lnTo>
                  <a:lnTo>
                    <a:pt x="1464930" y="34945"/>
                  </a:lnTo>
                  <a:lnTo>
                    <a:pt x="1520809" y="32314"/>
                  </a:lnTo>
                  <a:lnTo>
                    <a:pt x="1577365" y="32888"/>
                  </a:lnTo>
                  <a:lnTo>
                    <a:pt x="1633893" y="36763"/>
                  </a:lnTo>
                  <a:lnTo>
                    <a:pt x="1689689" y="44034"/>
                  </a:lnTo>
                  <a:lnTo>
                    <a:pt x="1744046" y="54798"/>
                  </a:lnTo>
                  <a:lnTo>
                    <a:pt x="1797624" y="69688"/>
                  </a:lnTo>
                  <a:lnTo>
                    <a:pt x="1845773" y="87818"/>
                  </a:lnTo>
                  <a:lnTo>
                    <a:pt x="1875898" y="65729"/>
                  </a:lnTo>
                  <a:lnTo>
                    <a:pt x="1912651" y="46576"/>
                  </a:lnTo>
                  <a:lnTo>
                    <a:pt x="1955041" y="30506"/>
                  </a:lnTo>
                  <a:lnTo>
                    <a:pt x="2002077" y="17667"/>
                  </a:lnTo>
                  <a:lnTo>
                    <a:pt x="2052767" y="8204"/>
                  </a:lnTo>
                  <a:lnTo>
                    <a:pt x="2106121" y="2266"/>
                  </a:lnTo>
                  <a:lnTo>
                    <a:pt x="2161147" y="0"/>
                  </a:lnTo>
                  <a:lnTo>
                    <a:pt x="2216853" y="1551"/>
                  </a:lnTo>
                  <a:lnTo>
                    <a:pt x="2272248" y="7068"/>
                  </a:lnTo>
                  <a:lnTo>
                    <a:pt x="2326341" y="16698"/>
                  </a:lnTo>
                  <a:lnTo>
                    <a:pt x="2394778" y="36430"/>
                  </a:lnTo>
                  <a:lnTo>
                    <a:pt x="2451309" y="62545"/>
                  </a:lnTo>
                  <a:lnTo>
                    <a:pt x="2489094" y="45361"/>
                  </a:lnTo>
                  <a:lnTo>
                    <a:pt x="2530755" y="30911"/>
                  </a:lnTo>
                  <a:lnTo>
                    <a:pt x="2575623" y="19218"/>
                  </a:lnTo>
                  <a:lnTo>
                    <a:pt x="2623027" y="10305"/>
                  </a:lnTo>
                  <a:lnTo>
                    <a:pt x="2672300" y="4197"/>
                  </a:lnTo>
                  <a:lnTo>
                    <a:pt x="2722772" y="918"/>
                  </a:lnTo>
                  <a:lnTo>
                    <a:pt x="2773772" y="491"/>
                  </a:lnTo>
                  <a:lnTo>
                    <a:pt x="2824633" y="2939"/>
                  </a:lnTo>
                  <a:lnTo>
                    <a:pt x="2874684" y="8288"/>
                  </a:lnTo>
                  <a:lnTo>
                    <a:pt x="2923255" y="16560"/>
                  </a:lnTo>
                  <a:lnTo>
                    <a:pt x="2969679" y="27780"/>
                  </a:lnTo>
                  <a:lnTo>
                    <a:pt x="3013284" y="41971"/>
                  </a:lnTo>
                  <a:lnTo>
                    <a:pt x="3061804" y="63567"/>
                  </a:lnTo>
                  <a:lnTo>
                    <a:pt x="3100930" y="88341"/>
                  </a:lnTo>
                  <a:lnTo>
                    <a:pt x="3129888" y="115712"/>
                  </a:lnTo>
                  <a:lnTo>
                    <a:pt x="3147904" y="145095"/>
                  </a:lnTo>
                  <a:lnTo>
                    <a:pt x="3214920" y="155791"/>
                  </a:lnTo>
                  <a:lnTo>
                    <a:pt x="3275564" y="170713"/>
                  </a:lnTo>
                  <a:lnTo>
                    <a:pt x="3329204" y="189369"/>
                  </a:lnTo>
                  <a:lnTo>
                    <a:pt x="3375206" y="211267"/>
                  </a:lnTo>
                  <a:lnTo>
                    <a:pt x="3412937" y="235915"/>
                  </a:lnTo>
                  <a:lnTo>
                    <a:pt x="3441765" y="262824"/>
                  </a:lnTo>
                  <a:lnTo>
                    <a:pt x="3470175" y="321452"/>
                  </a:lnTo>
                  <a:lnTo>
                    <a:pt x="3468492" y="352189"/>
                  </a:lnTo>
                  <a:lnTo>
                    <a:pt x="3451111" y="389744"/>
                  </a:lnTo>
                  <a:lnTo>
                    <a:pt x="3435305" y="408747"/>
                  </a:lnTo>
                  <a:lnTo>
                    <a:pt x="3477243" y="436576"/>
                  </a:lnTo>
                  <a:lnTo>
                    <a:pt x="3509603" y="465941"/>
                  </a:lnTo>
                  <a:lnTo>
                    <a:pt x="3532504" y="496432"/>
                  </a:lnTo>
                  <a:lnTo>
                    <a:pt x="3546068" y="527637"/>
                  </a:lnTo>
                  <a:lnTo>
                    <a:pt x="3550416" y="559146"/>
                  </a:lnTo>
                  <a:lnTo>
                    <a:pt x="3545668" y="590547"/>
                  </a:lnTo>
                  <a:lnTo>
                    <a:pt x="3509370" y="651382"/>
                  </a:lnTo>
                  <a:lnTo>
                    <a:pt x="3478061" y="679995"/>
                  </a:lnTo>
                  <a:lnTo>
                    <a:pt x="3438139" y="706856"/>
                  </a:lnTo>
                  <a:lnTo>
                    <a:pt x="3389727" y="731554"/>
                  </a:lnTo>
                  <a:lnTo>
                    <a:pt x="3332943" y="753679"/>
                  </a:lnTo>
                  <a:lnTo>
                    <a:pt x="3285875" y="768038"/>
                  </a:lnTo>
                  <a:lnTo>
                    <a:pt x="3235930" y="780129"/>
                  </a:lnTo>
                  <a:lnTo>
                    <a:pt x="3183521" y="789880"/>
                  </a:lnTo>
                  <a:lnTo>
                    <a:pt x="3129065" y="797216"/>
                  </a:lnTo>
                  <a:lnTo>
                    <a:pt x="3072974" y="802066"/>
                  </a:lnTo>
                  <a:lnTo>
                    <a:pt x="3068109" y="830538"/>
                  </a:lnTo>
                  <a:lnTo>
                    <a:pt x="3034132" y="883649"/>
                  </a:lnTo>
                  <a:lnTo>
                    <a:pt x="2971634" y="929992"/>
                  </a:lnTo>
                  <a:lnTo>
                    <a:pt x="2931115" y="950005"/>
                  </a:lnTo>
                  <a:lnTo>
                    <a:pt x="2885178" y="967581"/>
                  </a:lnTo>
                  <a:lnTo>
                    <a:pt x="2834393" y="982471"/>
                  </a:lnTo>
                  <a:lnTo>
                    <a:pt x="2779331" y="994429"/>
                  </a:lnTo>
                  <a:lnTo>
                    <a:pt x="2720561" y="1003205"/>
                  </a:lnTo>
                  <a:lnTo>
                    <a:pt x="2658656" y="1008551"/>
                  </a:lnTo>
                  <a:lnTo>
                    <a:pt x="2594184" y="1010219"/>
                  </a:lnTo>
                  <a:lnTo>
                    <a:pt x="2541911" y="1008782"/>
                  </a:lnTo>
                  <a:lnTo>
                    <a:pt x="2490552" y="1004822"/>
                  </a:lnTo>
                  <a:lnTo>
                    <a:pt x="2440565" y="998405"/>
                  </a:lnTo>
                  <a:lnTo>
                    <a:pt x="2392407" y="989598"/>
                  </a:lnTo>
                  <a:lnTo>
                    <a:pt x="2346534" y="978469"/>
                  </a:lnTo>
                  <a:lnTo>
                    <a:pt x="2325909" y="1003683"/>
                  </a:lnTo>
                  <a:lnTo>
                    <a:pt x="2268695" y="1049189"/>
                  </a:lnTo>
                  <a:lnTo>
                    <a:pt x="2232949" y="1069282"/>
                  </a:lnTo>
                  <a:lnTo>
                    <a:pt x="2193005" y="1087468"/>
                  </a:lnTo>
                  <a:lnTo>
                    <a:pt x="2149286" y="1103646"/>
                  </a:lnTo>
                  <a:lnTo>
                    <a:pt x="2102212" y="1117717"/>
                  </a:lnTo>
                  <a:lnTo>
                    <a:pt x="2052204" y="1129581"/>
                  </a:lnTo>
                  <a:lnTo>
                    <a:pt x="1999684" y="1139138"/>
                  </a:lnTo>
                  <a:lnTo>
                    <a:pt x="1945073" y="1146287"/>
                  </a:lnTo>
                  <a:lnTo>
                    <a:pt x="1888793" y="1150930"/>
                  </a:lnTo>
                  <a:lnTo>
                    <a:pt x="1831264" y="1152965"/>
                  </a:lnTo>
                  <a:lnTo>
                    <a:pt x="1772908" y="1152292"/>
                  </a:lnTo>
                  <a:lnTo>
                    <a:pt x="1714146" y="1148813"/>
                  </a:lnTo>
                  <a:lnTo>
                    <a:pt x="1655400" y="1142426"/>
                  </a:lnTo>
                  <a:lnTo>
                    <a:pt x="1595476" y="1132718"/>
                  </a:lnTo>
                  <a:lnTo>
                    <a:pt x="1538843" y="1120092"/>
                  </a:lnTo>
                  <a:lnTo>
                    <a:pt x="1485998" y="1104722"/>
                  </a:lnTo>
                  <a:lnTo>
                    <a:pt x="1437440" y="1086781"/>
                  </a:lnTo>
                  <a:lnTo>
                    <a:pt x="1393666" y="1066440"/>
                  </a:lnTo>
                  <a:lnTo>
                    <a:pt x="1355172" y="1043874"/>
                  </a:lnTo>
                  <a:lnTo>
                    <a:pt x="1304400" y="1056075"/>
                  </a:lnTo>
                  <a:lnTo>
                    <a:pt x="1252279" y="1066031"/>
                  </a:lnTo>
                  <a:lnTo>
                    <a:pt x="1199116" y="1073776"/>
                  </a:lnTo>
                  <a:lnTo>
                    <a:pt x="1145219" y="1079343"/>
                  </a:lnTo>
                  <a:lnTo>
                    <a:pt x="1090895" y="1082767"/>
                  </a:lnTo>
                  <a:lnTo>
                    <a:pt x="1036449" y="1084081"/>
                  </a:lnTo>
                  <a:lnTo>
                    <a:pt x="982191" y="1083319"/>
                  </a:lnTo>
                  <a:lnTo>
                    <a:pt x="928426" y="1080515"/>
                  </a:lnTo>
                  <a:lnTo>
                    <a:pt x="875462" y="1075703"/>
                  </a:lnTo>
                  <a:lnTo>
                    <a:pt x="823605" y="1068916"/>
                  </a:lnTo>
                  <a:lnTo>
                    <a:pt x="773163" y="1060189"/>
                  </a:lnTo>
                  <a:lnTo>
                    <a:pt x="724443" y="1049556"/>
                  </a:lnTo>
                  <a:lnTo>
                    <a:pt x="677752" y="1037049"/>
                  </a:lnTo>
                  <a:lnTo>
                    <a:pt x="633397" y="1022703"/>
                  </a:lnTo>
                  <a:lnTo>
                    <a:pt x="591685" y="1006553"/>
                  </a:lnTo>
                  <a:lnTo>
                    <a:pt x="552923" y="988631"/>
                  </a:lnTo>
                  <a:lnTo>
                    <a:pt x="517417" y="968971"/>
                  </a:lnTo>
                  <a:lnTo>
                    <a:pt x="485476" y="947608"/>
                  </a:lnTo>
                  <a:lnTo>
                    <a:pt x="481031" y="944306"/>
                  </a:lnTo>
                  <a:lnTo>
                    <a:pt x="478745" y="942655"/>
                  </a:lnTo>
                  <a:lnTo>
                    <a:pt x="414172" y="943435"/>
                  </a:lnTo>
                  <a:lnTo>
                    <a:pt x="352093" y="939262"/>
                  </a:lnTo>
                  <a:lnTo>
                    <a:pt x="293631" y="930528"/>
                  </a:lnTo>
                  <a:lnTo>
                    <a:pt x="239907" y="917624"/>
                  </a:lnTo>
                  <a:lnTo>
                    <a:pt x="192043" y="900940"/>
                  </a:lnTo>
                  <a:lnTo>
                    <a:pt x="151161" y="880867"/>
                  </a:lnTo>
                  <a:lnTo>
                    <a:pt x="118381" y="857796"/>
                  </a:lnTo>
                  <a:lnTo>
                    <a:pt x="81616" y="804225"/>
                  </a:lnTo>
                  <a:lnTo>
                    <a:pt x="80997" y="769746"/>
                  </a:lnTo>
                  <a:lnTo>
                    <a:pt x="97047" y="736422"/>
                  </a:lnTo>
                  <a:lnTo>
                    <a:pt x="128908" y="705409"/>
                  </a:lnTo>
                  <a:lnTo>
                    <a:pt x="175723" y="677860"/>
                  </a:lnTo>
                  <a:lnTo>
                    <a:pt x="117373" y="658949"/>
                  </a:lnTo>
                  <a:lnTo>
                    <a:pt x="70111" y="635948"/>
                  </a:lnTo>
                  <a:lnTo>
                    <a:pt x="34451" y="609728"/>
                  </a:lnTo>
                  <a:lnTo>
                    <a:pt x="10909" y="581165"/>
                  </a:lnTo>
                  <a:lnTo>
                    <a:pt x="0" y="551131"/>
                  </a:lnTo>
                  <a:lnTo>
                    <a:pt x="2237" y="520501"/>
                  </a:lnTo>
                  <a:lnTo>
                    <a:pt x="48215" y="460944"/>
                  </a:lnTo>
                  <a:lnTo>
                    <a:pt x="80383" y="440378"/>
                  </a:lnTo>
                  <a:lnTo>
                    <a:pt x="118907" y="422533"/>
                  </a:lnTo>
                  <a:lnTo>
                    <a:pt x="162928" y="407651"/>
                  </a:lnTo>
                  <a:lnTo>
                    <a:pt x="211584" y="395976"/>
                  </a:lnTo>
                  <a:lnTo>
                    <a:pt x="264015" y="387751"/>
                  </a:lnTo>
                  <a:lnTo>
                    <a:pt x="319360" y="383220"/>
                  </a:lnTo>
                  <a:lnTo>
                    <a:pt x="322408" y="379664"/>
                  </a:lnTo>
                  <a:close/>
                </a:path>
              </a:pathLst>
            </a:custGeom>
            <a:ln w="12700">
              <a:solidFill>
                <a:srgbClr val="000000"/>
              </a:solidFill>
            </a:ln>
          </p:spPr>
          <p:txBody>
            <a:bodyPr wrap="square" lIns="0" tIns="0" rIns="0" bIns="0" rtlCol="0"/>
            <a:lstStyle/>
            <a:p>
              <a:endParaRPr/>
            </a:p>
          </p:txBody>
        </p:sp>
        <p:pic>
          <p:nvPicPr>
            <p:cNvPr id="35" name="object 35"/>
            <p:cNvPicPr/>
            <p:nvPr/>
          </p:nvPicPr>
          <p:blipFill>
            <a:blip r:embed="rId19" cstate="print"/>
            <a:stretch>
              <a:fillRect/>
            </a:stretch>
          </p:blipFill>
          <p:spPr>
            <a:xfrm>
              <a:off x="4613909" y="2451353"/>
              <a:ext cx="204724" cy="443611"/>
            </a:xfrm>
            <a:prstGeom prst="rect">
              <a:avLst/>
            </a:prstGeom>
          </p:spPr>
        </p:pic>
        <p:sp>
          <p:nvSpPr>
            <p:cNvPr id="36" name="object 36"/>
            <p:cNvSpPr/>
            <p:nvPr/>
          </p:nvSpPr>
          <p:spPr>
            <a:xfrm>
              <a:off x="3072891" y="1344294"/>
              <a:ext cx="3254375" cy="980440"/>
            </a:xfrm>
            <a:custGeom>
              <a:avLst/>
              <a:gdLst/>
              <a:ahLst/>
              <a:cxnLst/>
              <a:rect l="l" t="t" r="r" b="b"/>
              <a:pathLst>
                <a:path w="3254375" h="980439">
                  <a:moveTo>
                    <a:pt x="208025" y="635888"/>
                  </a:moveTo>
                  <a:lnTo>
                    <a:pt x="153715" y="635950"/>
                  </a:lnTo>
                  <a:lnTo>
                    <a:pt x="100345" y="632380"/>
                  </a:lnTo>
                  <a:lnTo>
                    <a:pt x="48809" y="625262"/>
                  </a:lnTo>
                  <a:lnTo>
                    <a:pt x="0" y="614679"/>
                  </a:lnTo>
                </a:path>
                <a:path w="3254375" h="980439">
                  <a:moveTo>
                    <a:pt x="391413" y="868679"/>
                  </a:moveTo>
                  <a:lnTo>
                    <a:pt x="369329" y="872178"/>
                  </a:lnTo>
                  <a:lnTo>
                    <a:pt x="346757" y="875045"/>
                  </a:lnTo>
                  <a:lnTo>
                    <a:pt x="323780" y="877270"/>
                  </a:lnTo>
                  <a:lnTo>
                    <a:pt x="300481" y="878839"/>
                  </a:lnTo>
                </a:path>
                <a:path w="3254375" h="980439">
                  <a:moveTo>
                    <a:pt x="1175511" y="980439"/>
                  </a:moveTo>
                  <a:lnTo>
                    <a:pt x="1159706" y="969319"/>
                  </a:lnTo>
                  <a:lnTo>
                    <a:pt x="1145270" y="957865"/>
                  </a:lnTo>
                  <a:lnTo>
                    <a:pt x="1132238" y="946078"/>
                  </a:lnTo>
                  <a:lnTo>
                    <a:pt x="1120647" y="933957"/>
                  </a:lnTo>
                </a:path>
                <a:path w="3254375" h="980439">
                  <a:moveTo>
                    <a:pt x="2189225" y="864615"/>
                  </a:moveTo>
                  <a:lnTo>
                    <a:pt x="2186062" y="877593"/>
                  </a:lnTo>
                  <a:lnTo>
                    <a:pt x="2181352" y="890428"/>
                  </a:lnTo>
                  <a:lnTo>
                    <a:pt x="2175117" y="903120"/>
                  </a:lnTo>
                  <a:lnTo>
                    <a:pt x="2167382" y="915669"/>
                  </a:lnTo>
                </a:path>
                <a:path w="3254375" h="980439">
                  <a:moveTo>
                    <a:pt x="2624455" y="549909"/>
                  </a:moveTo>
                  <a:lnTo>
                    <a:pt x="2691147" y="567366"/>
                  </a:lnTo>
                  <a:lnTo>
                    <a:pt x="2749624" y="588995"/>
                  </a:lnTo>
                  <a:lnTo>
                    <a:pt x="2799104" y="614241"/>
                  </a:lnTo>
                  <a:lnTo>
                    <a:pt x="2838804" y="642548"/>
                  </a:lnTo>
                  <a:lnTo>
                    <a:pt x="2867943" y="673361"/>
                  </a:lnTo>
                  <a:lnTo>
                    <a:pt x="2885738" y="706124"/>
                  </a:lnTo>
                  <a:lnTo>
                    <a:pt x="2891409" y="740282"/>
                  </a:lnTo>
                </a:path>
                <a:path w="3254375" h="980439">
                  <a:moveTo>
                    <a:pt x="3254121" y="347217"/>
                  </a:moveTo>
                  <a:lnTo>
                    <a:pt x="3231546" y="367264"/>
                  </a:lnTo>
                  <a:lnTo>
                    <a:pt x="3204019" y="385952"/>
                  </a:lnTo>
                  <a:lnTo>
                    <a:pt x="3171824" y="403117"/>
                  </a:lnTo>
                  <a:lnTo>
                    <a:pt x="3135248" y="418591"/>
                  </a:lnTo>
                </a:path>
                <a:path w="3254375" h="980439">
                  <a:moveTo>
                    <a:pt x="2968879" y="82295"/>
                  </a:moveTo>
                  <a:lnTo>
                    <a:pt x="2971835" y="90699"/>
                  </a:lnTo>
                  <a:lnTo>
                    <a:pt x="2973863" y="99139"/>
                  </a:lnTo>
                  <a:lnTo>
                    <a:pt x="2974986" y="107602"/>
                  </a:lnTo>
                  <a:lnTo>
                    <a:pt x="2975229" y="116077"/>
                  </a:lnTo>
                </a:path>
                <a:path w="3254375" h="980439">
                  <a:moveTo>
                    <a:pt x="2209799" y="43052"/>
                  </a:moveTo>
                  <a:lnTo>
                    <a:pt x="2222361" y="31557"/>
                  </a:lnTo>
                  <a:lnTo>
                    <a:pt x="2236755" y="20526"/>
                  </a:lnTo>
                  <a:lnTo>
                    <a:pt x="2252912" y="9995"/>
                  </a:lnTo>
                  <a:lnTo>
                    <a:pt x="2270760" y="0"/>
                  </a:lnTo>
                </a:path>
                <a:path w="3254375" h="980439">
                  <a:moveTo>
                    <a:pt x="1640332" y="63500"/>
                  </a:moveTo>
                  <a:lnTo>
                    <a:pt x="1645757" y="53955"/>
                  </a:lnTo>
                  <a:lnTo>
                    <a:pt x="1652492" y="44576"/>
                  </a:lnTo>
                  <a:lnTo>
                    <a:pt x="1660513" y="35389"/>
                  </a:lnTo>
                  <a:lnTo>
                    <a:pt x="1669795" y="26415"/>
                  </a:lnTo>
                </a:path>
                <a:path w="3254375" h="980439">
                  <a:moveTo>
                    <a:pt x="972057" y="76072"/>
                  </a:moveTo>
                  <a:lnTo>
                    <a:pt x="1000549" y="83974"/>
                  </a:lnTo>
                  <a:lnTo>
                    <a:pt x="1027874" y="92614"/>
                  </a:lnTo>
                  <a:lnTo>
                    <a:pt x="1053961" y="101969"/>
                  </a:lnTo>
                  <a:lnTo>
                    <a:pt x="1078737" y="112013"/>
                  </a:lnTo>
                </a:path>
                <a:path w="3254375" h="980439">
                  <a:moveTo>
                    <a:pt x="161544" y="358775"/>
                  </a:moveTo>
                  <a:lnTo>
                    <a:pt x="155590" y="349468"/>
                  </a:lnTo>
                  <a:lnTo>
                    <a:pt x="150494" y="340042"/>
                  </a:lnTo>
                  <a:lnTo>
                    <a:pt x="146256" y="330521"/>
                  </a:lnTo>
                  <a:lnTo>
                    <a:pt x="142875" y="320928"/>
                  </a:lnTo>
                </a:path>
              </a:pathLst>
            </a:custGeom>
            <a:ln w="12700">
              <a:solidFill>
                <a:srgbClr val="000000"/>
              </a:solidFill>
            </a:ln>
          </p:spPr>
          <p:txBody>
            <a:bodyPr wrap="square" lIns="0" tIns="0" rIns="0" bIns="0" rtlCol="0"/>
            <a:lstStyle/>
            <a:p>
              <a:endParaRPr/>
            </a:p>
          </p:txBody>
        </p:sp>
        <p:pic>
          <p:nvPicPr>
            <p:cNvPr id="37" name="object 37"/>
            <p:cNvPicPr/>
            <p:nvPr/>
          </p:nvPicPr>
          <p:blipFill>
            <a:blip r:embed="rId20" cstate="print"/>
            <a:stretch>
              <a:fillRect/>
            </a:stretch>
          </p:blipFill>
          <p:spPr>
            <a:xfrm>
              <a:off x="3279647" y="1313687"/>
              <a:ext cx="2524505" cy="1134618"/>
            </a:xfrm>
            <a:prstGeom prst="rect">
              <a:avLst/>
            </a:prstGeom>
          </p:spPr>
        </p:pic>
      </p:grpSp>
      <p:sp>
        <p:nvSpPr>
          <p:cNvPr id="38" name="object 38"/>
          <p:cNvSpPr txBox="1"/>
          <p:nvPr/>
        </p:nvSpPr>
        <p:spPr>
          <a:xfrm>
            <a:off x="3607053" y="1475612"/>
            <a:ext cx="1870075"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Trebuchet MS"/>
                <a:cs typeface="Trebuchet MS"/>
              </a:rPr>
              <a:t>Message</a:t>
            </a:r>
            <a:endParaRPr sz="4000">
              <a:latin typeface="Trebuchet MS"/>
              <a:cs typeface="Trebuchet MS"/>
            </a:endParaRPr>
          </a:p>
        </p:txBody>
      </p:sp>
      <p:grpSp>
        <p:nvGrpSpPr>
          <p:cNvPr id="39" name="object 39"/>
          <p:cNvGrpSpPr/>
          <p:nvPr/>
        </p:nvGrpSpPr>
        <p:grpSpPr>
          <a:xfrm>
            <a:off x="6056376" y="4692408"/>
            <a:ext cx="4767580" cy="1554480"/>
            <a:chOff x="6056376" y="4692408"/>
            <a:chExt cx="4767580" cy="1554480"/>
          </a:xfrm>
        </p:grpSpPr>
        <p:pic>
          <p:nvPicPr>
            <p:cNvPr id="40" name="object 40"/>
            <p:cNvPicPr/>
            <p:nvPr/>
          </p:nvPicPr>
          <p:blipFill>
            <a:blip r:embed="rId21" cstate="print"/>
            <a:stretch>
              <a:fillRect/>
            </a:stretch>
          </p:blipFill>
          <p:spPr>
            <a:xfrm>
              <a:off x="6131052" y="5090159"/>
              <a:ext cx="2003298" cy="707897"/>
            </a:xfrm>
            <a:prstGeom prst="rect">
              <a:avLst/>
            </a:prstGeom>
          </p:spPr>
        </p:pic>
        <p:pic>
          <p:nvPicPr>
            <p:cNvPr id="41" name="object 41"/>
            <p:cNvPicPr/>
            <p:nvPr/>
          </p:nvPicPr>
          <p:blipFill>
            <a:blip r:embed="rId22" cstate="print"/>
            <a:stretch>
              <a:fillRect/>
            </a:stretch>
          </p:blipFill>
          <p:spPr>
            <a:xfrm>
              <a:off x="6281928" y="5202935"/>
              <a:ext cx="1713737" cy="582929"/>
            </a:xfrm>
            <a:prstGeom prst="rect">
              <a:avLst/>
            </a:prstGeom>
          </p:spPr>
        </p:pic>
        <p:sp>
          <p:nvSpPr>
            <p:cNvPr id="42" name="object 42"/>
            <p:cNvSpPr/>
            <p:nvPr/>
          </p:nvSpPr>
          <p:spPr>
            <a:xfrm>
              <a:off x="6056376" y="5014988"/>
              <a:ext cx="2002155" cy="708025"/>
            </a:xfrm>
            <a:custGeom>
              <a:avLst/>
              <a:gdLst/>
              <a:ahLst/>
              <a:cxnLst/>
              <a:rect l="l" t="t" r="r" b="b"/>
              <a:pathLst>
                <a:path w="2002154" h="708025">
                  <a:moveTo>
                    <a:pt x="2001901" y="0"/>
                  </a:moveTo>
                  <a:lnTo>
                    <a:pt x="0" y="0"/>
                  </a:lnTo>
                  <a:lnTo>
                    <a:pt x="0" y="707885"/>
                  </a:lnTo>
                  <a:lnTo>
                    <a:pt x="2001901" y="707885"/>
                  </a:lnTo>
                  <a:lnTo>
                    <a:pt x="2001901" y="0"/>
                  </a:lnTo>
                  <a:close/>
                </a:path>
              </a:pathLst>
            </a:custGeom>
            <a:solidFill>
              <a:srgbClr val="388355"/>
            </a:solidFill>
          </p:spPr>
          <p:txBody>
            <a:bodyPr wrap="square" lIns="0" tIns="0" rIns="0" bIns="0" rtlCol="0"/>
            <a:lstStyle/>
            <a:p>
              <a:endParaRPr/>
            </a:p>
          </p:txBody>
        </p:sp>
        <p:pic>
          <p:nvPicPr>
            <p:cNvPr id="43" name="object 43"/>
            <p:cNvPicPr/>
            <p:nvPr/>
          </p:nvPicPr>
          <p:blipFill>
            <a:blip r:embed="rId23" cstate="print"/>
            <a:stretch>
              <a:fillRect/>
            </a:stretch>
          </p:blipFill>
          <p:spPr>
            <a:xfrm>
              <a:off x="6205728" y="5126735"/>
              <a:ext cx="1711452" cy="580644"/>
            </a:xfrm>
            <a:prstGeom prst="rect">
              <a:avLst/>
            </a:prstGeom>
          </p:spPr>
        </p:pic>
        <p:pic>
          <p:nvPicPr>
            <p:cNvPr id="44" name="object 44"/>
            <p:cNvPicPr/>
            <p:nvPr/>
          </p:nvPicPr>
          <p:blipFill>
            <a:blip r:embed="rId24" cstate="print"/>
            <a:stretch>
              <a:fillRect/>
            </a:stretch>
          </p:blipFill>
          <p:spPr>
            <a:xfrm>
              <a:off x="6249924" y="5171185"/>
              <a:ext cx="1627124" cy="496506"/>
            </a:xfrm>
            <a:prstGeom prst="rect">
              <a:avLst/>
            </a:prstGeom>
          </p:spPr>
        </p:pic>
        <p:pic>
          <p:nvPicPr>
            <p:cNvPr id="45" name="object 45"/>
            <p:cNvPicPr/>
            <p:nvPr/>
          </p:nvPicPr>
          <p:blipFill>
            <a:blip r:embed="rId25" cstate="print"/>
            <a:stretch>
              <a:fillRect/>
            </a:stretch>
          </p:blipFill>
          <p:spPr>
            <a:xfrm>
              <a:off x="8197596" y="4692408"/>
              <a:ext cx="2625852" cy="1554480"/>
            </a:xfrm>
            <a:prstGeom prst="rect">
              <a:avLst/>
            </a:prstGeom>
          </p:spPr>
        </p:pic>
        <p:sp>
          <p:nvSpPr>
            <p:cNvPr id="46" name="object 46"/>
            <p:cNvSpPr/>
            <p:nvPr/>
          </p:nvSpPr>
          <p:spPr>
            <a:xfrm>
              <a:off x="8229600" y="4724399"/>
              <a:ext cx="2438400" cy="1398270"/>
            </a:xfrm>
            <a:custGeom>
              <a:avLst/>
              <a:gdLst/>
              <a:ahLst/>
              <a:cxnLst/>
              <a:rect l="l" t="t" r="r" b="b"/>
              <a:pathLst>
                <a:path w="2438400" h="1398270">
                  <a:moveTo>
                    <a:pt x="1739519" y="0"/>
                  </a:moveTo>
                  <a:lnTo>
                    <a:pt x="0" y="0"/>
                  </a:lnTo>
                  <a:lnTo>
                    <a:pt x="0" y="1397800"/>
                  </a:lnTo>
                  <a:lnTo>
                    <a:pt x="1739519" y="1397800"/>
                  </a:lnTo>
                  <a:lnTo>
                    <a:pt x="2438400" y="698881"/>
                  </a:lnTo>
                  <a:lnTo>
                    <a:pt x="1739519" y="0"/>
                  </a:lnTo>
                  <a:close/>
                </a:path>
              </a:pathLst>
            </a:custGeom>
            <a:solidFill>
              <a:srgbClr val="006FC0"/>
            </a:solidFill>
          </p:spPr>
          <p:txBody>
            <a:bodyPr wrap="square" lIns="0" tIns="0" rIns="0" bIns="0" rtlCol="0"/>
            <a:lstStyle/>
            <a:p>
              <a:endParaRPr/>
            </a:p>
          </p:txBody>
        </p:sp>
        <p:sp>
          <p:nvSpPr>
            <p:cNvPr id="47" name="object 47"/>
            <p:cNvSpPr/>
            <p:nvPr/>
          </p:nvSpPr>
          <p:spPr>
            <a:xfrm>
              <a:off x="8229600" y="4724399"/>
              <a:ext cx="2438400" cy="1398270"/>
            </a:xfrm>
            <a:custGeom>
              <a:avLst/>
              <a:gdLst/>
              <a:ahLst/>
              <a:cxnLst/>
              <a:rect l="l" t="t" r="r" b="b"/>
              <a:pathLst>
                <a:path w="2438400" h="1398270">
                  <a:moveTo>
                    <a:pt x="0" y="0"/>
                  </a:moveTo>
                  <a:lnTo>
                    <a:pt x="1739519" y="0"/>
                  </a:lnTo>
                  <a:lnTo>
                    <a:pt x="2438400" y="698881"/>
                  </a:lnTo>
                  <a:lnTo>
                    <a:pt x="1739519" y="1397800"/>
                  </a:lnTo>
                  <a:lnTo>
                    <a:pt x="0" y="1397800"/>
                  </a:lnTo>
                  <a:lnTo>
                    <a:pt x="0" y="0"/>
                  </a:lnTo>
                  <a:close/>
                </a:path>
              </a:pathLst>
            </a:custGeom>
            <a:ln w="12700">
              <a:solidFill>
                <a:srgbClr val="C1B56B"/>
              </a:solidFill>
            </a:ln>
          </p:spPr>
          <p:txBody>
            <a:bodyPr wrap="square" lIns="0" tIns="0" rIns="0" bIns="0" rtlCol="0"/>
            <a:lstStyle/>
            <a:p>
              <a:endParaRPr/>
            </a:p>
          </p:txBody>
        </p:sp>
      </p:grpSp>
      <p:sp>
        <p:nvSpPr>
          <p:cNvPr id="48" name="object 48"/>
          <p:cNvSpPr txBox="1"/>
          <p:nvPr/>
        </p:nvSpPr>
        <p:spPr>
          <a:xfrm>
            <a:off x="8309609" y="4741240"/>
            <a:ext cx="1602740" cy="1367790"/>
          </a:xfrm>
          <a:prstGeom prst="rect">
            <a:avLst/>
          </a:prstGeom>
        </p:spPr>
        <p:txBody>
          <a:bodyPr vert="horz" wrap="square" lIns="0" tIns="13335" rIns="0" bIns="0" rtlCol="0">
            <a:spAutoFit/>
          </a:bodyPr>
          <a:lstStyle/>
          <a:p>
            <a:pPr marL="12700" marR="5080">
              <a:lnSpc>
                <a:spcPct val="100000"/>
              </a:lnSpc>
              <a:spcBef>
                <a:spcPts val="105"/>
              </a:spcBef>
            </a:pPr>
            <a:r>
              <a:rPr sz="4400" spc="-450" dirty="0">
                <a:solidFill>
                  <a:srgbClr val="FFFFFF"/>
                </a:solidFill>
                <a:latin typeface="Trebuchet MS"/>
                <a:cs typeface="Trebuchet MS"/>
              </a:rPr>
              <a:t>T</a:t>
            </a:r>
            <a:r>
              <a:rPr sz="4400" spc="100" dirty="0">
                <a:solidFill>
                  <a:srgbClr val="FFFFFF"/>
                </a:solidFill>
                <a:latin typeface="Trebuchet MS"/>
                <a:cs typeface="Trebuchet MS"/>
              </a:rPr>
              <a:t>each</a:t>
            </a:r>
            <a:r>
              <a:rPr sz="4400" spc="-10" dirty="0">
                <a:solidFill>
                  <a:srgbClr val="FFFFFF"/>
                </a:solidFill>
                <a:latin typeface="Trebuchet MS"/>
                <a:cs typeface="Trebuchet MS"/>
              </a:rPr>
              <a:t> others</a:t>
            </a:r>
            <a:endParaRPr sz="4400">
              <a:latin typeface="Trebuchet MS"/>
              <a:cs typeface="Trebuchet MS"/>
            </a:endParaRPr>
          </a:p>
        </p:txBody>
      </p:sp>
      <p:sp>
        <p:nvSpPr>
          <p:cNvPr id="49" name="object 49"/>
          <p:cNvSpPr txBox="1"/>
          <p:nvPr/>
        </p:nvSpPr>
        <p:spPr>
          <a:xfrm>
            <a:off x="10025633" y="998346"/>
            <a:ext cx="265430" cy="574040"/>
          </a:xfrm>
          <a:prstGeom prst="rect">
            <a:avLst/>
          </a:prstGeom>
        </p:spPr>
        <p:txBody>
          <a:bodyPr vert="horz" wrap="square" lIns="0" tIns="12700" rIns="0" bIns="0" rtlCol="0">
            <a:spAutoFit/>
          </a:bodyPr>
          <a:lstStyle/>
          <a:p>
            <a:pPr marL="12700">
              <a:lnSpc>
                <a:spcPct val="100000"/>
              </a:lnSpc>
              <a:spcBef>
                <a:spcPts val="100"/>
              </a:spcBef>
            </a:pPr>
            <a:r>
              <a:rPr sz="3600" spc="-50" dirty="0">
                <a:solidFill>
                  <a:srgbClr val="FFFFFF"/>
                </a:solidFill>
                <a:latin typeface="Trebuchet MS"/>
                <a:cs typeface="Trebuchet MS"/>
              </a:rPr>
              <a:t>3</a:t>
            </a:r>
            <a:endParaRPr sz="3600">
              <a:latin typeface="Trebuchet MS"/>
              <a:cs typeface="Trebuchet MS"/>
            </a:endParaRPr>
          </a:p>
        </p:txBody>
      </p:sp>
      <p:sp>
        <p:nvSpPr>
          <p:cNvPr id="20" name="TextBox 19">
            <a:extLst>
              <a:ext uri="{FF2B5EF4-FFF2-40B4-BE49-F238E27FC236}">
                <a16:creationId xmlns:a16="http://schemas.microsoft.com/office/drawing/2014/main" id="{A1C23AC3-399E-3009-F814-03BACE221D2A}"/>
              </a:ext>
            </a:extLst>
          </p:cNvPr>
          <p:cNvSpPr txBox="1"/>
          <p:nvPr/>
        </p:nvSpPr>
        <p:spPr>
          <a:xfrm>
            <a:off x="2268048" y="146172"/>
            <a:ext cx="6326841" cy="769441"/>
          </a:xfrm>
          <a:prstGeom prst="rect">
            <a:avLst/>
          </a:prstGeom>
          <a:noFill/>
        </p:spPr>
        <p:txBody>
          <a:bodyPr wrap="square" rtlCol="0">
            <a:spAutoFit/>
          </a:bodyPr>
          <a:lstStyle/>
          <a:p>
            <a:r>
              <a:rPr lang="en-US" sz="4400" dirty="0"/>
              <a:t>Communication cycle </a:t>
            </a:r>
            <a:endParaRPr lang="en-AU"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C61A-243D-9291-475F-3CE5A2EE6C14}"/>
              </a:ext>
            </a:extLst>
          </p:cNvPr>
          <p:cNvSpPr>
            <a:spLocks noGrp="1"/>
          </p:cNvSpPr>
          <p:nvPr>
            <p:ph type="title"/>
          </p:nvPr>
        </p:nvSpPr>
        <p:spPr/>
        <p:txBody>
          <a:bodyPr>
            <a:normAutofit fontScale="90000"/>
          </a:bodyPr>
          <a:lstStyle/>
          <a:p>
            <a:r>
              <a:rPr lang="en-US" dirty="0">
                <a:solidFill>
                  <a:schemeClr val="accent2"/>
                </a:solidFill>
              </a:rPr>
              <a:t>A doctor tells a patient “your blood pressure is high take one tablet twice a day” two weeks later the blood pressure is still high, </a:t>
            </a:r>
            <a:endParaRPr lang="en-AU" dirty="0">
              <a:solidFill>
                <a:schemeClr val="accent2"/>
              </a:solidFill>
            </a:endParaRPr>
          </a:p>
        </p:txBody>
      </p:sp>
      <p:sp>
        <p:nvSpPr>
          <p:cNvPr id="3" name="Content Placeholder 2">
            <a:extLst>
              <a:ext uri="{FF2B5EF4-FFF2-40B4-BE49-F238E27FC236}">
                <a16:creationId xmlns:a16="http://schemas.microsoft.com/office/drawing/2014/main" id="{F1C50EE7-0075-9F53-4B6F-3DCE440BC2A4}"/>
              </a:ext>
            </a:extLst>
          </p:cNvPr>
          <p:cNvSpPr>
            <a:spLocks noGrp="1"/>
          </p:cNvSpPr>
          <p:nvPr>
            <p:ph idx="1"/>
          </p:nvPr>
        </p:nvSpPr>
        <p:spPr/>
        <p:txBody>
          <a:bodyPr/>
          <a:lstStyle/>
          <a:p>
            <a:r>
              <a:rPr lang="en-US" dirty="0"/>
              <a:t>Question:</a:t>
            </a:r>
          </a:p>
          <a:p>
            <a:r>
              <a:rPr lang="en-US" sz="2400" dirty="0"/>
              <a:t>What happened? Why the blood pressure still high?</a:t>
            </a:r>
          </a:p>
          <a:p>
            <a:r>
              <a:rPr lang="en-US" sz="2400" dirty="0"/>
              <a:t>What could be changed in doctors instructions? </a:t>
            </a:r>
          </a:p>
          <a:p>
            <a:endParaRPr lang="en-US" sz="2400" dirty="0"/>
          </a:p>
          <a:p>
            <a:r>
              <a:rPr lang="en-US" sz="2400" dirty="0"/>
              <a:t>A better explanation would be “ your blood pressure is high, this medicine helps protect your heart and kidneys, take one tablet every morning and evening, can you tell me how you will take it when you get home?</a:t>
            </a:r>
            <a:endParaRPr lang="en-AU" sz="2400" dirty="0"/>
          </a:p>
        </p:txBody>
      </p:sp>
    </p:spTree>
    <p:extLst>
      <p:ext uri="{BB962C8B-B14F-4D97-AF65-F5344CB8AC3E}">
        <p14:creationId xmlns:p14="http://schemas.microsoft.com/office/powerpoint/2010/main" val="54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67837" y="834834"/>
            <a:ext cx="7078345" cy="5461000"/>
            <a:chOff x="2167837" y="834834"/>
            <a:chExt cx="7078345" cy="5461000"/>
          </a:xfrm>
        </p:grpSpPr>
        <p:pic>
          <p:nvPicPr>
            <p:cNvPr id="3" name="object 3"/>
            <p:cNvPicPr/>
            <p:nvPr/>
          </p:nvPicPr>
          <p:blipFill>
            <a:blip r:embed="rId2" cstate="print"/>
            <a:stretch>
              <a:fillRect/>
            </a:stretch>
          </p:blipFill>
          <p:spPr>
            <a:xfrm>
              <a:off x="2167837" y="834834"/>
              <a:ext cx="6368328" cy="4142930"/>
            </a:xfrm>
            <a:prstGeom prst="rect">
              <a:avLst/>
            </a:prstGeom>
          </p:spPr>
        </p:pic>
        <p:pic>
          <p:nvPicPr>
            <p:cNvPr id="4" name="object 4"/>
            <p:cNvPicPr/>
            <p:nvPr/>
          </p:nvPicPr>
          <p:blipFill>
            <a:blip r:embed="rId3" cstate="print"/>
            <a:stretch>
              <a:fillRect/>
            </a:stretch>
          </p:blipFill>
          <p:spPr>
            <a:xfrm>
              <a:off x="4311395" y="4433328"/>
              <a:ext cx="3973067" cy="821423"/>
            </a:xfrm>
            <a:prstGeom prst="rect">
              <a:avLst/>
            </a:prstGeom>
          </p:spPr>
        </p:pic>
        <p:pic>
          <p:nvPicPr>
            <p:cNvPr id="5" name="object 5"/>
            <p:cNvPicPr/>
            <p:nvPr/>
          </p:nvPicPr>
          <p:blipFill>
            <a:blip r:embed="rId4" cstate="print"/>
            <a:stretch>
              <a:fillRect/>
            </a:stretch>
          </p:blipFill>
          <p:spPr>
            <a:xfrm>
              <a:off x="4216907" y="4326623"/>
              <a:ext cx="4158995" cy="1181112"/>
            </a:xfrm>
            <a:prstGeom prst="rect">
              <a:avLst/>
            </a:prstGeom>
          </p:spPr>
        </p:pic>
        <p:sp>
          <p:nvSpPr>
            <p:cNvPr id="6" name="object 6"/>
            <p:cNvSpPr/>
            <p:nvPr/>
          </p:nvSpPr>
          <p:spPr>
            <a:xfrm>
              <a:off x="4370831" y="4473714"/>
              <a:ext cx="3858895" cy="708025"/>
            </a:xfrm>
            <a:custGeom>
              <a:avLst/>
              <a:gdLst/>
              <a:ahLst/>
              <a:cxnLst/>
              <a:rect l="l" t="t" r="r" b="b"/>
              <a:pathLst>
                <a:path w="3858895" h="708025">
                  <a:moveTo>
                    <a:pt x="3858767" y="0"/>
                  </a:moveTo>
                  <a:lnTo>
                    <a:pt x="0" y="0"/>
                  </a:lnTo>
                  <a:lnTo>
                    <a:pt x="0" y="707885"/>
                  </a:lnTo>
                  <a:lnTo>
                    <a:pt x="3858767" y="707885"/>
                  </a:lnTo>
                  <a:lnTo>
                    <a:pt x="3858767" y="0"/>
                  </a:lnTo>
                  <a:close/>
                </a:path>
              </a:pathLst>
            </a:custGeom>
            <a:solidFill>
              <a:srgbClr val="B86F0C"/>
            </a:solidFill>
          </p:spPr>
          <p:txBody>
            <a:bodyPr wrap="square" lIns="0" tIns="0" rIns="0" bIns="0" rtlCol="0"/>
            <a:lstStyle/>
            <a:p>
              <a:endParaRPr/>
            </a:p>
          </p:txBody>
        </p:sp>
        <p:pic>
          <p:nvPicPr>
            <p:cNvPr id="7" name="object 7"/>
            <p:cNvPicPr/>
            <p:nvPr/>
          </p:nvPicPr>
          <p:blipFill>
            <a:blip r:embed="rId5" cstate="print"/>
            <a:stretch>
              <a:fillRect/>
            </a:stretch>
          </p:blipFill>
          <p:spPr>
            <a:xfrm>
              <a:off x="5934455" y="5221224"/>
              <a:ext cx="3311652" cy="821423"/>
            </a:xfrm>
            <a:prstGeom prst="rect">
              <a:avLst/>
            </a:prstGeom>
          </p:spPr>
        </p:pic>
        <p:pic>
          <p:nvPicPr>
            <p:cNvPr id="8" name="object 8"/>
            <p:cNvPicPr/>
            <p:nvPr/>
          </p:nvPicPr>
          <p:blipFill>
            <a:blip r:embed="rId6" cstate="print"/>
            <a:stretch>
              <a:fillRect/>
            </a:stretch>
          </p:blipFill>
          <p:spPr>
            <a:xfrm>
              <a:off x="5939027" y="5114543"/>
              <a:ext cx="3302508" cy="1181112"/>
            </a:xfrm>
            <a:prstGeom prst="rect">
              <a:avLst/>
            </a:prstGeom>
          </p:spPr>
        </p:pic>
        <p:sp>
          <p:nvSpPr>
            <p:cNvPr id="9" name="object 9"/>
            <p:cNvSpPr/>
            <p:nvPr/>
          </p:nvSpPr>
          <p:spPr>
            <a:xfrm>
              <a:off x="5994653" y="5261165"/>
              <a:ext cx="3196590" cy="708025"/>
            </a:xfrm>
            <a:custGeom>
              <a:avLst/>
              <a:gdLst/>
              <a:ahLst/>
              <a:cxnLst/>
              <a:rect l="l" t="t" r="r" b="b"/>
              <a:pathLst>
                <a:path w="3196590" h="708025">
                  <a:moveTo>
                    <a:pt x="3196208" y="0"/>
                  </a:moveTo>
                  <a:lnTo>
                    <a:pt x="0" y="0"/>
                  </a:lnTo>
                  <a:lnTo>
                    <a:pt x="0" y="707885"/>
                  </a:lnTo>
                  <a:lnTo>
                    <a:pt x="3196208" y="707885"/>
                  </a:lnTo>
                  <a:lnTo>
                    <a:pt x="3196208" y="0"/>
                  </a:lnTo>
                  <a:close/>
                </a:path>
              </a:pathLst>
            </a:custGeom>
            <a:solidFill>
              <a:srgbClr val="398199"/>
            </a:solidFill>
          </p:spPr>
          <p:txBody>
            <a:bodyPr wrap="square" lIns="0" tIns="0" rIns="0" bIns="0" rtlCol="0"/>
            <a:lstStyle/>
            <a:p>
              <a:endParaRPr/>
            </a:p>
          </p:txBody>
        </p:sp>
      </p:grpSp>
      <p:sp>
        <p:nvSpPr>
          <p:cNvPr id="10" name="object 10"/>
          <p:cNvSpPr txBox="1"/>
          <p:nvPr/>
        </p:nvSpPr>
        <p:spPr>
          <a:xfrm>
            <a:off x="4370832" y="4315358"/>
            <a:ext cx="4820285" cy="1600835"/>
          </a:xfrm>
          <a:prstGeom prst="rect">
            <a:avLst/>
          </a:prstGeom>
        </p:spPr>
        <p:txBody>
          <a:bodyPr vert="horz" wrap="square" lIns="0" tIns="190500" rIns="0" bIns="0" rtlCol="0">
            <a:spAutoFit/>
          </a:bodyPr>
          <a:lstStyle/>
          <a:p>
            <a:pPr marL="210820">
              <a:lnSpc>
                <a:spcPct val="100000"/>
              </a:lnSpc>
              <a:spcBef>
                <a:spcPts val="1500"/>
              </a:spcBef>
            </a:pPr>
            <a:r>
              <a:rPr sz="4000" b="1" spc="-10" dirty="0">
                <a:solidFill>
                  <a:srgbClr val="FFFFFF"/>
                </a:solidFill>
                <a:latin typeface="Trebuchet MS"/>
                <a:cs typeface="Trebuchet MS"/>
              </a:rPr>
              <a:t>Understanding</a:t>
            </a:r>
            <a:endParaRPr sz="4000">
              <a:latin typeface="Trebuchet MS"/>
              <a:cs typeface="Trebuchet MS"/>
            </a:endParaRPr>
          </a:p>
          <a:p>
            <a:pPr marL="1932305">
              <a:lnSpc>
                <a:spcPct val="100000"/>
              </a:lnSpc>
              <a:spcBef>
                <a:spcPts val="1405"/>
              </a:spcBef>
            </a:pPr>
            <a:r>
              <a:rPr sz="4000" b="1" spc="-10" dirty="0">
                <a:solidFill>
                  <a:srgbClr val="FFFFFF"/>
                </a:solidFill>
                <a:latin typeface="Trebuchet MS"/>
                <a:cs typeface="Trebuchet MS"/>
              </a:rPr>
              <a:t>Knowledge</a:t>
            </a:r>
            <a:endParaRPr sz="4000">
              <a:latin typeface="Trebuchet MS"/>
              <a:cs typeface="Trebuchet MS"/>
            </a:endParaRPr>
          </a:p>
        </p:txBody>
      </p:sp>
      <p:grpSp>
        <p:nvGrpSpPr>
          <p:cNvPr id="11" name="object 11"/>
          <p:cNvGrpSpPr/>
          <p:nvPr/>
        </p:nvGrpSpPr>
        <p:grpSpPr>
          <a:xfrm>
            <a:off x="7246619" y="5897878"/>
            <a:ext cx="2824480" cy="960119"/>
            <a:chOff x="7246619" y="5897878"/>
            <a:chExt cx="2824480" cy="960119"/>
          </a:xfrm>
        </p:grpSpPr>
        <p:pic>
          <p:nvPicPr>
            <p:cNvPr id="12" name="object 12"/>
            <p:cNvPicPr/>
            <p:nvPr/>
          </p:nvPicPr>
          <p:blipFill>
            <a:blip r:embed="rId7" cstate="print"/>
            <a:stretch>
              <a:fillRect/>
            </a:stretch>
          </p:blipFill>
          <p:spPr>
            <a:xfrm>
              <a:off x="7248143" y="6004558"/>
              <a:ext cx="2822448" cy="822985"/>
            </a:xfrm>
            <a:prstGeom prst="rect">
              <a:avLst/>
            </a:prstGeom>
          </p:spPr>
        </p:pic>
        <p:pic>
          <p:nvPicPr>
            <p:cNvPr id="13" name="object 13"/>
            <p:cNvPicPr/>
            <p:nvPr/>
          </p:nvPicPr>
          <p:blipFill>
            <a:blip r:embed="rId8" cstate="print"/>
            <a:stretch>
              <a:fillRect/>
            </a:stretch>
          </p:blipFill>
          <p:spPr>
            <a:xfrm>
              <a:off x="7246619" y="5897878"/>
              <a:ext cx="2823972" cy="960121"/>
            </a:xfrm>
            <a:prstGeom prst="rect">
              <a:avLst/>
            </a:prstGeom>
          </p:spPr>
        </p:pic>
      </p:grpSp>
      <p:sp>
        <p:nvSpPr>
          <p:cNvPr id="14" name="object 14"/>
          <p:cNvSpPr txBox="1"/>
          <p:nvPr/>
        </p:nvSpPr>
        <p:spPr>
          <a:xfrm>
            <a:off x="7308342" y="6045485"/>
            <a:ext cx="2707005" cy="708025"/>
          </a:xfrm>
          <a:prstGeom prst="rect">
            <a:avLst/>
          </a:prstGeom>
          <a:solidFill>
            <a:srgbClr val="388355"/>
          </a:solidFill>
        </p:spPr>
        <p:txBody>
          <a:bodyPr vert="horz" wrap="square" lIns="0" tIns="33019" rIns="0" bIns="0" rtlCol="0">
            <a:spAutoFit/>
          </a:bodyPr>
          <a:lstStyle/>
          <a:p>
            <a:pPr marL="302895">
              <a:lnSpc>
                <a:spcPct val="100000"/>
              </a:lnSpc>
              <a:spcBef>
                <a:spcPts val="259"/>
              </a:spcBef>
            </a:pPr>
            <a:r>
              <a:rPr sz="4000" b="1" spc="-10" dirty="0">
                <a:solidFill>
                  <a:srgbClr val="FFFFFF"/>
                </a:solidFill>
                <a:latin typeface="Trebuchet MS"/>
                <a:cs typeface="Trebuchet MS"/>
              </a:rPr>
              <a:t>Behavior</a:t>
            </a:r>
            <a:endParaRPr sz="4000">
              <a:latin typeface="Trebuchet MS"/>
              <a:cs typeface="Trebuchet MS"/>
            </a:endParaRPr>
          </a:p>
        </p:txBody>
      </p:sp>
      <p:sp>
        <p:nvSpPr>
          <p:cNvPr id="15" name="object 15"/>
          <p:cNvSpPr txBox="1">
            <a:spLocks noGrp="1"/>
          </p:cNvSpPr>
          <p:nvPr>
            <p:ph type="title"/>
          </p:nvPr>
        </p:nvSpPr>
        <p:spPr>
          <a:xfrm>
            <a:off x="379882" y="531063"/>
            <a:ext cx="4266565" cy="1416050"/>
          </a:xfrm>
          <a:prstGeom prst="rect">
            <a:avLst/>
          </a:prstGeom>
        </p:spPr>
        <p:txBody>
          <a:bodyPr vert="horz" wrap="square" lIns="0" tIns="95250" rIns="0" bIns="0" rtlCol="0">
            <a:spAutoFit/>
          </a:bodyPr>
          <a:lstStyle/>
          <a:p>
            <a:pPr marL="12700" marR="5080">
              <a:lnSpc>
                <a:spcPts val="5190"/>
              </a:lnSpc>
              <a:spcBef>
                <a:spcPts val="750"/>
              </a:spcBef>
            </a:pPr>
            <a:r>
              <a:rPr sz="4800" spc="-10" dirty="0"/>
              <a:t>Communication Objectives</a:t>
            </a:r>
            <a:endParaRPr sz="4800"/>
          </a:p>
        </p:txBody>
      </p:sp>
      <p:sp>
        <p:nvSpPr>
          <p:cNvPr id="16" name="object 16"/>
          <p:cNvSpPr txBox="1"/>
          <p:nvPr/>
        </p:nvSpPr>
        <p:spPr>
          <a:xfrm>
            <a:off x="9966452" y="998346"/>
            <a:ext cx="265430" cy="574040"/>
          </a:xfrm>
          <a:prstGeom prst="rect">
            <a:avLst/>
          </a:prstGeom>
        </p:spPr>
        <p:txBody>
          <a:bodyPr vert="horz" wrap="square" lIns="0" tIns="12700" rIns="0" bIns="0" rtlCol="0">
            <a:spAutoFit/>
          </a:bodyPr>
          <a:lstStyle/>
          <a:p>
            <a:pPr marL="12700">
              <a:lnSpc>
                <a:spcPct val="100000"/>
              </a:lnSpc>
              <a:spcBef>
                <a:spcPts val="100"/>
              </a:spcBef>
            </a:pPr>
            <a:r>
              <a:rPr sz="3600" spc="-50" dirty="0">
                <a:solidFill>
                  <a:srgbClr val="FFFFFF"/>
                </a:solidFill>
                <a:latin typeface="Trebuchet MS"/>
                <a:cs typeface="Trebuchet MS"/>
              </a:rPr>
              <a:t>4</a:t>
            </a:r>
            <a:endParaRPr sz="36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A8B3-FF64-BEB3-A8B1-46449DD8D5BE}"/>
              </a:ext>
            </a:extLst>
          </p:cNvPr>
          <p:cNvSpPr>
            <a:spLocks noGrp="1"/>
          </p:cNvSpPr>
          <p:nvPr>
            <p:ph type="title"/>
          </p:nvPr>
        </p:nvSpPr>
        <p:spPr/>
        <p:txBody>
          <a:bodyPr/>
          <a:lstStyle/>
          <a:p>
            <a:r>
              <a:rPr lang="en-US" dirty="0"/>
              <a:t>example</a:t>
            </a:r>
            <a:endParaRPr lang="en-AU" dirty="0"/>
          </a:p>
        </p:txBody>
      </p:sp>
      <p:sp>
        <p:nvSpPr>
          <p:cNvPr id="3" name="Content Placeholder 2">
            <a:extLst>
              <a:ext uri="{FF2B5EF4-FFF2-40B4-BE49-F238E27FC236}">
                <a16:creationId xmlns:a16="http://schemas.microsoft.com/office/drawing/2014/main" id="{75FE6FC0-7189-1A12-8917-CBA49136045A}"/>
              </a:ext>
            </a:extLst>
          </p:cNvPr>
          <p:cNvSpPr>
            <a:spLocks noGrp="1"/>
          </p:cNvSpPr>
          <p:nvPr>
            <p:ph idx="1"/>
          </p:nvPr>
        </p:nvSpPr>
        <p:spPr/>
        <p:txBody>
          <a:bodyPr/>
          <a:lstStyle/>
          <a:p>
            <a:r>
              <a:rPr lang="en-US" dirty="0"/>
              <a:t>A patient with newly diagnosed type 2 diabetes understands that the blood sugar is high and knows how to take the medicine but still does not change diet or attend follow-up . </a:t>
            </a:r>
          </a:p>
          <a:p>
            <a:r>
              <a:rPr lang="en-US" dirty="0"/>
              <a:t>Which part of communication objectives is not achieved ?</a:t>
            </a:r>
          </a:p>
          <a:p>
            <a:endParaRPr lang="en-US" dirty="0"/>
          </a:p>
          <a:p>
            <a:r>
              <a:rPr lang="en-US" dirty="0"/>
              <a:t>a. understanding </a:t>
            </a:r>
          </a:p>
          <a:p>
            <a:r>
              <a:rPr lang="en-US" dirty="0"/>
              <a:t>B. knowledge </a:t>
            </a:r>
          </a:p>
          <a:p>
            <a:r>
              <a:rPr lang="en-US" dirty="0"/>
              <a:t>C. behavior </a:t>
            </a:r>
          </a:p>
          <a:p>
            <a:r>
              <a:rPr lang="en-US" dirty="0"/>
              <a:t>D. all of the above </a:t>
            </a:r>
          </a:p>
          <a:p>
            <a:r>
              <a:rPr lang="en-US" dirty="0">
                <a:solidFill>
                  <a:srgbClr val="FF0000"/>
                </a:solidFill>
              </a:rPr>
              <a:t>The correct answer is C </a:t>
            </a:r>
          </a:p>
          <a:p>
            <a:endParaRPr lang="en-US" dirty="0"/>
          </a:p>
          <a:p>
            <a:endParaRPr lang="en-AU" dirty="0"/>
          </a:p>
        </p:txBody>
      </p:sp>
    </p:spTree>
    <p:extLst>
      <p:ext uri="{BB962C8B-B14F-4D97-AF65-F5344CB8AC3E}">
        <p14:creationId xmlns:p14="http://schemas.microsoft.com/office/powerpoint/2010/main" val="519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86EB-F1E9-3F2C-1E07-9B40E39AF894}"/>
              </a:ext>
            </a:extLst>
          </p:cNvPr>
          <p:cNvSpPr>
            <a:spLocks noGrp="1"/>
          </p:cNvSpPr>
          <p:nvPr>
            <p:ph type="title"/>
          </p:nvPr>
        </p:nvSpPr>
        <p:spPr>
          <a:xfrm>
            <a:off x="548640" y="669416"/>
            <a:ext cx="9048750" cy="1354217"/>
          </a:xfrm>
        </p:spPr>
        <p:txBody>
          <a:bodyPr/>
          <a:lstStyle/>
          <a:p>
            <a:r>
              <a:rPr lang="en-US" dirty="0">
                <a:solidFill>
                  <a:schemeClr val="accent2">
                    <a:lumMod val="50000"/>
                  </a:schemeClr>
                </a:solidFill>
              </a:rPr>
              <a:t>Importance (benefits ) of Doctor-Patient Communication </a:t>
            </a:r>
            <a:endParaRPr lang="en-AU" dirty="0">
              <a:solidFill>
                <a:schemeClr val="accent2">
                  <a:lumMod val="50000"/>
                </a:schemeClr>
              </a:solidFill>
            </a:endParaRPr>
          </a:p>
        </p:txBody>
      </p:sp>
      <p:sp>
        <p:nvSpPr>
          <p:cNvPr id="4" name="Rectangle 1">
            <a:extLst>
              <a:ext uri="{FF2B5EF4-FFF2-40B4-BE49-F238E27FC236}">
                <a16:creationId xmlns:a16="http://schemas.microsoft.com/office/drawing/2014/main" id="{8C5D47EA-76C7-2D20-9A8D-DEDCF782763A}"/>
              </a:ext>
            </a:extLst>
          </p:cNvPr>
          <p:cNvSpPr>
            <a:spLocks noGrp="1" noChangeArrowheads="1"/>
          </p:cNvSpPr>
          <p:nvPr>
            <p:ph idx="1"/>
          </p:nvPr>
        </p:nvSpPr>
        <p:spPr bwMode="auto">
          <a:xfrm>
            <a:off x="582472" y="2223437"/>
            <a:ext cx="1160952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Facilitates therapeutic doctor–patient relationship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Minimizes the likelihood of conflict and aggression in healthcare settings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Improves patient adherence to prescribed treatments and recommendations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Supports faster recovery and better health outcomes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Encourages patient empowerment and dissemination of health knowledge </a:t>
            </a:r>
          </a:p>
        </p:txBody>
      </p:sp>
    </p:spTree>
    <p:extLst>
      <p:ext uri="{BB962C8B-B14F-4D97-AF65-F5344CB8AC3E}">
        <p14:creationId xmlns:p14="http://schemas.microsoft.com/office/powerpoint/2010/main" val="425995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669416"/>
            <a:ext cx="9048750" cy="677108"/>
          </a:xfrm>
        </p:spPr>
        <p:txBody>
          <a:bodyPr>
            <a:normAutofit/>
          </a:bodyPr>
          <a:lstStyle/>
          <a:p>
            <a:r>
              <a:t>Common Pitfalls</a:t>
            </a:r>
          </a:p>
        </p:txBody>
      </p:sp>
      <p:sp>
        <p:nvSpPr>
          <p:cNvPr id="3" name="Content Placeholder 2"/>
          <p:cNvSpPr>
            <a:spLocks noGrp="1"/>
          </p:cNvSpPr>
          <p:nvPr>
            <p:ph idx="1"/>
          </p:nvPr>
        </p:nvSpPr>
        <p:spPr>
          <a:xfrm>
            <a:off x="685800" y="1828800"/>
            <a:ext cx="10175875" cy="5124480"/>
          </a:xfrm>
        </p:spPr>
        <p:txBody>
          <a:bodyPr/>
          <a:lstStyle/>
          <a:p>
            <a:r>
              <a:rPr dirty="0"/>
              <a:t>• </a:t>
            </a:r>
            <a:r>
              <a:rPr lang="en-US" dirty="0"/>
              <a:t>not introduce himself</a:t>
            </a:r>
            <a:endParaRPr dirty="0"/>
          </a:p>
          <a:p>
            <a:r>
              <a:rPr dirty="0"/>
              <a:t>• Interrupting the patient</a:t>
            </a:r>
          </a:p>
          <a:p>
            <a:r>
              <a:rPr dirty="0"/>
              <a:t>• Using medical jargon</a:t>
            </a:r>
          </a:p>
          <a:p>
            <a:r>
              <a:rPr dirty="0"/>
              <a:t>• Failure to listen actively</a:t>
            </a:r>
          </a:p>
          <a:p>
            <a:r>
              <a:rPr dirty="0"/>
              <a:t>• Ignoring emotional cues</a:t>
            </a:r>
          </a:p>
          <a:p>
            <a:r>
              <a:rPr dirty="0"/>
              <a:t>• Over-reliance on EMR</a:t>
            </a:r>
          </a:p>
          <a:p>
            <a:r>
              <a:rPr dirty="0"/>
              <a:t>• Poor question structure</a:t>
            </a:r>
            <a:endParaRPr lang="en-US" dirty="0"/>
          </a:p>
          <a:p>
            <a:r>
              <a:rPr lang="en-AU" dirty="0"/>
              <a:t>Ignore social aspect of the patient </a:t>
            </a:r>
            <a:endParaRPr dirty="0"/>
          </a:p>
          <a:p>
            <a:r>
              <a:rPr dirty="0"/>
              <a:t>• Not summarizing</a:t>
            </a:r>
          </a:p>
        </p:txBody>
      </p:sp>
      <p:pic>
        <p:nvPicPr>
          <p:cNvPr id="5" name="Picture 4" descr="A person and person sitting on stools">
            <a:extLst>
              <a:ext uri="{FF2B5EF4-FFF2-40B4-BE49-F238E27FC236}">
                <a16:creationId xmlns:a16="http://schemas.microsoft.com/office/drawing/2014/main" id="{4E23EBF8-EACF-ED66-BA4F-1286513A58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91400" y="2297868"/>
            <a:ext cx="3657600" cy="29138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71800" y="243017"/>
            <a:ext cx="5846064" cy="2295143"/>
          </a:xfrm>
          <a:prstGeom prst="rect">
            <a:avLst/>
          </a:prstGeom>
        </p:spPr>
      </p:pic>
      <p:sp>
        <p:nvSpPr>
          <p:cNvPr id="3" name="object 3"/>
          <p:cNvSpPr txBox="1">
            <a:spLocks noGrp="1"/>
          </p:cNvSpPr>
          <p:nvPr>
            <p:ph type="title"/>
          </p:nvPr>
        </p:nvSpPr>
        <p:spPr>
          <a:xfrm>
            <a:off x="3415410" y="456387"/>
            <a:ext cx="4723130" cy="1590040"/>
          </a:xfrm>
          <a:prstGeom prst="rect">
            <a:avLst/>
          </a:prstGeom>
        </p:spPr>
        <p:txBody>
          <a:bodyPr vert="horz" wrap="square" lIns="0" tIns="106045" rIns="0" bIns="0" rtlCol="0">
            <a:spAutoFit/>
          </a:bodyPr>
          <a:lstStyle/>
          <a:p>
            <a:pPr marL="12700" marR="5080">
              <a:lnSpc>
                <a:spcPts val="5830"/>
              </a:lnSpc>
              <a:spcBef>
                <a:spcPts val="835"/>
              </a:spcBef>
            </a:pPr>
            <a:r>
              <a:rPr sz="5400" spc="-10" dirty="0"/>
              <a:t>Dysfunctional communication</a:t>
            </a:r>
            <a:endParaRPr sz="5400"/>
          </a:p>
        </p:txBody>
      </p:sp>
      <p:sp>
        <p:nvSpPr>
          <p:cNvPr id="4" name="object 4"/>
          <p:cNvSpPr txBox="1"/>
          <p:nvPr/>
        </p:nvSpPr>
        <p:spPr>
          <a:xfrm>
            <a:off x="461873" y="2078481"/>
            <a:ext cx="11256645" cy="2403222"/>
          </a:xfrm>
          <a:prstGeom prst="rect">
            <a:avLst/>
          </a:prstGeom>
        </p:spPr>
        <p:txBody>
          <a:bodyPr vert="horz" wrap="square" lIns="0" tIns="81280" rIns="0" bIns="0" rtlCol="0">
            <a:spAutoFit/>
          </a:bodyPr>
          <a:lstStyle/>
          <a:p>
            <a:pPr marL="241300" marR="5080" indent="-229870">
              <a:lnSpc>
                <a:spcPts val="4320"/>
              </a:lnSpc>
              <a:spcBef>
                <a:spcPts val="640"/>
              </a:spcBef>
              <a:buSzPct val="97500"/>
              <a:buFont typeface="Wingdings"/>
              <a:buChar char=""/>
              <a:tabLst>
                <a:tab pos="241300" algn="l"/>
                <a:tab pos="465455" algn="l"/>
                <a:tab pos="4045585" algn="l"/>
              </a:tabLst>
            </a:pPr>
            <a:r>
              <a:rPr sz="4000" b="1" dirty="0">
                <a:latin typeface="Trebuchet MS"/>
                <a:cs typeface="Trebuchet MS"/>
              </a:rPr>
              <a:t>	Blaming</a:t>
            </a:r>
            <a:r>
              <a:rPr sz="4000" dirty="0">
                <a:latin typeface="Trebuchet MS"/>
                <a:cs typeface="Trebuchet MS"/>
              </a:rPr>
              <a:t>:</a:t>
            </a:r>
          </a:p>
          <a:p>
            <a:pPr marL="241300" marR="561975" indent="-229870">
              <a:lnSpc>
                <a:spcPts val="4320"/>
              </a:lnSpc>
              <a:spcBef>
                <a:spcPts val="300"/>
              </a:spcBef>
              <a:buSzPct val="97500"/>
              <a:buFont typeface="Wingdings"/>
              <a:buChar char=""/>
              <a:tabLst>
                <a:tab pos="241300" algn="l"/>
                <a:tab pos="465455" algn="l"/>
                <a:tab pos="5300980" algn="l"/>
                <a:tab pos="8444230" algn="l"/>
              </a:tabLst>
            </a:pPr>
            <a:r>
              <a:rPr sz="4000" b="1" spc="-35" dirty="0">
                <a:latin typeface="Trebuchet MS"/>
                <a:cs typeface="Trebuchet MS"/>
              </a:rPr>
              <a:t>	Super-</a:t>
            </a:r>
            <a:r>
              <a:rPr sz="4000" b="1" dirty="0">
                <a:latin typeface="Trebuchet MS"/>
                <a:cs typeface="Trebuchet MS"/>
              </a:rPr>
              <a:t>reasonable</a:t>
            </a:r>
            <a:r>
              <a:rPr sz="4000" dirty="0">
                <a:latin typeface="Trebuchet MS"/>
                <a:cs typeface="Trebuchet MS"/>
              </a:rPr>
              <a:t>:</a:t>
            </a:r>
            <a:endParaRPr lang="en-AU" sz="4000" spc="55" dirty="0">
              <a:latin typeface="Trebuchet MS"/>
              <a:cs typeface="Trebuchet MS"/>
            </a:endParaRPr>
          </a:p>
          <a:p>
            <a:pPr marL="241300" marR="561975" indent="-229870">
              <a:lnSpc>
                <a:spcPts val="4320"/>
              </a:lnSpc>
              <a:spcBef>
                <a:spcPts val="300"/>
              </a:spcBef>
              <a:buSzPct val="97500"/>
              <a:buFont typeface="Wingdings"/>
              <a:buChar char=""/>
              <a:tabLst>
                <a:tab pos="241300" algn="l"/>
                <a:tab pos="465455" algn="l"/>
                <a:tab pos="5300980" algn="l"/>
                <a:tab pos="8444230" algn="l"/>
              </a:tabLst>
            </a:pPr>
            <a:r>
              <a:rPr lang="en-US" sz="4000" b="1" dirty="0">
                <a:latin typeface="Trebuchet MS"/>
                <a:cs typeface="Trebuchet MS"/>
              </a:rPr>
              <a:t>	Irrelevant</a:t>
            </a:r>
            <a:r>
              <a:rPr lang="en-US" sz="4000" dirty="0">
                <a:latin typeface="Trebuchet MS"/>
                <a:cs typeface="Trebuchet MS"/>
              </a:rPr>
              <a:t>:</a:t>
            </a:r>
          </a:p>
          <a:p>
            <a:pPr marL="241300" marR="561975" indent="-229870">
              <a:lnSpc>
                <a:spcPts val="4320"/>
              </a:lnSpc>
              <a:spcBef>
                <a:spcPts val="300"/>
              </a:spcBef>
              <a:buSzPct val="97500"/>
              <a:buFont typeface="Wingdings"/>
              <a:buChar char=""/>
              <a:tabLst>
                <a:tab pos="241300" algn="l"/>
                <a:tab pos="465455" algn="l"/>
                <a:tab pos="5300980" algn="l"/>
                <a:tab pos="8444230" algn="l"/>
              </a:tabLst>
            </a:pPr>
            <a:endParaRPr lang="en-US" sz="4000" spc="55" dirty="0">
              <a:solidFill>
                <a:srgbClr val="FFFFFF"/>
              </a:solidFill>
              <a:latin typeface="Trebuchet MS"/>
              <a:cs typeface="Trebuchet MS"/>
            </a:endParaRPr>
          </a:p>
        </p:txBody>
      </p:sp>
      <p:sp>
        <p:nvSpPr>
          <p:cNvPr id="5" name="object 5"/>
          <p:cNvSpPr txBox="1"/>
          <p:nvPr/>
        </p:nvSpPr>
        <p:spPr>
          <a:xfrm>
            <a:off x="9883902" y="998346"/>
            <a:ext cx="265430" cy="566822"/>
          </a:xfrm>
          <a:prstGeom prst="rect">
            <a:avLst/>
          </a:prstGeom>
        </p:spPr>
        <p:txBody>
          <a:bodyPr vert="horz" wrap="square" lIns="0" tIns="12700" rIns="0" bIns="0" rtlCol="0">
            <a:spAutoFit/>
          </a:bodyPr>
          <a:lstStyle/>
          <a:p>
            <a:pPr marL="12700">
              <a:lnSpc>
                <a:spcPct val="100000"/>
              </a:lnSpc>
              <a:spcBef>
                <a:spcPts val="100"/>
              </a:spcBef>
            </a:pPr>
            <a:r>
              <a:rPr lang="en-US" sz="3600" spc="-50" dirty="0">
                <a:solidFill>
                  <a:srgbClr val="FFFFFF"/>
                </a:solidFill>
                <a:latin typeface="Trebuchet MS"/>
                <a:cs typeface="Trebuchet MS"/>
              </a:rPr>
              <a:t>8</a:t>
            </a:r>
            <a:endParaRPr sz="3600" dirty="0">
              <a:latin typeface="Trebuchet MS"/>
              <a:cs typeface="Trebuchet MS"/>
            </a:endParaRPr>
          </a:p>
        </p:txBody>
      </p:sp>
      <p:pic>
        <p:nvPicPr>
          <p:cNvPr id="6" name="object 6"/>
          <p:cNvPicPr/>
          <p:nvPr/>
        </p:nvPicPr>
        <p:blipFill>
          <a:blip r:embed="rId3" cstate="print"/>
          <a:stretch>
            <a:fillRect/>
          </a:stretch>
        </p:blipFill>
        <p:spPr>
          <a:xfrm>
            <a:off x="163563" y="256413"/>
            <a:ext cx="1784362" cy="1692274"/>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302</TotalTime>
  <Words>434</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Tahoma</vt:lpstr>
      <vt:lpstr>Times New Roman</vt:lpstr>
      <vt:lpstr>Trebuchet MS</vt:lpstr>
      <vt:lpstr>Wingdings</vt:lpstr>
      <vt:lpstr>Wingdings 3</vt:lpstr>
      <vt:lpstr>Facet</vt:lpstr>
      <vt:lpstr>PowerPoint Presentation</vt:lpstr>
      <vt:lpstr>Learning Objectives  </vt:lpstr>
      <vt:lpstr>PowerPoint Presentation</vt:lpstr>
      <vt:lpstr>A doctor tells a patient “your blood pressure is high take one tablet twice a day” two weeks later the blood pressure is still high, </vt:lpstr>
      <vt:lpstr>Communication Objectives</vt:lpstr>
      <vt:lpstr>example</vt:lpstr>
      <vt:lpstr>Importance (benefits ) of Doctor-Patient Communication </vt:lpstr>
      <vt:lpstr>Common Pitfalls</vt:lpstr>
      <vt:lpstr>Dysfunctional communication</vt:lpstr>
      <vt:lpstr>Functional communication</vt:lpstr>
      <vt:lpstr>Is this good communication, why? 9</vt:lpstr>
      <vt:lpstr>Is this good communication, why?10</vt:lpstr>
      <vt:lpstr>Is there any communication ?</vt:lpstr>
      <vt:lpstr>Is this good communication, why? 12</vt:lpstr>
      <vt:lpstr>Is there any communication?     13</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msi-pc</dc:creator>
  <cp:lastModifiedBy>dheyaa jouda</cp:lastModifiedBy>
  <cp:revision>9</cp:revision>
  <cp:lastPrinted>2026-04-07T07:45:28Z</cp:lastPrinted>
  <dcterms:created xsi:type="dcterms:W3CDTF">2026-01-09T21:46:31Z</dcterms:created>
  <dcterms:modified xsi:type="dcterms:W3CDTF">2026-04-07T09:58:31Z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2024-11-25T00:00:00Z</vt:filetime>
  </property>
  <property fmtid="{D5CDD505-2E9C-101B-9397-08002B2CF9AE}" pid="3" name="Creator">
    <vt:lpwstr>Microsoft® PowerPoint® 2019</vt:lpwstr>
  </property>
  <property fmtid="{D5CDD505-2E9C-101B-9397-08002B2CF9AE}" pid="4" name="LastSaved">
    <vt:filetime>2026-01-09T00:00:00Z</vt:filetime>
  </property>
  <property fmtid="{D5CDD505-2E9C-101B-9397-08002B2CF9AE}" pid="5" name="Producer">
    <vt:lpwstr>Microsoft® PowerPoint® 2019</vt:lpwstr>
  </property>
</Properties>
</file>