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64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EDFF"/>
    <a:srgbClr val="FEFE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E377A-954F-455A-A990-F5B6299BAB79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E12F9-32F1-4AD4-A6B2-ABEE1A6FF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416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7E12F9-32F1-4AD4-A6B2-ABEE1A6FF8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16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8229600" cy="1097280"/>
          </a:xfrm>
          <a:prstGeom prst="rect">
            <a:avLst/>
          </a:prstGeom>
          <a:solidFill>
            <a:srgbClr val="E8EA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>
                <a:solidFill>
                  <a:srgbClr val="C00000"/>
                </a:solidFill>
              </a:rPr>
              <a:t>Accidents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smtClean="0"/>
              <a:t>ا.م.د </a:t>
            </a:r>
            <a:r>
              <a:rPr lang="ar-IQ" dirty="0" smtClean="0"/>
              <a:t>بيداء نجم عبيد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مشروع انقلش عن حادث سياره اول ثانوي | TikTok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382" y="1291473"/>
            <a:ext cx="7748587" cy="4868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3887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ew word definition ( accident _ حادث) #english #learning #teacher #le... |  TikT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63" y="1094874"/>
            <a:ext cx="770823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7876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" y="183198"/>
            <a:ext cx="8595360" cy="1325880"/>
          </a:xfrm>
          <a:prstGeom prst="rect">
            <a:avLst/>
          </a:prstGeom>
          <a:solidFill>
            <a:srgbClr val="C8E6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"An unexpected, unplanned occurrence which may involve injury".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" y="183198"/>
            <a:ext cx="8595360" cy="1325880"/>
          </a:xfrm>
          <a:prstGeom prst="rect">
            <a:avLst/>
          </a:prstGeom>
          <a:solidFill>
            <a:srgbClr val="C8E6C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WHO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Unpremeditated event resulting in recognizable damage.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Important facts about accidents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t>* Accidents represent a major epidemic of non-communicable disease. They are no longer considered accidental and they are part of the price we pay for technological progress.</a:t>
            </a:r>
          </a:p>
          <a:p>
            <a:r>
              <a:t>* Accidents have their own natural history and follow the same epidemiological pattern as any other disease (Interaction between host, agent and environment).</a:t>
            </a:r>
          </a:p>
          <a:p>
            <a:r>
              <a:t>* Accidents occur more frequently in certain age groups, at certain times, and at certain localities.</a:t>
            </a:r>
          </a:p>
          <a:p>
            <a:r>
              <a:t>* Certain people are more prone to accidents; alcohol, drugs, physiological and psychological states increase their susceptibility.</a:t>
            </a:r>
          </a:p>
          <a:p>
            <a:r>
              <a:t>* The majority of accidents are preventable.</a:t>
            </a:r>
          </a:p>
          <a:p>
            <a:r>
              <a:t>* Accidents allover the world, they rank the fourth among the ten leading causes of deaths, leading to 7.5 per cent of deaths in both developed and developing countries. About 4 million of deaths allover the world is due to accidents (only one million is due to intentional injuries).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accidents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t>Road traffic accidents: Accounts for about 1 million of deaths allover the world annually, and for each death, there will be 30-40 minor injuries, and 10-15 serious injuries (disabilities). Mean ages affected are 15-24 years.</a:t>
            </a:r>
          </a:p>
          <a:p>
            <a:r>
              <a:t>Domestic accidents: Affects both extreme of ages and the most common causes are;</a:t>
            </a:r>
          </a:p>
          <a:p>
            <a:r>
              <a:t>Drowning.</a:t>
            </a:r>
          </a:p>
          <a:p>
            <a:r>
              <a:t>Burns.</a:t>
            </a:r>
          </a:p>
          <a:p>
            <a:r>
              <a:t>Poisoning.</a:t>
            </a:r>
          </a:p>
          <a:p>
            <a:r>
              <a:t>Falls.</a:t>
            </a:r>
          </a:p>
          <a:p>
            <a:r>
              <a:t>Injuries from sharp and pointed instruments.</a:t>
            </a:r>
          </a:p>
          <a:p>
            <a:r>
              <a:t>Bites and other injuries from animals.</a:t>
            </a:r>
          </a:p>
          <a:p>
            <a:r>
              <a:t>Industrial accidents: Thousands workers are died and many others are injured and crippled.</a:t>
            </a:r>
          </a:p>
          <a:p>
            <a:r>
              <a:t>Passenger's accidents:  Railways, airplanes, ships etc.</a:t>
            </a:r>
          </a:p>
          <a:p>
            <a:r>
              <a:t>Burns: 10 per cent of all accidental deaths are due to burns.</a:t>
            </a:r>
          </a:p>
          <a:p>
            <a:r>
              <a:t>Wars and Terrorist actions.</a:t>
            </a:r>
          </a:p>
          <a:p>
            <a:r>
              <a:t>Causation of accidents: Multiple</a:t>
            </a:r>
          </a:p>
          <a:p>
            <a:r>
              <a:t>Human 90 per cent.</a:t>
            </a:r>
          </a:p>
          <a:p>
            <a:r>
              <a:t>Environmental 10 per cent.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Prevention of accidents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Data collection.</a:t>
            </a:r>
          </a:p>
          <a:p>
            <a:r>
              <a:t>Safety education.</a:t>
            </a:r>
          </a:p>
          <a:p>
            <a:r>
              <a:t>Promotion of safety measures: Such as safety belts, safety helmets, leather clothing and boots, Children protection and others.</a:t>
            </a:r>
          </a:p>
          <a:p>
            <a:r>
              <a:t>Alcohol and other drugs.</a:t>
            </a:r>
          </a:p>
          <a:p>
            <a:r>
              <a:t>Primary cares.</a:t>
            </a:r>
          </a:p>
          <a:p>
            <a:r>
              <a:t>Elimination of causative agents.</a:t>
            </a:r>
          </a:p>
          <a:p>
            <a:r>
              <a:t>Enforcement of laws.</a:t>
            </a:r>
          </a:p>
          <a:p>
            <a:r>
              <a:t>Rehabilitation of services: Such as medical, social and occupational.</a:t>
            </a:r>
          </a:p>
          <a:p>
            <a:r>
              <a:t>9. Accidents researches (accidentology).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397</Words>
  <Application>Microsoft Office PowerPoint</Application>
  <PresentationFormat>On-screen Show (4:3)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Accidents</vt:lpstr>
      <vt:lpstr>PowerPoint Presentation</vt:lpstr>
      <vt:lpstr>PowerPoint Presentation</vt:lpstr>
      <vt:lpstr>Definition</vt:lpstr>
      <vt:lpstr>WHO definition</vt:lpstr>
      <vt:lpstr>Important facts about accidents</vt:lpstr>
      <vt:lpstr>Types of accidents</vt:lpstr>
      <vt:lpstr>Prevention of accidents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Accidents</dc:title>
  <dc:subject/>
  <dc:creator>saddam abbas</dc:creator>
  <cp:keywords/>
  <dc:description>generated using python-pptx</dc:description>
  <cp:lastModifiedBy>saddam abbas</cp:lastModifiedBy>
  <cp:revision>11</cp:revision>
  <dcterms:created xsi:type="dcterms:W3CDTF">2013-01-27T09:14:16Z</dcterms:created>
  <dcterms:modified xsi:type="dcterms:W3CDTF">2026-04-18T18:38:48Z</dcterms:modified>
  <cp:category/>
</cp:coreProperties>
</file>