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6" r:id="rId3"/>
    <p:sldId id="261" r:id="rId4"/>
    <p:sldId id="288" r:id="rId5"/>
    <p:sldId id="290" r:id="rId6"/>
    <p:sldId id="263" r:id="rId7"/>
    <p:sldId id="264" r:id="rId8"/>
    <p:sldId id="257" r:id="rId9"/>
    <p:sldId id="259" r:id="rId10"/>
    <p:sldId id="265" r:id="rId11"/>
    <p:sldId id="258" r:id="rId12"/>
    <p:sldId id="266" r:id="rId13"/>
    <p:sldId id="267" r:id="rId14"/>
    <p:sldId id="268" r:id="rId15"/>
    <p:sldId id="271" r:id="rId16"/>
    <p:sldId id="292" r:id="rId17"/>
    <p:sldId id="293" r:id="rId18"/>
    <p:sldId id="278" r:id="rId19"/>
    <p:sldId id="295" r:id="rId20"/>
    <p:sldId id="296" r:id="rId21"/>
    <p:sldId id="297" r:id="rId22"/>
    <p:sldId id="272" r:id="rId23"/>
    <p:sldId id="269" r:id="rId24"/>
    <p:sldId id="273" r:id="rId25"/>
    <p:sldId id="274" r:id="rId26"/>
    <p:sldId id="275" r:id="rId27"/>
    <p:sldId id="279" r:id="rId28"/>
    <p:sldId id="280" r:id="rId29"/>
    <p:sldId id="281" r:id="rId30"/>
    <p:sldId id="277" r:id="rId31"/>
    <p:sldId id="308" r:id="rId32"/>
    <p:sldId id="309" r:id="rId33"/>
    <p:sldId id="310" r:id="rId34"/>
    <p:sldId id="311" r:id="rId35"/>
    <p:sldId id="299" r:id="rId36"/>
    <p:sldId id="300" r:id="rId37"/>
    <p:sldId id="298" r:id="rId38"/>
    <p:sldId id="307" r:id="rId39"/>
    <p:sldId id="303" r:id="rId40"/>
    <p:sldId id="304" r:id="rId41"/>
    <p:sldId id="305" r:id="rId42"/>
    <p:sldId id="283" r:id="rId43"/>
    <p:sldId id="285" r:id="rId44"/>
    <p:sldId id="28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6D0C7-B34D-49CB-A449-DB2895629A5A}"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D7583F15-B033-47C4-B5B3-391B525F13D3}">
      <dgm:prSet phldrT="[Text]" custT="1"/>
      <dgm:spPr/>
      <dgm:t>
        <a:bodyPr/>
        <a:lstStyle/>
        <a:p>
          <a:r>
            <a:rPr lang="en-US" sz="2800" b="1" dirty="0" smtClean="0">
              <a:solidFill>
                <a:schemeClr val="tx1"/>
              </a:solidFill>
            </a:rPr>
            <a:t>Title</a:t>
          </a:r>
          <a:endParaRPr lang="en-US" sz="2800" b="1" dirty="0">
            <a:solidFill>
              <a:schemeClr val="tx1"/>
            </a:solidFill>
          </a:endParaRPr>
        </a:p>
      </dgm:t>
    </dgm:pt>
    <dgm:pt modelId="{255544F7-6E6D-4AEE-B403-B484AD8F3072}" type="parTrans" cxnId="{761221D7-ECD6-4032-AAE9-FF915B7B1FE7}">
      <dgm:prSet/>
      <dgm:spPr/>
      <dgm:t>
        <a:bodyPr/>
        <a:lstStyle/>
        <a:p>
          <a:endParaRPr lang="en-US"/>
        </a:p>
      </dgm:t>
    </dgm:pt>
    <dgm:pt modelId="{6CB8FD03-CC78-4383-A96E-08ABE1006929}" type="sibTrans" cxnId="{761221D7-ECD6-4032-AAE9-FF915B7B1FE7}">
      <dgm:prSet/>
      <dgm:spPr/>
      <dgm:t>
        <a:bodyPr/>
        <a:lstStyle/>
        <a:p>
          <a:endParaRPr lang="en-US"/>
        </a:p>
      </dgm:t>
    </dgm:pt>
    <dgm:pt modelId="{3A0EB5E9-65A7-4883-BB9B-77C23E0ABE77}">
      <dgm:prSet phldrT="[Text]" custT="1"/>
      <dgm:spPr/>
      <dgm:t>
        <a:bodyPr/>
        <a:lstStyle/>
        <a:p>
          <a:r>
            <a:rPr lang="en-US" sz="3200" b="1" dirty="0" err="1" smtClean="0"/>
            <a:t>Obstertical</a:t>
          </a:r>
          <a:r>
            <a:rPr lang="en-US" sz="3200" b="1" dirty="0" smtClean="0"/>
            <a:t> Care</a:t>
          </a:r>
          <a:endParaRPr lang="en-US" sz="3200" b="1" dirty="0"/>
        </a:p>
      </dgm:t>
    </dgm:pt>
    <dgm:pt modelId="{76E6974E-1007-447E-8B7C-6D1621FDBD11}" type="parTrans" cxnId="{0603A17D-5016-4C50-A091-DE8A1A66D67F}">
      <dgm:prSet/>
      <dgm:spPr/>
      <dgm:t>
        <a:bodyPr/>
        <a:lstStyle/>
        <a:p>
          <a:endParaRPr lang="en-US"/>
        </a:p>
      </dgm:t>
    </dgm:pt>
    <dgm:pt modelId="{6C3DBD01-F1E0-40BA-A486-7F34FBE0C08C}" type="sibTrans" cxnId="{0603A17D-5016-4C50-A091-DE8A1A66D67F}">
      <dgm:prSet/>
      <dgm:spPr/>
      <dgm:t>
        <a:bodyPr/>
        <a:lstStyle/>
        <a:p>
          <a:endParaRPr lang="en-US"/>
        </a:p>
      </dgm:t>
    </dgm:pt>
    <dgm:pt modelId="{9C632B81-4395-4BD9-BCDD-11430746F285}">
      <dgm:prSet phldrT="[Text]" custT="1"/>
      <dgm:spPr/>
      <dgm:t>
        <a:bodyPr/>
        <a:lstStyle/>
        <a:p>
          <a:r>
            <a:rPr lang="en-US" sz="2800" b="1" dirty="0" smtClean="0">
              <a:solidFill>
                <a:schemeClr val="tx1"/>
              </a:solidFill>
            </a:rPr>
            <a:t>Designed for:</a:t>
          </a:r>
          <a:endParaRPr lang="en-US" sz="2800" b="1" dirty="0">
            <a:solidFill>
              <a:schemeClr val="tx1"/>
            </a:solidFill>
          </a:endParaRPr>
        </a:p>
      </dgm:t>
    </dgm:pt>
    <dgm:pt modelId="{94077843-A28E-4EEF-AE5C-9D2B89D69AFE}" type="parTrans" cxnId="{DFFA779B-6E5D-4392-B63C-45C5BB33F7BA}">
      <dgm:prSet/>
      <dgm:spPr/>
      <dgm:t>
        <a:bodyPr/>
        <a:lstStyle/>
        <a:p>
          <a:endParaRPr lang="en-US"/>
        </a:p>
      </dgm:t>
    </dgm:pt>
    <dgm:pt modelId="{0C1615BC-8E95-4AA2-87E7-5F3E48818870}" type="sibTrans" cxnId="{DFFA779B-6E5D-4392-B63C-45C5BB33F7BA}">
      <dgm:prSet/>
      <dgm:spPr/>
      <dgm:t>
        <a:bodyPr/>
        <a:lstStyle/>
        <a:p>
          <a:endParaRPr lang="en-US"/>
        </a:p>
      </dgm:t>
    </dgm:pt>
    <dgm:pt modelId="{A787C118-A3B4-40A8-9A5E-6B7E35E46E23}">
      <dgm:prSet phldrT="[Text]" custT="1"/>
      <dgm:spPr/>
      <dgm:t>
        <a:bodyPr/>
        <a:lstStyle/>
        <a:p>
          <a:r>
            <a:rPr lang="en-US" sz="3200" b="1" dirty="0" smtClean="0"/>
            <a:t>Medical students-Forth grade</a:t>
          </a:r>
          <a:endParaRPr lang="en-US" sz="3200" b="1" dirty="0"/>
        </a:p>
      </dgm:t>
    </dgm:pt>
    <dgm:pt modelId="{A3676CE1-C64A-4A1D-BD48-8AECBAA2C34E}" type="parTrans" cxnId="{C4558945-A2C5-47A2-A315-31630C06CD8C}">
      <dgm:prSet/>
      <dgm:spPr/>
      <dgm:t>
        <a:bodyPr/>
        <a:lstStyle/>
        <a:p>
          <a:endParaRPr lang="en-US"/>
        </a:p>
      </dgm:t>
    </dgm:pt>
    <dgm:pt modelId="{D51E3F9A-B7A3-45E3-912F-CE179FD8B49C}" type="sibTrans" cxnId="{C4558945-A2C5-47A2-A315-31630C06CD8C}">
      <dgm:prSet/>
      <dgm:spPr/>
      <dgm:t>
        <a:bodyPr/>
        <a:lstStyle/>
        <a:p>
          <a:endParaRPr lang="en-US"/>
        </a:p>
      </dgm:t>
    </dgm:pt>
    <dgm:pt modelId="{DF55769B-1B12-4EF7-BB82-F03FA6803FDE}">
      <dgm:prSet phldrT="[Text]" custT="1"/>
      <dgm:spPr/>
      <dgm:t>
        <a:bodyPr/>
        <a:lstStyle/>
        <a:p>
          <a:r>
            <a:rPr lang="en-US" sz="2400" b="1" dirty="0" smtClean="0">
              <a:solidFill>
                <a:schemeClr val="tx1"/>
              </a:solidFill>
            </a:rPr>
            <a:t>Presented by:</a:t>
          </a:r>
          <a:endParaRPr lang="en-US" sz="2400" b="1" dirty="0">
            <a:solidFill>
              <a:schemeClr val="tx1"/>
            </a:solidFill>
          </a:endParaRPr>
        </a:p>
      </dgm:t>
    </dgm:pt>
    <dgm:pt modelId="{6E1E92E2-3816-4BFB-B365-612A680B74B8}" type="parTrans" cxnId="{F56AD427-CB4E-432A-AE7C-CC4BD850299A}">
      <dgm:prSet/>
      <dgm:spPr/>
      <dgm:t>
        <a:bodyPr/>
        <a:lstStyle/>
        <a:p>
          <a:endParaRPr lang="en-US"/>
        </a:p>
      </dgm:t>
    </dgm:pt>
    <dgm:pt modelId="{4ECEE222-A148-4B23-81EB-C244599B5748}" type="sibTrans" cxnId="{F56AD427-CB4E-432A-AE7C-CC4BD850299A}">
      <dgm:prSet/>
      <dgm:spPr/>
      <dgm:t>
        <a:bodyPr/>
        <a:lstStyle/>
        <a:p>
          <a:endParaRPr lang="en-US"/>
        </a:p>
      </dgm:t>
    </dgm:pt>
    <dgm:pt modelId="{9C6F62A7-A206-4411-AE42-03C58553DA59}">
      <dgm:prSet phldrT="[Text]" custT="1"/>
      <dgm:spPr/>
      <dgm:t>
        <a:bodyPr/>
        <a:lstStyle/>
        <a:p>
          <a:r>
            <a:rPr lang="en-US" sz="3200" b="1" dirty="0" smtClean="0"/>
            <a:t>Dr.Duaa Ali</a:t>
          </a:r>
          <a:endParaRPr lang="en-US" sz="3200" b="1" dirty="0"/>
        </a:p>
      </dgm:t>
    </dgm:pt>
    <dgm:pt modelId="{AB0C69BB-0037-43F2-84B0-C92ABFE9FF63}" type="parTrans" cxnId="{2F713569-EA36-4D1D-B069-B5E4FA4488E0}">
      <dgm:prSet/>
      <dgm:spPr/>
      <dgm:t>
        <a:bodyPr/>
        <a:lstStyle/>
        <a:p>
          <a:endParaRPr lang="en-US"/>
        </a:p>
      </dgm:t>
    </dgm:pt>
    <dgm:pt modelId="{A805F048-93D4-46CE-8CF7-8A3E07ABCEA6}" type="sibTrans" cxnId="{2F713569-EA36-4D1D-B069-B5E4FA4488E0}">
      <dgm:prSet/>
      <dgm:spPr/>
      <dgm:t>
        <a:bodyPr/>
        <a:lstStyle/>
        <a:p>
          <a:endParaRPr lang="en-US"/>
        </a:p>
      </dgm:t>
    </dgm:pt>
    <dgm:pt modelId="{4A4D6E6C-2021-4BE9-9573-A9B9CBC5F7AB}" type="pres">
      <dgm:prSet presAssocID="{89F6D0C7-B34D-49CB-A449-DB2895629A5A}" presName="linearFlow" presStyleCnt="0">
        <dgm:presLayoutVars>
          <dgm:dir/>
          <dgm:animLvl val="lvl"/>
          <dgm:resizeHandles val="exact"/>
        </dgm:presLayoutVars>
      </dgm:prSet>
      <dgm:spPr/>
      <dgm:t>
        <a:bodyPr/>
        <a:lstStyle/>
        <a:p>
          <a:endParaRPr lang="en-US"/>
        </a:p>
      </dgm:t>
    </dgm:pt>
    <dgm:pt modelId="{30438AD3-BF8B-4BEB-8B6D-8DBFE9D9EA35}" type="pres">
      <dgm:prSet presAssocID="{D7583F15-B033-47C4-B5B3-391B525F13D3}" presName="composite" presStyleCnt="0"/>
      <dgm:spPr/>
    </dgm:pt>
    <dgm:pt modelId="{0E1F966B-8A26-43FA-8074-00FC2B2CCAC9}" type="pres">
      <dgm:prSet presAssocID="{D7583F15-B033-47C4-B5B3-391B525F13D3}" presName="parentText" presStyleLbl="alignNode1" presStyleIdx="0" presStyleCnt="3" custLinFactNeighborY="0">
        <dgm:presLayoutVars>
          <dgm:chMax val="1"/>
          <dgm:bulletEnabled val="1"/>
        </dgm:presLayoutVars>
      </dgm:prSet>
      <dgm:spPr/>
      <dgm:t>
        <a:bodyPr/>
        <a:lstStyle/>
        <a:p>
          <a:endParaRPr lang="en-US"/>
        </a:p>
      </dgm:t>
    </dgm:pt>
    <dgm:pt modelId="{E26AEB91-197C-495F-B629-4EB98D76E8D1}" type="pres">
      <dgm:prSet presAssocID="{D7583F15-B033-47C4-B5B3-391B525F13D3}" presName="descendantText" presStyleLbl="alignAcc1" presStyleIdx="0" presStyleCnt="3">
        <dgm:presLayoutVars>
          <dgm:bulletEnabled val="1"/>
        </dgm:presLayoutVars>
      </dgm:prSet>
      <dgm:spPr/>
      <dgm:t>
        <a:bodyPr/>
        <a:lstStyle/>
        <a:p>
          <a:endParaRPr lang="en-US"/>
        </a:p>
      </dgm:t>
    </dgm:pt>
    <dgm:pt modelId="{FB75356B-69EA-432C-8225-DCF6B15EA4E5}" type="pres">
      <dgm:prSet presAssocID="{6CB8FD03-CC78-4383-A96E-08ABE1006929}" presName="sp" presStyleCnt="0"/>
      <dgm:spPr/>
    </dgm:pt>
    <dgm:pt modelId="{C4A230D9-6C23-49D6-818C-E281093E355D}" type="pres">
      <dgm:prSet presAssocID="{9C632B81-4395-4BD9-BCDD-11430746F285}" presName="composite" presStyleCnt="0"/>
      <dgm:spPr/>
    </dgm:pt>
    <dgm:pt modelId="{A0641203-D80F-4F31-9D64-3E3F38FB64F6}" type="pres">
      <dgm:prSet presAssocID="{9C632B81-4395-4BD9-BCDD-11430746F285}" presName="parentText" presStyleLbl="alignNode1" presStyleIdx="1" presStyleCnt="3">
        <dgm:presLayoutVars>
          <dgm:chMax val="1"/>
          <dgm:bulletEnabled val="1"/>
        </dgm:presLayoutVars>
      </dgm:prSet>
      <dgm:spPr/>
      <dgm:t>
        <a:bodyPr/>
        <a:lstStyle/>
        <a:p>
          <a:endParaRPr lang="en-US"/>
        </a:p>
      </dgm:t>
    </dgm:pt>
    <dgm:pt modelId="{30CCA14A-1F6E-4EB2-8033-AA4D31084829}" type="pres">
      <dgm:prSet presAssocID="{9C632B81-4395-4BD9-BCDD-11430746F285}" presName="descendantText" presStyleLbl="alignAcc1" presStyleIdx="1" presStyleCnt="3">
        <dgm:presLayoutVars>
          <dgm:bulletEnabled val="1"/>
        </dgm:presLayoutVars>
      </dgm:prSet>
      <dgm:spPr/>
      <dgm:t>
        <a:bodyPr/>
        <a:lstStyle/>
        <a:p>
          <a:endParaRPr lang="en-US"/>
        </a:p>
      </dgm:t>
    </dgm:pt>
    <dgm:pt modelId="{CDB0978E-FB92-433D-A1F6-72CF2E4FF26F}" type="pres">
      <dgm:prSet presAssocID="{0C1615BC-8E95-4AA2-87E7-5F3E48818870}" presName="sp" presStyleCnt="0"/>
      <dgm:spPr/>
    </dgm:pt>
    <dgm:pt modelId="{39F1FD9F-0103-485C-BAAF-675D3D6479FF}" type="pres">
      <dgm:prSet presAssocID="{DF55769B-1B12-4EF7-BB82-F03FA6803FDE}" presName="composite" presStyleCnt="0"/>
      <dgm:spPr/>
    </dgm:pt>
    <dgm:pt modelId="{9AC19237-E2F6-49F5-9712-82C1224DA5C6}" type="pres">
      <dgm:prSet presAssocID="{DF55769B-1B12-4EF7-BB82-F03FA6803FDE}" presName="parentText" presStyleLbl="alignNode1" presStyleIdx="2" presStyleCnt="3">
        <dgm:presLayoutVars>
          <dgm:chMax val="1"/>
          <dgm:bulletEnabled val="1"/>
        </dgm:presLayoutVars>
      </dgm:prSet>
      <dgm:spPr/>
      <dgm:t>
        <a:bodyPr/>
        <a:lstStyle/>
        <a:p>
          <a:endParaRPr lang="en-US"/>
        </a:p>
      </dgm:t>
    </dgm:pt>
    <dgm:pt modelId="{9725645F-3CD4-4A37-BE93-7D28EB73D93C}" type="pres">
      <dgm:prSet presAssocID="{DF55769B-1B12-4EF7-BB82-F03FA6803FDE}" presName="descendantText" presStyleLbl="alignAcc1" presStyleIdx="2" presStyleCnt="3">
        <dgm:presLayoutVars>
          <dgm:bulletEnabled val="1"/>
        </dgm:presLayoutVars>
      </dgm:prSet>
      <dgm:spPr/>
      <dgm:t>
        <a:bodyPr/>
        <a:lstStyle/>
        <a:p>
          <a:endParaRPr lang="en-US"/>
        </a:p>
      </dgm:t>
    </dgm:pt>
  </dgm:ptLst>
  <dgm:cxnLst>
    <dgm:cxn modelId="{62D6D40C-7634-48D8-82C4-B0419743F787}" type="presOf" srcId="{9C632B81-4395-4BD9-BCDD-11430746F285}" destId="{A0641203-D80F-4F31-9D64-3E3F38FB64F6}" srcOrd="0" destOrd="0" presId="urn:microsoft.com/office/officeart/2005/8/layout/chevron2"/>
    <dgm:cxn modelId="{0DB0C795-766B-4276-AAE3-50DF09D8B810}" type="presOf" srcId="{89F6D0C7-B34D-49CB-A449-DB2895629A5A}" destId="{4A4D6E6C-2021-4BE9-9573-A9B9CBC5F7AB}" srcOrd="0" destOrd="0" presId="urn:microsoft.com/office/officeart/2005/8/layout/chevron2"/>
    <dgm:cxn modelId="{761221D7-ECD6-4032-AAE9-FF915B7B1FE7}" srcId="{89F6D0C7-B34D-49CB-A449-DB2895629A5A}" destId="{D7583F15-B033-47C4-B5B3-391B525F13D3}" srcOrd="0" destOrd="0" parTransId="{255544F7-6E6D-4AEE-B403-B484AD8F3072}" sibTransId="{6CB8FD03-CC78-4383-A96E-08ABE1006929}"/>
    <dgm:cxn modelId="{6C0AB2CC-6161-48F6-BFC0-72D42CCAB701}" type="presOf" srcId="{D7583F15-B033-47C4-B5B3-391B525F13D3}" destId="{0E1F966B-8A26-43FA-8074-00FC2B2CCAC9}" srcOrd="0" destOrd="0" presId="urn:microsoft.com/office/officeart/2005/8/layout/chevron2"/>
    <dgm:cxn modelId="{15FE02F4-5291-4CD0-8D00-21F7CE6DADB8}" type="presOf" srcId="{DF55769B-1B12-4EF7-BB82-F03FA6803FDE}" destId="{9AC19237-E2F6-49F5-9712-82C1224DA5C6}" srcOrd="0" destOrd="0" presId="urn:microsoft.com/office/officeart/2005/8/layout/chevron2"/>
    <dgm:cxn modelId="{F56AD427-CB4E-432A-AE7C-CC4BD850299A}" srcId="{89F6D0C7-B34D-49CB-A449-DB2895629A5A}" destId="{DF55769B-1B12-4EF7-BB82-F03FA6803FDE}" srcOrd="2" destOrd="0" parTransId="{6E1E92E2-3816-4BFB-B365-612A680B74B8}" sibTransId="{4ECEE222-A148-4B23-81EB-C244599B5748}"/>
    <dgm:cxn modelId="{BECE693E-0033-4C9F-B5E7-94426C0BFD66}" type="presOf" srcId="{3A0EB5E9-65A7-4883-BB9B-77C23E0ABE77}" destId="{E26AEB91-197C-495F-B629-4EB98D76E8D1}" srcOrd="0" destOrd="0" presId="urn:microsoft.com/office/officeart/2005/8/layout/chevron2"/>
    <dgm:cxn modelId="{427C8134-1028-4D7A-8A9F-773D0C68492E}" type="presOf" srcId="{A787C118-A3B4-40A8-9A5E-6B7E35E46E23}" destId="{30CCA14A-1F6E-4EB2-8033-AA4D31084829}" srcOrd="0" destOrd="0" presId="urn:microsoft.com/office/officeart/2005/8/layout/chevron2"/>
    <dgm:cxn modelId="{0603A17D-5016-4C50-A091-DE8A1A66D67F}" srcId="{D7583F15-B033-47C4-B5B3-391B525F13D3}" destId="{3A0EB5E9-65A7-4883-BB9B-77C23E0ABE77}" srcOrd="0" destOrd="0" parTransId="{76E6974E-1007-447E-8B7C-6D1621FDBD11}" sibTransId="{6C3DBD01-F1E0-40BA-A486-7F34FBE0C08C}"/>
    <dgm:cxn modelId="{C4558945-A2C5-47A2-A315-31630C06CD8C}" srcId="{9C632B81-4395-4BD9-BCDD-11430746F285}" destId="{A787C118-A3B4-40A8-9A5E-6B7E35E46E23}" srcOrd="0" destOrd="0" parTransId="{A3676CE1-C64A-4A1D-BD48-8AECBAA2C34E}" sibTransId="{D51E3F9A-B7A3-45E3-912F-CE179FD8B49C}"/>
    <dgm:cxn modelId="{2F713569-EA36-4D1D-B069-B5E4FA4488E0}" srcId="{DF55769B-1B12-4EF7-BB82-F03FA6803FDE}" destId="{9C6F62A7-A206-4411-AE42-03C58553DA59}" srcOrd="0" destOrd="0" parTransId="{AB0C69BB-0037-43F2-84B0-C92ABFE9FF63}" sibTransId="{A805F048-93D4-46CE-8CF7-8A3E07ABCEA6}"/>
    <dgm:cxn modelId="{1D97361C-5F22-4071-AF76-7F7605B7BAD0}" type="presOf" srcId="{9C6F62A7-A206-4411-AE42-03C58553DA59}" destId="{9725645F-3CD4-4A37-BE93-7D28EB73D93C}" srcOrd="0" destOrd="0" presId="urn:microsoft.com/office/officeart/2005/8/layout/chevron2"/>
    <dgm:cxn modelId="{DFFA779B-6E5D-4392-B63C-45C5BB33F7BA}" srcId="{89F6D0C7-B34D-49CB-A449-DB2895629A5A}" destId="{9C632B81-4395-4BD9-BCDD-11430746F285}" srcOrd="1" destOrd="0" parTransId="{94077843-A28E-4EEF-AE5C-9D2B89D69AFE}" sibTransId="{0C1615BC-8E95-4AA2-87E7-5F3E48818870}"/>
    <dgm:cxn modelId="{012517D1-50E4-4DEE-895B-4C3B2F0A46CE}" type="presParOf" srcId="{4A4D6E6C-2021-4BE9-9573-A9B9CBC5F7AB}" destId="{30438AD3-BF8B-4BEB-8B6D-8DBFE9D9EA35}" srcOrd="0" destOrd="0" presId="urn:microsoft.com/office/officeart/2005/8/layout/chevron2"/>
    <dgm:cxn modelId="{963EDFB5-9568-4BD0-9A90-AF5CB8DEBACD}" type="presParOf" srcId="{30438AD3-BF8B-4BEB-8B6D-8DBFE9D9EA35}" destId="{0E1F966B-8A26-43FA-8074-00FC2B2CCAC9}" srcOrd="0" destOrd="0" presId="urn:microsoft.com/office/officeart/2005/8/layout/chevron2"/>
    <dgm:cxn modelId="{ACFE0CAB-54E8-4A68-809A-BE80BCBA9F4C}" type="presParOf" srcId="{30438AD3-BF8B-4BEB-8B6D-8DBFE9D9EA35}" destId="{E26AEB91-197C-495F-B629-4EB98D76E8D1}" srcOrd="1" destOrd="0" presId="urn:microsoft.com/office/officeart/2005/8/layout/chevron2"/>
    <dgm:cxn modelId="{A6991A74-7AB9-45DF-BB28-A0754AAB84D8}" type="presParOf" srcId="{4A4D6E6C-2021-4BE9-9573-A9B9CBC5F7AB}" destId="{FB75356B-69EA-432C-8225-DCF6B15EA4E5}" srcOrd="1" destOrd="0" presId="urn:microsoft.com/office/officeart/2005/8/layout/chevron2"/>
    <dgm:cxn modelId="{ED7FF17E-5ED5-44CD-BBE2-A8E8E5EFE905}" type="presParOf" srcId="{4A4D6E6C-2021-4BE9-9573-A9B9CBC5F7AB}" destId="{C4A230D9-6C23-49D6-818C-E281093E355D}" srcOrd="2" destOrd="0" presId="urn:microsoft.com/office/officeart/2005/8/layout/chevron2"/>
    <dgm:cxn modelId="{38BED347-AE14-4E0A-81E4-00906E5B190F}" type="presParOf" srcId="{C4A230D9-6C23-49D6-818C-E281093E355D}" destId="{A0641203-D80F-4F31-9D64-3E3F38FB64F6}" srcOrd="0" destOrd="0" presId="urn:microsoft.com/office/officeart/2005/8/layout/chevron2"/>
    <dgm:cxn modelId="{0DAF6805-4F21-43A6-B824-FE2234B67CCA}" type="presParOf" srcId="{C4A230D9-6C23-49D6-818C-E281093E355D}" destId="{30CCA14A-1F6E-4EB2-8033-AA4D31084829}" srcOrd="1" destOrd="0" presId="urn:microsoft.com/office/officeart/2005/8/layout/chevron2"/>
    <dgm:cxn modelId="{E0388D44-02B7-438B-9D4B-9175C3E5CA2F}" type="presParOf" srcId="{4A4D6E6C-2021-4BE9-9573-A9B9CBC5F7AB}" destId="{CDB0978E-FB92-433D-A1F6-72CF2E4FF26F}" srcOrd="3" destOrd="0" presId="urn:microsoft.com/office/officeart/2005/8/layout/chevron2"/>
    <dgm:cxn modelId="{9A169B00-30B1-436A-B061-50E7D00CD4BE}" type="presParOf" srcId="{4A4D6E6C-2021-4BE9-9573-A9B9CBC5F7AB}" destId="{39F1FD9F-0103-485C-BAAF-675D3D6479FF}" srcOrd="4" destOrd="0" presId="urn:microsoft.com/office/officeart/2005/8/layout/chevron2"/>
    <dgm:cxn modelId="{7C484B57-8323-4922-B383-9DE687BBBE9E}" type="presParOf" srcId="{39F1FD9F-0103-485C-BAAF-675D3D6479FF}" destId="{9AC19237-E2F6-49F5-9712-82C1224DA5C6}" srcOrd="0" destOrd="0" presId="urn:microsoft.com/office/officeart/2005/8/layout/chevron2"/>
    <dgm:cxn modelId="{8053FAA5-AFD6-4E12-8A1D-4BF07D3308BB}" type="presParOf" srcId="{39F1FD9F-0103-485C-BAAF-675D3D6479FF}" destId="{9725645F-3CD4-4A37-BE93-7D28EB73D93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9B9C6-8004-4B13-8F5A-E208C275D827}"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29ACBE7-B361-4A1F-A813-56AE360F8753}">
      <dgm:prSet phldrT="[Text]" custT="1"/>
      <dgm:spPr>
        <a:solidFill>
          <a:srgbClr val="EE96A0"/>
        </a:solidFill>
      </dgm:spPr>
      <dgm:t>
        <a:bodyPr/>
        <a:lstStyle/>
        <a:p>
          <a:r>
            <a:rPr lang="en-US" sz="1800" b="1" dirty="0" smtClean="0">
              <a:solidFill>
                <a:schemeClr val="tx1"/>
              </a:solidFill>
            </a:rPr>
            <a:t>Methods and activities</a:t>
          </a:r>
          <a:endParaRPr lang="en-US" sz="1800" b="1" dirty="0">
            <a:solidFill>
              <a:schemeClr val="tx1"/>
            </a:solidFill>
          </a:endParaRPr>
        </a:p>
      </dgm:t>
    </dgm:pt>
    <dgm:pt modelId="{DA37BACA-DEAC-4547-A347-0AA2F2B36DF8}" type="parTrans" cxnId="{AFF719BE-E1DA-4F71-B000-5097950B341E}">
      <dgm:prSet/>
      <dgm:spPr/>
      <dgm:t>
        <a:bodyPr/>
        <a:lstStyle/>
        <a:p>
          <a:endParaRPr lang="en-US" sz="4800"/>
        </a:p>
      </dgm:t>
    </dgm:pt>
    <dgm:pt modelId="{E0410B18-A69D-47C8-B3C5-35F951582303}" type="sibTrans" cxnId="{AFF719BE-E1DA-4F71-B000-5097950B341E}">
      <dgm:prSet/>
      <dgm:spPr/>
      <dgm:t>
        <a:bodyPr/>
        <a:lstStyle/>
        <a:p>
          <a:endParaRPr lang="en-US" sz="4800"/>
        </a:p>
      </dgm:t>
    </dgm:pt>
    <dgm:pt modelId="{495B8ECB-39FD-46A1-AC8B-9C65CC96ADA2}">
      <dgm:prSet phldrT="[Text]" custT="1"/>
      <dgm:spPr/>
      <dgm:t>
        <a:bodyPr/>
        <a:lstStyle/>
        <a:p>
          <a:r>
            <a:rPr lang="en-US" sz="1800" b="1" baseline="0" dirty="0" smtClean="0">
              <a:solidFill>
                <a:schemeClr val="tx1"/>
              </a:solidFill>
            </a:rPr>
            <a:t>Active learning- brainstorming</a:t>
          </a:r>
          <a:r>
            <a:rPr lang="ar-IQ" sz="1800" b="1" baseline="0" dirty="0" smtClean="0">
              <a:solidFill>
                <a:schemeClr val="tx1"/>
              </a:solidFill>
            </a:rPr>
            <a:t> </a:t>
          </a:r>
          <a:r>
            <a:rPr lang="en-US" sz="1800" b="1" baseline="0" dirty="0" smtClean="0">
              <a:solidFill>
                <a:schemeClr val="tx1"/>
              </a:solidFill>
            </a:rPr>
            <a:t>–Discussions-Flipped classroom-Feedback</a:t>
          </a:r>
          <a:r>
            <a:rPr lang="ar-IQ" sz="1800" b="1" baseline="0" dirty="0" smtClean="0">
              <a:solidFill>
                <a:schemeClr val="tx1"/>
              </a:solidFill>
            </a:rPr>
            <a:t>ِ</a:t>
          </a:r>
          <a:endParaRPr lang="en-US" sz="1800" b="1" dirty="0">
            <a:solidFill>
              <a:schemeClr val="tx1"/>
            </a:solidFill>
          </a:endParaRPr>
        </a:p>
      </dgm:t>
    </dgm:pt>
    <dgm:pt modelId="{B83651CE-16C0-49D0-8D23-2A65E8FC62BB}" type="parTrans" cxnId="{FA7AF0AB-CBA5-430D-9E57-0CA604031526}">
      <dgm:prSet/>
      <dgm:spPr/>
      <dgm:t>
        <a:bodyPr/>
        <a:lstStyle/>
        <a:p>
          <a:endParaRPr lang="en-US" sz="4800"/>
        </a:p>
      </dgm:t>
    </dgm:pt>
    <dgm:pt modelId="{1989E469-58D4-4A41-AEC2-650865868E2C}" type="sibTrans" cxnId="{FA7AF0AB-CBA5-430D-9E57-0CA604031526}">
      <dgm:prSet/>
      <dgm:spPr/>
      <dgm:t>
        <a:bodyPr/>
        <a:lstStyle/>
        <a:p>
          <a:endParaRPr lang="en-US" sz="4800"/>
        </a:p>
      </dgm:t>
    </dgm:pt>
    <dgm:pt modelId="{FBE4EA73-9978-405F-8EB5-DEAF696DD846}">
      <dgm:prSet phldrT="[Text]" phldr="1" custT="1"/>
      <dgm:spPr/>
      <dgm:t>
        <a:bodyPr/>
        <a:lstStyle/>
        <a:p>
          <a:endParaRPr lang="en-US" sz="1400"/>
        </a:p>
      </dgm:t>
    </dgm:pt>
    <dgm:pt modelId="{BB750AD9-ACF9-437E-A9F8-CB65F70857D2}" type="parTrans" cxnId="{CE7E07C8-AD27-4D4E-96DE-BBFDEEC8D9AF}">
      <dgm:prSet/>
      <dgm:spPr/>
      <dgm:t>
        <a:bodyPr/>
        <a:lstStyle/>
        <a:p>
          <a:endParaRPr lang="en-US" sz="4800"/>
        </a:p>
      </dgm:t>
    </dgm:pt>
    <dgm:pt modelId="{7DBF295A-518B-42EF-91A7-29E36654A6FD}" type="sibTrans" cxnId="{CE7E07C8-AD27-4D4E-96DE-BBFDEEC8D9AF}">
      <dgm:prSet/>
      <dgm:spPr/>
      <dgm:t>
        <a:bodyPr/>
        <a:lstStyle/>
        <a:p>
          <a:endParaRPr lang="en-US" sz="4800"/>
        </a:p>
      </dgm:t>
    </dgm:pt>
    <dgm:pt modelId="{7B1ED59B-8B68-4498-9C7C-7A1F27BFE72E}">
      <dgm:prSet phldrT="[Text]" custT="1"/>
      <dgm:spPr>
        <a:solidFill>
          <a:srgbClr val="EE96A0"/>
        </a:solidFill>
      </dgm:spPr>
      <dgm:t>
        <a:bodyPr/>
        <a:lstStyle/>
        <a:p>
          <a:r>
            <a:rPr lang="en-US" sz="1800" b="1" dirty="0" smtClean="0">
              <a:solidFill>
                <a:schemeClr val="tx1"/>
              </a:solidFill>
            </a:rPr>
            <a:t>Tools</a:t>
          </a:r>
          <a:endParaRPr lang="en-US" sz="1800" b="1" dirty="0">
            <a:solidFill>
              <a:schemeClr val="tx1"/>
            </a:solidFill>
          </a:endParaRPr>
        </a:p>
      </dgm:t>
    </dgm:pt>
    <dgm:pt modelId="{70D35FFA-8ACA-461F-BA6B-AC5116B9C38B}" type="parTrans" cxnId="{4323CA4B-9CAE-45EC-920C-4049E05A4821}">
      <dgm:prSet/>
      <dgm:spPr/>
      <dgm:t>
        <a:bodyPr/>
        <a:lstStyle/>
        <a:p>
          <a:endParaRPr lang="en-US" sz="4800"/>
        </a:p>
      </dgm:t>
    </dgm:pt>
    <dgm:pt modelId="{67223228-156A-4C82-8F30-A6ACB94C9D95}" type="sibTrans" cxnId="{4323CA4B-9CAE-45EC-920C-4049E05A4821}">
      <dgm:prSet/>
      <dgm:spPr/>
      <dgm:t>
        <a:bodyPr/>
        <a:lstStyle/>
        <a:p>
          <a:endParaRPr lang="en-US" sz="4800"/>
        </a:p>
      </dgm:t>
    </dgm:pt>
    <dgm:pt modelId="{9867E209-D98F-4AF0-A70D-69D458767262}">
      <dgm:prSet phldrT="[Text]" custT="1"/>
      <dgm:spPr/>
      <dgm:t>
        <a:bodyPr/>
        <a:lstStyle/>
        <a:p>
          <a:r>
            <a:rPr lang="en-US" sz="1800" b="1" dirty="0" smtClean="0"/>
            <a:t>Display screen –computer-Educational platforms and tools</a:t>
          </a:r>
          <a:endParaRPr lang="en-US" sz="1800" b="1" dirty="0"/>
        </a:p>
      </dgm:t>
    </dgm:pt>
    <dgm:pt modelId="{0565EEA3-3C76-4885-9904-B6CFBA10C348}" type="parTrans" cxnId="{A09706CF-EF1F-405F-AE49-8819C0966004}">
      <dgm:prSet/>
      <dgm:spPr/>
      <dgm:t>
        <a:bodyPr/>
        <a:lstStyle/>
        <a:p>
          <a:endParaRPr lang="en-US" sz="4800"/>
        </a:p>
      </dgm:t>
    </dgm:pt>
    <dgm:pt modelId="{6CAA14F6-4144-4F67-855D-F91B1E8E9E3F}" type="sibTrans" cxnId="{A09706CF-EF1F-405F-AE49-8819C0966004}">
      <dgm:prSet/>
      <dgm:spPr/>
      <dgm:t>
        <a:bodyPr/>
        <a:lstStyle/>
        <a:p>
          <a:endParaRPr lang="en-US" sz="4800"/>
        </a:p>
      </dgm:t>
    </dgm:pt>
    <dgm:pt modelId="{BB927EF9-14D5-45B2-BF48-1840733246AB}">
      <dgm:prSet phldrT="[Text]" phldr="1" custT="1"/>
      <dgm:spPr/>
      <dgm:t>
        <a:bodyPr/>
        <a:lstStyle/>
        <a:p>
          <a:endParaRPr lang="en-US" sz="1400"/>
        </a:p>
      </dgm:t>
    </dgm:pt>
    <dgm:pt modelId="{DEAAD872-7EF6-4CF4-9C36-5A0CD269F190}" type="parTrans" cxnId="{24B239B0-1DBF-4780-A9B4-D230DD97BDDE}">
      <dgm:prSet/>
      <dgm:spPr/>
      <dgm:t>
        <a:bodyPr/>
        <a:lstStyle/>
        <a:p>
          <a:endParaRPr lang="en-US" sz="4800"/>
        </a:p>
      </dgm:t>
    </dgm:pt>
    <dgm:pt modelId="{F250AB47-AD0E-433A-8EC8-732AA41C392A}" type="sibTrans" cxnId="{24B239B0-1DBF-4780-A9B4-D230DD97BDDE}">
      <dgm:prSet/>
      <dgm:spPr/>
      <dgm:t>
        <a:bodyPr/>
        <a:lstStyle/>
        <a:p>
          <a:endParaRPr lang="en-US" sz="4800"/>
        </a:p>
      </dgm:t>
    </dgm:pt>
    <dgm:pt modelId="{11A4BD3E-78F4-4276-A371-BEB5C19EE9D4}">
      <dgm:prSet phldrT="[Text]" custT="1"/>
      <dgm:spPr>
        <a:solidFill>
          <a:srgbClr val="EE96A0"/>
        </a:solidFill>
      </dgm:spPr>
      <dgm:t>
        <a:bodyPr/>
        <a:lstStyle/>
        <a:p>
          <a:r>
            <a:rPr lang="en-US" sz="1800" b="1" dirty="0" smtClean="0">
              <a:solidFill>
                <a:schemeClr val="tx1"/>
              </a:solidFill>
            </a:rPr>
            <a:t>Prepared by </a:t>
          </a:r>
          <a:endParaRPr lang="en-US" sz="1800" b="1" dirty="0">
            <a:solidFill>
              <a:schemeClr val="tx1"/>
            </a:solidFill>
          </a:endParaRPr>
        </a:p>
      </dgm:t>
    </dgm:pt>
    <dgm:pt modelId="{795EDFBA-AE0E-42C3-91CE-C857C39E9A7D}" type="parTrans" cxnId="{C1516C9E-E1DA-4E3C-A876-5BA6AB0A1DAB}">
      <dgm:prSet/>
      <dgm:spPr/>
      <dgm:t>
        <a:bodyPr/>
        <a:lstStyle/>
        <a:p>
          <a:endParaRPr lang="en-US" sz="4800"/>
        </a:p>
      </dgm:t>
    </dgm:pt>
    <dgm:pt modelId="{DAEBAC0B-1846-492C-B78D-A6E45FE0CF1C}" type="sibTrans" cxnId="{C1516C9E-E1DA-4E3C-A876-5BA6AB0A1DAB}">
      <dgm:prSet/>
      <dgm:spPr/>
      <dgm:t>
        <a:bodyPr/>
        <a:lstStyle/>
        <a:p>
          <a:endParaRPr lang="en-US" sz="4800"/>
        </a:p>
      </dgm:t>
    </dgm:pt>
    <dgm:pt modelId="{4A4BF2DF-FFEC-4B67-89F3-D553E46B2A8C}">
      <dgm:prSet phldrT="[Text]" custT="1"/>
      <dgm:spPr/>
      <dgm:t>
        <a:bodyPr/>
        <a:lstStyle/>
        <a:p>
          <a:r>
            <a:rPr lang="en-US" sz="1800" b="1" dirty="0" smtClean="0"/>
            <a:t>Dr.Duaa Ali</a:t>
          </a:r>
          <a:endParaRPr lang="en-US" sz="1800" b="1" dirty="0"/>
        </a:p>
      </dgm:t>
    </dgm:pt>
    <dgm:pt modelId="{CA3B7428-F1D7-4D80-B1AF-86227A2D7C18}" type="parTrans" cxnId="{6FEF1F5C-6E0E-41C1-A902-586490BD85B8}">
      <dgm:prSet/>
      <dgm:spPr/>
      <dgm:t>
        <a:bodyPr/>
        <a:lstStyle/>
        <a:p>
          <a:endParaRPr lang="en-US" sz="4800"/>
        </a:p>
      </dgm:t>
    </dgm:pt>
    <dgm:pt modelId="{1D36874C-58C8-4E7E-86D7-085AFACABCB1}" type="sibTrans" cxnId="{6FEF1F5C-6E0E-41C1-A902-586490BD85B8}">
      <dgm:prSet/>
      <dgm:spPr/>
      <dgm:t>
        <a:bodyPr/>
        <a:lstStyle/>
        <a:p>
          <a:endParaRPr lang="en-US" sz="4800"/>
        </a:p>
      </dgm:t>
    </dgm:pt>
    <dgm:pt modelId="{A30893B7-09DA-45EA-9B67-5E62BB421AC5}">
      <dgm:prSet phldrT="[Text]" custT="1"/>
      <dgm:spPr/>
      <dgm:t>
        <a:bodyPr/>
        <a:lstStyle/>
        <a:p>
          <a:endParaRPr lang="en-US" sz="8000" b="1" dirty="0"/>
        </a:p>
      </dgm:t>
    </dgm:pt>
    <dgm:pt modelId="{83F17C95-6840-4690-B52C-37230150469D}" type="parTrans" cxnId="{8C30BD14-53C8-47CC-AD68-A0E2DE0D6FD6}">
      <dgm:prSet/>
      <dgm:spPr/>
      <dgm:t>
        <a:bodyPr/>
        <a:lstStyle/>
        <a:p>
          <a:endParaRPr lang="en-US" sz="4800"/>
        </a:p>
      </dgm:t>
    </dgm:pt>
    <dgm:pt modelId="{94D4285C-4A26-4CBE-A622-CBF1929E67DB}" type="sibTrans" cxnId="{8C30BD14-53C8-47CC-AD68-A0E2DE0D6FD6}">
      <dgm:prSet/>
      <dgm:spPr/>
      <dgm:t>
        <a:bodyPr/>
        <a:lstStyle/>
        <a:p>
          <a:endParaRPr lang="en-US" sz="4800"/>
        </a:p>
      </dgm:t>
    </dgm:pt>
    <dgm:pt modelId="{621ED7A0-0B07-42CA-A909-C2918BF20F34}">
      <dgm:prSet phldrT="[Text]" custT="1"/>
      <dgm:spPr/>
      <dgm:t>
        <a:bodyPr/>
        <a:lstStyle/>
        <a:p>
          <a:r>
            <a:rPr lang="en-US" sz="8000" b="1" dirty="0" smtClean="0"/>
            <a:t>Prepared by : Dr. Duaa Ali</a:t>
          </a:r>
          <a:endParaRPr lang="en-US" sz="8000" b="1" dirty="0"/>
        </a:p>
      </dgm:t>
    </dgm:pt>
    <dgm:pt modelId="{2185D1AF-39CE-42D4-B937-BA1E8D881D0E}" type="sibTrans" cxnId="{3F45A081-5EEC-407F-A6F0-78306952E60E}">
      <dgm:prSet/>
      <dgm:spPr/>
      <dgm:t>
        <a:bodyPr/>
        <a:lstStyle/>
        <a:p>
          <a:endParaRPr lang="en-US" sz="4800"/>
        </a:p>
      </dgm:t>
    </dgm:pt>
    <dgm:pt modelId="{B75AAA2E-42FB-4846-B03A-2A7F19215D92}" type="parTrans" cxnId="{3F45A081-5EEC-407F-A6F0-78306952E60E}">
      <dgm:prSet/>
      <dgm:spPr/>
      <dgm:t>
        <a:bodyPr/>
        <a:lstStyle/>
        <a:p>
          <a:endParaRPr lang="en-US" sz="4800"/>
        </a:p>
      </dgm:t>
    </dgm:pt>
    <dgm:pt modelId="{885F3A7F-BFF1-4F4D-ABDC-40E7A83C3F8C}" type="pres">
      <dgm:prSet presAssocID="{4E49B9C6-8004-4B13-8F5A-E208C275D827}" presName="Name0" presStyleCnt="0">
        <dgm:presLayoutVars>
          <dgm:chMax/>
          <dgm:chPref val="3"/>
          <dgm:dir/>
          <dgm:animOne val="branch"/>
          <dgm:animLvl val="lvl"/>
        </dgm:presLayoutVars>
      </dgm:prSet>
      <dgm:spPr/>
      <dgm:t>
        <a:bodyPr/>
        <a:lstStyle/>
        <a:p>
          <a:endParaRPr lang="en-US"/>
        </a:p>
      </dgm:t>
    </dgm:pt>
    <dgm:pt modelId="{8F79B74A-0278-4E4F-9D74-0F11642F5C82}" type="pres">
      <dgm:prSet presAssocID="{229ACBE7-B361-4A1F-A813-56AE360F8753}" presName="composite" presStyleCnt="0"/>
      <dgm:spPr/>
    </dgm:pt>
    <dgm:pt modelId="{1845DABA-BEA6-4410-A27C-1BBD5871DB46}" type="pres">
      <dgm:prSet presAssocID="{229ACBE7-B361-4A1F-A813-56AE360F8753}" presName="FirstChild" presStyleLbl="revTx" presStyleIdx="0" presStyleCnt="6">
        <dgm:presLayoutVars>
          <dgm:chMax val="0"/>
          <dgm:chPref val="0"/>
          <dgm:bulletEnabled val="1"/>
        </dgm:presLayoutVars>
      </dgm:prSet>
      <dgm:spPr/>
      <dgm:t>
        <a:bodyPr/>
        <a:lstStyle/>
        <a:p>
          <a:endParaRPr lang="en-US"/>
        </a:p>
      </dgm:t>
    </dgm:pt>
    <dgm:pt modelId="{38A5B29D-C885-4D1D-A4F2-C48D1FDDFCC2}" type="pres">
      <dgm:prSet presAssocID="{229ACBE7-B361-4A1F-A813-56AE360F8753}" presName="Parent" presStyleLbl="alignNode1" presStyleIdx="0" presStyleCnt="3" custLinFactNeighborY="3865">
        <dgm:presLayoutVars>
          <dgm:chMax val="3"/>
          <dgm:chPref val="3"/>
          <dgm:bulletEnabled val="1"/>
        </dgm:presLayoutVars>
      </dgm:prSet>
      <dgm:spPr/>
      <dgm:t>
        <a:bodyPr/>
        <a:lstStyle/>
        <a:p>
          <a:endParaRPr lang="en-US"/>
        </a:p>
      </dgm:t>
    </dgm:pt>
    <dgm:pt modelId="{F2F36F7C-5A48-4538-937C-D242BBB13630}" type="pres">
      <dgm:prSet presAssocID="{229ACBE7-B361-4A1F-A813-56AE360F8753}" presName="Accent" presStyleLbl="parChTrans1D1" presStyleIdx="0" presStyleCnt="3"/>
      <dgm:spPr/>
    </dgm:pt>
    <dgm:pt modelId="{B1EA72D8-EDBE-4C12-948A-DE66055DAE3D}" type="pres">
      <dgm:prSet presAssocID="{229ACBE7-B361-4A1F-A813-56AE360F8753}" presName="Child" presStyleLbl="revTx" presStyleIdx="1" presStyleCnt="6">
        <dgm:presLayoutVars>
          <dgm:chMax val="0"/>
          <dgm:chPref val="0"/>
          <dgm:bulletEnabled val="1"/>
        </dgm:presLayoutVars>
      </dgm:prSet>
      <dgm:spPr/>
      <dgm:t>
        <a:bodyPr/>
        <a:lstStyle/>
        <a:p>
          <a:endParaRPr lang="en-US"/>
        </a:p>
      </dgm:t>
    </dgm:pt>
    <dgm:pt modelId="{14B63F0C-5E8C-44C7-A0B8-09E5D5B49DAA}" type="pres">
      <dgm:prSet presAssocID="{E0410B18-A69D-47C8-B3C5-35F951582303}" presName="sibTrans" presStyleCnt="0"/>
      <dgm:spPr/>
    </dgm:pt>
    <dgm:pt modelId="{540B4497-8C04-4C46-8489-1F94BF2C61DA}" type="pres">
      <dgm:prSet presAssocID="{7B1ED59B-8B68-4498-9C7C-7A1F27BFE72E}" presName="composite" presStyleCnt="0"/>
      <dgm:spPr/>
    </dgm:pt>
    <dgm:pt modelId="{F22FBB3C-61D9-4897-A57A-E95103CC0C70}" type="pres">
      <dgm:prSet presAssocID="{7B1ED59B-8B68-4498-9C7C-7A1F27BFE72E}" presName="FirstChild" presStyleLbl="revTx" presStyleIdx="2" presStyleCnt="6">
        <dgm:presLayoutVars>
          <dgm:chMax val="0"/>
          <dgm:chPref val="0"/>
          <dgm:bulletEnabled val="1"/>
        </dgm:presLayoutVars>
      </dgm:prSet>
      <dgm:spPr/>
      <dgm:t>
        <a:bodyPr/>
        <a:lstStyle/>
        <a:p>
          <a:endParaRPr lang="en-US"/>
        </a:p>
      </dgm:t>
    </dgm:pt>
    <dgm:pt modelId="{AFCE3E98-B066-47E7-9349-B9ABE71639CF}" type="pres">
      <dgm:prSet presAssocID="{7B1ED59B-8B68-4498-9C7C-7A1F27BFE72E}" presName="Parent" presStyleLbl="alignNode1" presStyleIdx="1" presStyleCnt="3" custLinFactNeighborX="-3040" custLinFactNeighborY="5797">
        <dgm:presLayoutVars>
          <dgm:chMax val="3"/>
          <dgm:chPref val="3"/>
          <dgm:bulletEnabled val="1"/>
        </dgm:presLayoutVars>
      </dgm:prSet>
      <dgm:spPr/>
      <dgm:t>
        <a:bodyPr/>
        <a:lstStyle/>
        <a:p>
          <a:endParaRPr lang="en-US"/>
        </a:p>
      </dgm:t>
    </dgm:pt>
    <dgm:pt modelId="{A805423A-B4CF-400F-8FA7-26817F17CC59}" type="pres">
      <dgm:prSet presAssocID="{7B1ED59B-8B68-4498-9C7C-7A1F27BFE72E}" presName="Accent" presStyleLbl="parChTrans1D1" presStyleIdx="1" presStyleCnt="3"/>
      <dgm:spPr/>
    </dgm:pt>
    <dgm:pt modelId="{49D5EA31-986B-4867-8CD9-B8B999184DDA}" type="pres">
      <dgm:prSet presAssocID="{7B1ED59B-8B68-4498-9C7C-7A1F27BFE72E}" presName="Child" presStyleLbl="revTx" presStyleIdx="3" presStyleCnt="6">
        <dgm:presLayoutVars>
          <dgm:chMax val="0"/>
          <dgm:chPref val="0"/>
          <dgm:bulletEnabled val="1"/>
        </dgm:presLayoutVars>
      </dgm:prSet>
      <dgm:spPr/>
      <dgm:t>
        <a:bodyPr/>
        <a:lstStyle/>
        <a:p>
          <a:endParaRPr lang="en-US"/>
        </a:p>
      </dgm:t>
    </dgm:pt>
    <dgm:pt modelId="{A79A257E-86A1-4F85-AF45-F1906DD61CA0}" type="pres">
      <dgm:prSet presAssocID="{67223228-156A-4C82-8F30-A6ACB94C9D95}" presName="sibTrans" presStyleCnt="0"/>
      <dgm:spPr/>
    </dgm:pt>
    <dgm:pt modelId="{A662EC83-FB93-442C-8CCA-AD09A0B15B3E}" type="pres">
      <dgm:prSet presAssocID="{11A4BD3E-78F4-4276-A371-BEB5C19EE9D4}" presName="composite" presStyleCnt="0"/>
      <dgm:spPr/>
    </dgm:pt>
    <dgm:pt modelId="{FE8188C3-FC26-4DBE-9795-00F0421ED93E}" type="pres">
      <dgm:prSet presAssocID="{11A4BD3E-78F4-4276-A371-BEB5C19EE9D4}" presName="FirstChild" presStyleLbl="revTx" presStyleIdx="4" presStyleCnt="6">
        <dgm:presLayoutVars>
          <dgm:chMax val="0"/>
          <dgm:chPref val="0"/>
          <dgm:bulletEnabled val="1"/>
        </dgm:presLayoutVars>
      </dgm:prSet>
      <dgm:spPr/>
      <dgm:t>
        <a:bodyPr/>
        <a:lstStyle/>
        <a:p>
          <a:endParaRPr lang="en-US"/>
        </a:p>
      </dgm:t>
    </dgm:pt>
    <dgm:pt modelId="{66D7B856-5318-4925-8B04-3BAD3B612EE6}" type="pres">
      <dgm:prSet presAssocID="{11A4BD3E-78F4-4276-A371-BEB5C19EE9D4}" presName="Parent" presStyleLbl="alignNode1" presStyleIdx="2" presStyleCnt="3">
        <dgm:presLayoutVars>
          <dgm:chMax val="3"/>
          <dgm:chPref val="3"/>
          <dgm:bulletEnabled val="1"/>
        </dgm:presLayoutVars>
      </dgm:prSet>
      <dgm:spPr/>
      <dgm:t>
        <a:bodyPr/>
        <a:lstStyle/>
        <a:p>
          <a:endParaRPr lang="en-US"/>
        </a:p>
      </dgm:t>
    </dgm:pt>
    <dgm:pt modelId="{07ADE535-05EC-43B5-A753-415C05C0E452}" type="pres">
      <dgm:prSet presAssocID="{11A4BD3E-78F4-4276-A371-BEB5C19EE9D4}" presName="Accent" presStyleLbl="parChTrans1D1" presStyleIdx="2" presStyleCnt="3"/>
      <dgm:spPr/>
    </dgm:pt>
    <dgm:pt modelId="{97675F00-454D-4295-93F6-9C95A13CF05D}" type="pres">
      <dgm:prSet presAssocID="{11A4BD3E-78F4-4276-A371-BEB5C19EE9D4}" presName="Child" presStyleLbl="revTx" presStyleIdx="5" presStyleCnt="6">
        <dgm:presLayoutVars>
          <dgm:chMax val="0"/>
          <dgm:chPref val="0"/>
          <dgm:bulletEnabled val="1"/>
        </dgm:presLayoutVars>
      </dgm:prSet>
      <dgm:spPr/>
      <dgm:t>
        <a:bodyPr/>
        <a:lstStyle/>
        <a:p>
          <a:endParaRPr lang="en-US"/>
        </a:p>
      </dgm:t>
    </dgm:pt>
  </dgm:ptLst>
  <dgm:cxnLst>
    <dgm:cxn modelId="{4326F7BF-6BF3-4945-BE60-231BF5558AA0}" type="presOf" srcId="{4E49B9C6-8004-4B13-8F5A-E208C275D827}" destId="{885F3A7F-BFF1-4F4D-ABDC-40E7A83C3F8C}" srcOrd="0" destOrd="0" presId="urn:microsoft.com/office/officeart/2011/layout/TabList"/>
    <dgm:cxn modelId="{8C30BD14-53C8-47CC-AD68-A0E2DE0D6FD6}" srcId="{11A4BD3E-78F4-4276-A371-BEB5C19EE9D4}" destId="{A30893B7-09DA-45EA-9B67-5E62BB421AC5}" srcOrd="1" destOrd="0" parTransId="{83F17C95-6840-4690-B52C-37230150469D}" sibTransId="{94D4285C-4A26-4CBE-A622-CBF1929E67DB}"/>
    <dgm:cxn modelId="{3AF97430-E09C-47B5-97B3-C41F8F6818E7}" type="presOf" srcId="{11A4BD3E-78F4-4276-A371-BEB5C19EE9D4}" destId="{66D7B856-5318-4925-8B04-3BAD3B612EE6}" srcOrd="0" destOrd="0" presId="urn:microsoft.com/office/officeart/2011/layout/TabList"/>
    <dgm:cxn modelId="{4323CA4B-9CAE-45EC-920C-4049E05A4821}" srcId="{4E49B9C6-8004-4B13-8F5A-E208C275D827}" destId="{7B1ED59B-8B68-4498-9C7C-7A1F27BFE72E}" srcOrd="1" destOrd="0" parTransId="{70D35FFA-8ACA-461F-BA6B-AC5116B9C38B}" sibTransId="{67223228-156A-4C82-8F30-A6ACB94C9D95}"/>
    <dgm:cxn modelId="{0692D7F7-186B-4FD6-B59D-30EF13B08893}" type="presOf" srcId="{FBE4EA73-9978-405F-8EB5-DEAF696DD846}" destId="{B1EA72D8-EDBE-4C12-948A-DE66055DAE3D}" srcOrd="0" destOrd="0" presId="urn:microsoft.com/office/officeart/2011/layout/TabList"/>
    <dgm:cxn modelId="{3F45A081-5EEC-407F-A6F0-78306952E60E}" srcId="{11A4BD3E-78F4-4276-A371-BEB5C19EE9D4}" destId="{621ED7A0-0B07-42CA-A909-C2918BF20F34}" srcOrd="2" destOrd="0" parTransId="{B75AAA2E-42FB-4846-B03A-2A7F19215D92}" sibTransId="{2185D1AF-39CE-42D4-B937-BA1E8D881D0E}"/>
    <dgm:cxn modelId="{6FEF1F5C-6E0E-41C1-A902-586490BD85B8}" srcId="{11A4BD3E-78F4-4276-A371-BEB5C19EE9D4}" destId="{4A4BF2DF-FFEC-4B67-89F3-D553E46B2A8C}" srcOrd="0" destOrd="0" parTransId="{CA3B7428-F1D7-4D80-B1AF-86227A2D7C18}" sibTransId="{1D36874C-58C8-4E7E-86D7-085AFACABCB1}"/>
    <dgm:cxn modelId="{C1516C9E-E1DA-4E3C-A876-5BA6AB0A1DAB}" srcId="{4E49B9C6-8004-4B13-8F5A-E208C275D827}" destId="{11A4BD3E-78F4-4276-A371-BEB5C19EE9D4}" srcOrd="2" destOrd="0" parTransId="{795EDFBA-AE0E-42C3-91CE-C857C39E9A7D}" sibTransId="{DAEBAC0B-1846-492C-B78D-A6E45FE0CF1C}"/>
    <dgm:cxn modelId="{24B239B0-1DBF-4780-A9B4-D230DD97BDDE}" srcId="{7B1ED59B-8B68-4498-9C7C-7A1F27BFE72E}" destId="{BB927EF9-14D5-45B2-BF48-1840733246AB}" srcOrd="1" destOrd="0" parTransId="{DEAAD872-7EF6-4CF4-9C36-5A0CD269F190}" sibTransId="{F250AB47-AD0E-433A-8EC8-732AA41C392A}"/>
    <dgm:cxn modelId="{79E415CE-3A22-42E1-8B0C-2ADD217A8540}" type="presOf" srcId="{A30893B7-09DA-45EA-9B67-5E62BB421AC5}" destId="{97675F00-454D-4295-93F6-9C95A13CF05D}" srcOrd="0" destOrd="0" presId="urn:microsoft.com/office/officeart/2011/layout/TabList"/>
    <dgm:cxn modelId="{4AB4CF8A-25F3-4529-AB52-9973619D21B2}" type="presOf" srcId="{229ACBE7-B361-4A1F-A813-56AE360F8753}" destId="{38A5B29D-C885-4D1D-A4F2-C48D1FDDFCC2}" srcOrd="0" destOrd="0" presId="urn:microsoft.com/office/officeart/2011/layout/TabList"/>
    <dgm:cxn modelId="{259F6943-C558-4C08-A192-407736E22ED0}" type="presOf" srcId="{495B8ECB-39FD-46A1-AC8B-9C65CC96ADA2}" destId="{1845DABA-BEA6-4410-A27C-1BBD5871DB46}" srcOrd="0" destOrd="0" presId="urn:microsoft.com/office/officeart/2011/layout/TabList"/>
    <dgm:cxn modelId="{BFF20FBB-F3C4-4578-BA77-B7110A4FDB94}" type="presOf" srcId="{4A4BF2DF-FFEC-4B67-89F3-D553E46B2A8C}" destId="{FE8188C3-FC26-4DBE-9795-00F0421ED93E}" srcOrd="0" destOrd="0" presId="urn:microsoft.com/office/officeart/2011/layout/TabList"/>
    <dgm:cxn modelId="{FA7AF0AB-CBA5-430D-9E57-0CA604031526}" srcId="{229ACBE7-B361-4A1F-A813-56AE360F8753}" destId="{495B8ECB-39FD-46A1-AC8B-9C65CC96ADA2}" srcOrd="0" destOrd="0" parTransId="{B83651CE-16C0-49D0-8D23-2A65E8FC62BB}" sibTransId="{1989E469-58D4-4A41-AEC2-650865868E2C}"/>
    <dgm:cxn modelId="{D2B446E2-C7F0-4C77-917A-4A71112C77C5}" type="presOf" srcId="{7B1ED59B-8B68-4498-9C7C-7A1F27BFE72E}" destId="{AFCE3E98-B066-47E7-9349-B9ABE71639CF}" srcOrd="0" destOrd="0" presId="urn:microsoft.com/office/officeart/2011/layout/TabList"/>
    <dgm:cxn modelId="{AFF719BE-E1DA-4F71-B000-5097950B341E}" srcId="{4E49B9C6-8004-4B13-8F5A-E208C275D827}" destId="{229ACBE7-B361-4A1F-A813-56AE360F8753}" srcOrd="0" destOrd="0" parTransId="{DA37BACA-DEAC-4547-A347-0AA2F2B36DF8}" sibTransId="{E0410B18-A69D-47C8-B3C5-35F951582303}"/>
    <dgm:cxn modelId="{CE7E07C8-AD27-4D4E-96DE-BBFDEEC8D9AF}" srcId="{229ACBE7-B361-4A1F-A813-56AE360F8753}" destId="{FBE4EA73-9978-405F-8EB5-DEAF696DD846}" srcOrd="1" destOrd="0" parTransId="{BB750AD9-ACF9-437E-A9F8-CB65F70857D2}" sibTransId="{7DBF295A-518B-42EF-91A7-29E36654A6FD}"/>
    <dgm:cxn modelId="{09FA9DEC-5A3F-4114-84B4-F1A64D884DBC}" type="presOf" srcId="{621ED7A0-0B07-42CA-A909-C2918BF20F34}" destId="{97675F00-454D-4295-93F6-9C95A13CF05D}" srcOrd="0" destOrd="1" presId="urn:microsoft.com/office/officeart/2011/layout/TabList"/>
    <dgm:cxn modelId="{8799F356-6463-4B54-987F-217AAC2A07B9}" type="presOf" srcId="{BB927EF9-14D5-45B2-BF48-1840733246AB}" destId="{49D5EA31-986B-4867-8CD9-B8B999184DDA}" srcOrd="0" destOrd="0" presId="urn:microsoft.com/office/officeart/2011/layout/TabList"/>
    <dgm:cxn modelId="{A09706CF-EF1F-405F-AE49-8819C0966004}" srcId="{7B1ED59B-8B68-4498-9C7C-7A1F27BFE72E}" destId="{9867E209-D98F-4AF0-A70D-69D458767262}" srcOrd="0" destOrd="0" parTransId="{0565EEA3-3C76-4885-9904-B6CFBA10C348}" sibTransId="{6CAA14F6-4144-4F67-855D-F91B1E8E9E3F}"/>
    <dgm:cxn modelId="{820851DE-61CF-4E76-85EA-37D70AD31061}" type="presOf" srcId="{9867E209-D98F-4AF0-A70D-69D458767262}" destId="{F22FBB3C-61D9-4897-A57A-E95103CC0C70}" srcOrd="0" destOrd="0" presId="urn:microsoft.com/office/officeart/2011/layout/TabList"/>
    <dgm:cxn modelId="{061D7D02-C31C-4175-A57B-DCD4712F9F58}" type="presParOf" srcId="{885F3A7F-BFF1-4F4D-ABDC-40E7A83C3F8C}" destId="{8F79B74A-0278-4E4F-9D74-0F11642F5C82}" srcOrd="0" destOrd="0" presId="urn:microsoft.com/office/officeart/2011/layout/TabList"/>
    <dgm:cxn modelId="{46489B84-F698-4F24-8543-1EE59631B558}" type="presParOf" srcId="{8F79B74A-0278-4E4F-9D74-0F11642F5C82}" destId="{1845DABA-BEA6-4410-A27C-1BBD5871DB46}" srcOrd="0" destOrd="0" presId="urn:microsoft.com/office/officeart/2011/layout/TabList"/>
    <dgm:cxn modelId="{1DFDE87F-9641-49F3-BA06-17F3FA8E270A}" type="presParOf" srcId="{8F79B74A-0278-4E4F-9D74-0F11642F5C82}" destId="{38A5B29D-C885-4D1D-A4F2-C48D1FDDFCC2}" srcOrd="1" destOrd="0" presId="urn:microsoft.com/office/officeart/2011/layout/TabList"/>
    <dgm:cxn modelId="{172BB820-8D5E-4D4B-8778-0C828260B534}" type="presParOf" srcId="{8F79B74A-0278-4E4F-9D74-0F11642F5C82}" destId="{F2F36F7C-5A48-4538-937C-D242BBB13630}" srcOrd="2" destOrd="0" presId="urn:microsoft.com/office/officeart/2011/layout/TabList"/>
    <dgm:cxn modelId="{6B306AA3-196B-4697-B8D6-D0D69EFC8337}" type="presParOf" srcId="{885F3A7F-BFF1-4F4D-ABDC-40E7A83C3F8C}" destId="{B1EA72D8-EDBE-4C12-948A-DE66055DAE3D}" srcOrd="1" destOrd="0" presId="urn:microsoft.com/office/officeart/2011/layout/TabList"/>
    <dgm:cxn modelId="{BAC1F7A8-EAA3-40C4-806A-97F3FF214D39}" type="presParOf" srcId="{885F3A7F-BFF1-4F4D-ABDC-40E7A83C3F8C}" destId="{14B63F0C-5E8C-44C7-A0B8-09E5D5B49DAA}" srcOrd="2" destOrd="0" presId="urn:microsoft.com/office/officeart/2011/layout/TabList"/>
    <dgm:cxn modelId="{0344617F-0C54-4BC2-84AE-8F8FFA0A366A}" type="presParOf" srcId="{885F3A7F-BFF1-4F4D-ABDC-40E7A83C3F8C}" destId="{540B4497-8C04-4C46-8489-1F94BF2C61DA}" srcOrd="3" destOrd="0" presId="urn:microsoft.com/office/officeart/2011/layout/TabList"/>
    <dgm:cxn modelId="{4223DA8D-021A-413B-B02F-9F1BD436EA6F}" type="presParOf" srcId="{540B4497-8C04-4C46-8489-1F94BF2C61DA}" destId="{F22FBB3C-61D9-4897-A57A-E95103CC0C70}" srcOrd="0" destOrd="0" presId="urn:microsoft.com/office/officeart/2011/layout/TabList"/>
    <dgm:cxn modelId="{38F57371-03F3-4657-8045-7CAFEA332C39}" type="presParOf" srcId="{540B4497-8C04-4C46-8489-1F94BF2C61DA}" destId="{AFCE3E98-B066-47E7-9349-B9ABE71639CF}" srcOrd="1" destOrd="0" presId="urn:microsoft.com/office/officeart/2011/layout/TabList"/>
    <dgm:cxn modelId="{6DEEF9BF-1EAD-4D85-B872-77F6AF7B258E}" type="presParOf" srcId="{540B4497-8C04-4C46-8489-1F94BF2C61DA}" destId="{A805423A-B4CF-400F-8FA7-26817F17CC59}" srcOrd="2" destOrd="0" presId="urn:microsoft.com/office/officeart/2011/layout/TabList"/>
    <dgm:cxn modelId="{D260F116-88C5-49FE-B69F-3899D3124A99}" type="presParOf" srcId="{885F3A7F-BFF1-4F4D-ABDC-40E7A83C3F8C}" destId="{49D5EA31-986B-4867-8CD9-B8B999184DDA}" srcOrd="4" destOrd="0" presId="urn:microsoft.com/office/officeart/2011/layout/TabList"/>
    <dgm:cxn modelId="{5501EFA4-C851-44AA-B1E5-03E70AA2A034}" type="presParOf" srcId="{885F3A7F-BFF1-4F4D-ABDC-40E7A83C3F8C}" destId="{A79A257E-86A1-4F85-AF45-F1906DD61CA0}" srcOrd="5" destOrd="0" presId="urn:microsoft.com/office/officeart/2011/layout/TabList"/>
    <dgm:cxn modelId="{67B62751-5E72-41A2-9AC5-C71849356783}" type="presParOf" srcId="{885F3A7F-BFF1-4F4D-ABDC-40E7A83C3F8C}" destId="{A662EC83-FB93-442C-8CCA-AD09A0B15B3E}" srcOrd="6" destOrd="0" presId="urn:microsoft.com/office/officeart/2011/layout/TabList"/>
    <dgm:cxn modelId="{44CE5F05-FE84-465F-9445-58047BD35191}" type="presParOf" srcId="{A662EC83-FB93-442C-8CCA-AD09A0B15B3E}" destId="{FE8188C3-FC26-4DBE-9795-00F0421ED93E}" srcOrd="0" destOrd="0" presId="urn:microsoft.com/office/officeart/2011/layout/TabList"/>
    <dgm:cxn modelId="{35FAAC59-1B0B-43CE-96AF-992455468265}" type="presParOf" srcId="{A662EC83-FB93-442C-8CCA-AD09A0B15B3E}" destId="{66D7B856-5318-4925-8B04-3BAD3B612EE6}" srcOrd="1" destOrd="0" presId="urn:microsoft.com/office/officeart/2011/layout/TabList"/>
    <dgm:cxn modelId="{EE0EE8C3-B4BE-4627-AAC1-C58FF53BC027}" type="presParOf" srcId="{A662EC83-FB93-442C-8CCA-AD09A0B15B3E}" destId="{07ADE535-05EC-43B5-A753-415C05C0E452}" srcOrd="2" destOrd="0" presId="urn:microsoft.com/office/officeart/2011/layout/TabList"/>
    <dgm:cxn modelId="{0C13A175-6E90-42B4-89B0-65368490DD79}" type="presParOf" srcId="{885F3A7F-BFF1-4F4D-ABDC-40E7A83C3F8C}" destId="{97675F00-454D-4295-93F6-9C95A13CF05D}"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FA1AF2-90C7-4CFE-9D00-AA5D641548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55560D-F660-4E48-8387-919431ADB4EE}">
      <dgm:prSet phldrT="[Text]"/>
      <dgm:spPr>
        <a:solidFill>
          <a:srgbClr val="EE96A0"/>
        </a:solidFill>
      </dgm:spPr>
      <dgm:t>
        <a:bodyPr/>
        <a:lstStyle/>
        <a:p>
          <a:r>
            <a:rPr lang="en-US" dirty="0" smtClean="0"/>
            <a:t>Introduction to Obstetrical care                                                                                            5 min</a:t>
          </a:r>
          <a:endParaRPr lang="en-US" dirty="0"/>
        </a:p>
      </dgm:t>
    </dgm:pt>
    <dgm:pt modelId="{CB6D8BFB-446A-4DD9-88D6-2B4090C0898A}" type="parTrans" cxnId="{3814289D-C470-4CEF-B86A-AB5B5D71C357}">
      <dgm:prSet/>
      <dgm:spPr/>
      <dgm:t>
        <a:bodyPr/>
        <a:lstStyle/>
        <a:p>
          <a:endParaRPr lang="en-US"/>
        </a:p>
      </dgm:t>
    </dgm:pt>
    <dgm:pt modelId="{BF3E6F3B-4B8C-471D-8EC1-9681BF78EEF5}" type="sibTrans" cxnId="{3814289D-C470-4CEF-B86A-AB5B5D71C357}">
      <dgm:prSet/>
      <dgm:spPr/>
      <dgm:t>
        <a:bodyPr/>
        <a:lstStyle/>
        <a:p>
          <a:endParaRPr lang="en-US"/>
        </a:p>
      </dgm:t>
    </dgm:pt>
    <dgm:pt modelId="{16FDE4F5-A840-4CE4-AFAA-3C0CAEC75E63}">
      <dgm:prSet phldrT="[Text]" phldr="1"/>
      <dgm:spPr/>
      <dgm:t>
        <a:bodyPr/>
        <a:lstStyle/>
        <a:p>
          <a:endParaRPr lang="en-US"/>
        </a:p>
      </dgm:t>
    </dgm:pt>
    <dgm:pt modelId="{842F8C62-FF54-4A6A-A416-38D0029D492A}" type="parTrans" cxnId="{1CF82184-73C7-4226-B5F1-9CBE6535FF1F}">
      <dgm:prSet/>
      <dgm:spPr/>
      <dgm:t>
        <a:bodyPr/>
        <a:lstStyle/>
        <a:p>
          <a:endParaRPr lang="en-US"/>
        </a:p>
      </dgm:t>
    </dgm:pt>
    <dgm:pt modelId="{EA264884-06A5-4649-ACA5-8DDF8D4D0AE4}" type="sibTrans" cxnId="{1CF82184-73C7-4226-B5F1-9CBE6535FF1F}">
      <dgm:prSet/>
      <dgm:spPr/>
      <dgm:t>
        <a:bodyPr/>
        <a:lstStyle/>
        <a:p>
          <a:endParaRPr lang="en-US"/>
        </a:p>
      </dgm:t>
    </dgm:pt>
    <dgm:pt modelId="{1A53E31B-9179-40D3-AC29-5092252E12FB}">
      <dgm:prSet phldrT="[Text]"/>
      <dgm:spPr>
        <a:solidFill>
          <a:srgbClr val="EE96A0"/>
        </a:solidFill>
      </dgm:spPr>
      <dgm:t>
        <a:bodyPr/>
        <a:lstStyle/>
        <a:p>
          <a:r>
            <a:rPr lang="en-US" dirty="0" smtClean="0"/>
            <a:t>Objective                                                                                                                                    5 min</a:t>
          </a:r>
          <a:endParaRPr lang="en-US" dirty="0"/>
        </a:p>
      </dgm:t>
    </dgm:pt>
    <dgm:pt modelId="{EA8F1139-327D-478F-A767-AEB4C5E3BA40}" type="parTrans" cxnId="{EC8165AC-8CF6-4350-A268-A154F598B406}">
      <dgm:prSet/>
      <dgm:spPr/>
      <dgm:t>
        <a:bodyPr/>
        <a:lstStyle/>
        <a:p>
          <a:endParaRPr lang="en-US"/>
        </a:p>
      </dgm:t>
    </dgm:pt>
    <dgm:pt modelId="{0E1A006E-9978-461B-9ED9-17CFFEF1EC2F}" type="sibTrans" cxnId="{EC8165AC-8CF6-4350-A268-A154F598B406}">
      <dgm:prSet/>
      <dgm:spPr/>
      <dgm:t>
        <a:bodyPr/>
        <a:lstStyle/>
        <a:p>
          <a:endParaRPr lang="en-US"/>
        </a:p>
      </dgm:t>
    </dgm:pt>
    <dgm:pt modelId="{F9920389-9AB4-4877-8F44-F7FF445903BF}">
      <dgm:prSet phldrT="[Text]" phldr="1"/>
      <dgm:spPr/>
      <dgm:t>
        <a:bodyPr/>
        <a:lstStyle/>
        <a:p>
          <a:endParaRPr lang="en-US"/>
        </a:p>
      </dgm:t>
    </dgm:pt>
    <dgm:pt modelId="{745CFEB7-50E3-4E34-8DD9-A906C8DB4981}" type="parTrans" cxnId="{3AD717AA-7C7C-4764-985E-92F412764B37}">
      <dgm:prSet/>
      <dgm:spPr/>
      <dgm:t>
        <a:bodyPr/>
        <a:lstStyle/>
        <a:p>
          <a:endParaRPr lang="en-US"/>
        </a:p>
      </dgm:t>
    </dgm:pt>
    <dgm:pt modelId="{260804F3-B814-4027-BE9C-4388D7CBEB0B}" type="sibTrans" cxnId="{3AD717AA-7C7C-4764-985E-92F412764B37}">
      <dgm:prSet/>
      <dgm:spPr/>
      <dgm:t>
        <a:bodyPr/>
        <a:lstStyle/>
        <a:p>
          <a:endParaRPr lang="en-US"/>
        </a:p>
      </dgm:t>
    </dgm:pt>
    <dgm:pt modelId="{E6DB9872-B2E0-494D-AE8D-5A93ED6923FB}" type="pres">
      <dgm:prSet presAssocID="{81FA1AF2-90C7-4CFE-9D00-AA5D64154894}" presName="linear" presStyleCnt="0">
        <dgm:presLayoutVars>
          <dgm:animLvl val="lvl"/>
          <dgm:resizeHandles val="exact"/>
        </dgm:presLayoutVars>
      </dgm:prSet>
      <dgm:spPr/>
      <dgm:t>
        <a:bodyPr/>
        <a:lstStyle/>
        <a:p>
          <a:endParaRPr lang="en-US"/>
        </a:p>
      </dgm:t>
    </dgm:pt>
    <dgm:pt modelId="{789AFB58-89FD-4259-9705-2E1CAF3B8EEC}" type="pres">
      <dgm:prSet presAssocID="{8455560D-F660-4E48-8387-919431ADB4EE}" presName="parentText" presStyleLbl="node1" presStyleIdx="0" presStyleCnt="2" custLinFactNeighborY="-6972">
        <dgm:presLayoutVars>
          <dgm:chMax val="0"/>
          <dgm:bulletEnabled val="1"/>
        </dgm:presLayoutVars>
      </dgm:prSet>
      <dgm:spPr/>
      <dgm:t>
        <a:bodyPr/>
        <a:lstStyle/>
        <a:p>
          <a:endParaRPr lang="en-US"/>
        </a:p>
      </dgm:t>
    </dgm:pt>
    <dgm:pt modelId="{35D1F0B2-33A0-41EB-87AD-5131C44588FD}" type="pres">
      <dgm:prSet presAssocID="{8455560D-F660-4E48-8387-919431ADB4EE}" presName="childText" presStyleLbl="revTx" presStyleIdx="0" presStyleCnt="2">
        <dgm:presLayoutVars>
          <dgm:bulletEnabled val="1"/>
        </dgm:presLayoutVars>
      </dgm:prSet>
      <dgm:spPr/>
      <dgm:t>
        <a:bodyPr/>
        <a:lstStyle/>
        <a:p>
          <a:endParaRPr lang="en-US"/>
        </a:p>
      </dgm:t>
    </dgm:pt>
    <dgm:pt modelId="{3653293D-A682-431A-AA94-CA2DCD8728AD}" type="pres">
      <dgm:prSet presAssocID="{1A53E31B-9179-40D3-AC29-5092252E12FB}" presName="parentText" presStyleLbl="node1" presStyleIdx="1" presStyleCnt="2">
        <dgm:presLayoutVars>
          <dgm:chMax val="0"/>
          <dgm:bulletEnabled val="1"/>
        </dgm:presLayoutVars>
      </dgm:prSet>
      <dgm:spPr/>
      <dgm:t>
        <a:bodyPr/>
        <a:lstStyle/>
        <a:p>
          <a:endParaRPr lang="en-US"/>
        </a:p>
      </dgm:t>
    </dgm:pt>
    <dgm:pt modelId="{53135D3E-8ADD-4B86-947B-5D23302844C6}" type="pres">
      <dgm:prSet presAssocID="{1A53E31B-9179-40D3-AC29-5092252E12FB}" presName="childText" presStyleLbl="revTx" presStyleIdx="1" presStyleCnt="2">
        <dgm:presLayoutVars>
          <dgm:bulletEnabled val="1"/>
        </dgm:presLayoutVars>
      </dgm:prSet>
      <dgm:spPr/>
      <dgm:t>
        <a:bodyPr/>
        <a:lstStyle/>
        <a:p>
          <a:endParaRPr lang="en-US"/>
        </a:p>
      </dgm:t>
    </dgm:pt>
  </dgm:ptLst>
  <dgm:cxnLst>
    <dgm:cxn modelId="{3AD717AA-7C7C-4764-985E-92F412764B37}" srcId="{1A53E31B-9179-40D3-AC29-5092252E12FB}" destId="{F9920389-9AB4-4877-8F44-F7FF445903BF}" srcOrd="0" destOrd="0" parTransId="{745CFEB7-50E3-4E34-8DD9-A906C8DB4981}" sibTransId="{260804F3-B814-4027-BE9C-4388D7CBEB0B}"/>
    <dgm:cxn modelId="{3814289D-C470-4CEF-B86A-AB5B5D71C357}" srcId="{81FA1AF2-90C7-4CFE-9D00-AA5D64154894}" destId="{8455560D-F660-4E48-8387-919431ADB4EE}" srcOrd="0" destOrd="0" parTransId="{CB6D8BFB-446A-4DD9-88D6-2B4090C0898A}" sibTransId="{BF3E6F3B-4B8C-471D-8EC1-9681BF78EEF5}"/>
    <dgm:cxn modelId="{BC8D34CF-9BC0-4902-A75A-897608686F04}" type="presOf" srcId="{8455560D-F660-4E48-8387-919431ADB4EE}" destId="{789AFB58-89FD-4259-9705-2E1CAF3B8EEC}" srcOrd="0" destOrd="0" presId="urn:microsoft.com/office/officeart/2005/8/layout/vList2"/>
    <dgm:cxn modelId="{28485D70-AC05-4FE7-B5D0-520CB7C5302D}" type="presOf" srcId="{16FDE4F5-A840-4CE4-AFAA-3C0CAEC75E63}" destId="{35D1F0B2-33A0-41EB-87AD-5131C44588FD}" srcOrd="0" destOrd="0" presId="urn:microsoft.com/office/officeart/2005/8/layout/vList2"/>
    <dgm:cxn modelId="{EC8165AC-8CF6-4350-A268-A154F598B406}" srcId="{81FA1AF2-90C7-4CFE-9D00-AA5D64154894}" destId="{1A53E31B-9179-40D3-AC29-5092252E12FB}" srcOrd="1" destOrd="0" parTransId="{EA8F1139-327D-478F-A767-AEB4C5E3BA40}" sibTransId="{0E1A006E-9978-461B-9ED9-17CFFEF1EC2F}"/>
    <dgm:cxn modelId="{7CF902DE-D311-40C7-8016-432D2752A1A3}" type="presOf" srcId="{81FA1AF2-90C7-4CFE-9D00-AA5D64154894}" destId="{E6DB9872-B2E0-494D-AE8D-5A93ED6923FB}" srcOrd="0" destOrd="0" presId="urn:microsoft.com/office/officeart/2005/8/layout/vList2"/>
    <dgm:cxn modelId="{5B3C9826-3B59-4C21-8AE1-A8385C8505C9}" type="presOf" srcId="{1A53E31B-9179-40D3-AC29-5092252E12FB}" destId="{3653293D-A682-431A-AA94-CA2DCD8728AD}" srcOrd="0" destOrd="0" presId="urn:microsoft.com/office/officeart/2005/8/layout/vList2"/>
    <dgm:cxn modelId="{D69E71D6-4A31-424B-8998-47D820D34311}" type="presOf" srcId="{F9920389-9AB4-4877-8F44-F7FF445903BF}" destId="{53135D3E-8ADD-4B86-947B-5D23302844C6}" srcOrd="0" destOrd="0" presId="urn:microsoft.com/office/officeart/2005/8/layout/vList2"/>
    <dgm:cxn modelId="{1CF82184-73C7-4226-B5F1-9CBE6535FF1F}" srcId="{8455560D-F660-4E48-8387-919431ADB4EE}" destId="{16FDE4F5-A840-4CE4-AFAA-3C0CAEC75E63}" srcOrd="0" destOrd="0" parTransId="{842F8C62-FF54-4A6A-A416-38D0029D492A}" sibTransId="{EA264884-06A5-4649-ACA5-8DDF8D4D0AE4}"/>
    <dgm:cxn modelId="{1BFC7777-3AB4-4204-955E-88C3A05CA639}" type="presParOf" srcId="{E6DB9872-B2E0-494D-AE8D-5A93ED6923FB}" destId="{789AFB58-89FD-4259-9705-2E1CAF3B8EEC}" srcOrd="0" destOrd="0" presId="urn:microsoft.com/office/officeart/2005/8/layout/vList2"/>
    <dgm:cxn modelId="{E21C85E0-EF6E-4667-803F-400709F2C213}" type="presParOf" srcId="{E6DB9872-B2E0-494D-AE8D-5A93ED6923FB}" destId="{35D1F0B2-33A0-41EB-87AD-5131C44588FD}" srcOrd="1" destOrd="0" presId="urn:microsoft.com/office/officeart/2005/8/layout/vList2"/>
    <dgm:cxn modelId="{489124D7-81EE-4113-95AD-28BEA8340BD5}" type="presParOf" srcId="{E6DB9872-B2E0-494D-AE8D-5A93ED6923FB}" destId="{3653293D-A682-431A-AA94-CA2DCD8728AD}" srcOrd="2" destOrd="0" presId="urn:microsoft.com/office/officeart/2005/8/layout/vList2"/>
    <dgm:cxn modelId="{EE10825F-C8C0-469D-9DC7-CD94C53EC304}" type="presParOf" srcId="{E6DB9872-B2E0-494D-AE8D-5A93ED6923FB}" destId="{53135D3E-8ADD-4B86-947B-5D23302844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305AB-B07F-45AE-81CC-337EF94090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BA30E6-795A-46F5-AC03-C2032A0549B4}">
      <dgm:prSet phldrT="[Text]"/>
      <dgm:spPr>
        <a:solidFill>
          <a:srgbClr val="EE96A0"/>
        </a:solidFill>
      </dgm:spPr>
      <dgm:t>
        <a:bodyPr/>
        <a:lstStyle/>
        <a:p>
          <a:r>
            <a:rPr lang="en-US" dirty="0" smtClean="0"/>
            <a:t>Levels of care                                                                                                                                           10 min</a:t>
          </a:r>
          <a:endParaRPr lang="en-US" dirty="0"/>
        </a:p>
      </dgm:t>
    </dgm:pt>
    <dgm:pt modelId="{41EE5CE4-AD30-4875-9E66-DC85CF347193}" type="parTrans" cxnId="{37CE3B41-5B11-46E9-A58B-9E5646636BE9}">
      <dgm:prSet/>
      <dgm:spPr/>
      <dgm:t>
        <a:bodyPr/>
        <a:lstStyle/>
        <a:p>
          <a:endParaRPr lang="en-US"/>
        </a:p>
      </dgm:t>
    </dgm:pt>
    <dgm:pt modelId="{615C57E4-FF5A-4583-815E-AF78219C3E7B}" type="sibTrans" cxnId="{37CE3B41-5B11-46E9-A58B-9E5646636BE9}">
      <dgm:prSet/>
      <dgm:spPr/>
      <dgm:t>
        <a:bodyPr/>
        <a:lstStyle/>
        <a:p>
          <a:endParaRPr lang="en-US"/>
        </a:p>
      </dgm:t>
    </dgm:pt>
    <dgm:pt modelId="{C9C68B13-7F18-48C4-9B9B-DE40DDC0F934}">
      <dgm:prSet phldrT="[Text]" phldr="1"/>
      <dgm:spPr/>
      <dgm:t>
        <a:bodyPr/>
        <a:lstStyle/>
        <a:p>
          <a:endParaRPr lang="en-US"/>
        </a:p>
      </dgm:t>
    </dgm:pt>
    <dgm:pt modelId="{CDA0F756-011B-4A74-9A9B-3189AA7A26E4}" type="parTrans" cxnId="{2B2A7F44-E708-4762-A7B3-CD43F59FF12F}">
      <dgm:prSet/>
      <dgm:spPr/>
      <dgm:t>
        <a:bodyPr/>
        <a:lstStyle/>
        <a:p>
          <a:endParaRPr lang="en-US"/>
        </a:p>
      </dgm:t>
    </dgm:pt>
    <dgm:pt modelId="{CB4FD11F-5724-49E0-A188-EABA6FC84E50}" type="sibTrans" cxnId="{2B2A7F44-E708-4762-A7B3-CD43F59FF12F}">
      <dgm:prSet/>
      <dgm:spPr/>
      <dgm:t>
        <a:bodyPr/>
        <a:lstStyle/>
        <a:p>
          <a:endParaRPr lang="en-US"/>
        </a:p>
      </dgm:t>
    </dgm:pt>
    <dgm:pt modelId="{EE2ABC72-935D-498D-92EF-862B4971E66C}">
      <dgm:prSet phldrT="[Text]"/>
      <dgm:spPr>
        <a:solidFill>
          <a:srgbClr val="EE96A0"/>
        </a:solidFill>
      </dgm:spPr>
      <dgm:t>
        <a:bodyPr/>
        <a:lstStyle/>
        <a:p>
          <a:r>
            <a:rPr lang="en-US" dirty="0" smtClean="0"/>
            <a:t>Time of visits                                                                                                                                             10 min</a:t>
          </a:r>
          <a:endParaRPr lang="en-US" dirty="0"/>
        </a:p>
      </dgm:t>
    </dgm:pt>
    <dgm:pt modelId="{E56AF88F-FFC0-4C1D-8E6E-A5D8C0F3D586}" type="parTrans" cxnId="{E8329393-44CD-4679-B27E-C47F83C2C31B}">
      <dgm:prSet/>
      <dgm:spPr/>
      <dgm:t>
        <a:bodyPr/>
        <a:lstStyle/>
        <a:p>
          <a:endParaRPr lang="en-US"/>
        </a:p>
      </dgm:t>
    </dgm:pt>
    <dgm:pt modelId="{1440FE62-D8A1-447B-8E63-E91B86065A0E}" type="sibTrans" cxnId="{E8329393-44CD-4679-B27E-C47F83C2C31B}">
      <dgm:prSet/>
      <dgm:spPr/>
      <dgm:t>
        <a:bodyPr/>
        <a:lstStyle/>
        <a:p>
          <a:endParaRPr lang="en-US"/>
        </a:p>
      </dgm:t>
    </dgm:pt>
    <dgm:pt modelId="{A3032218-06B4-49CA-99AF-3A1D7B76C476}">
      <dgm:prSet phldrT="[Text]" phldr="1"/>
      <dgm:spPr/>
      <dgm:t>
        <a:bodyPr/>
        <a:lstStyle/>
        <a:p>
          <a:endParaRPr lang="en-US"/>
        </a:p>
      </dgm:t>
    </dgm:pt>
    <dgm:pt modelId="{77C01B30-83A7-4843-845A-40E2024C6BB8}" type="parTrans" cxnId="{87E8698D-9356-4FD3-9C9A-9278E433CA92}">
      <dgm:prSet/>
      <dgm:spPr/>
      <dgm:t>
        <a:bodyPr/>
        <a:lstStyle/>
        <a:p>
          <a:endParaRPr lang="en-US"/>
        </a:p>
      </dgm:t>
    </dgm:pt>
    <dgm:pt modelId="{079D6071-FDA0-48C5-A388-22557AE74A93}" type="sibTrans" cxnId="{87E8698D-9356-4FD3-9C9A-9278E433CA92}">
      <dgm:prSet/>
      <dgm:spPr/>
      <dgm:t>
        <a:bodyPr/>
        <a:lstStyle/>
        <a:p>
          <a:endParaRPr lang="en-US"/>
        </a:p>
      </dgm:t>
    </dgm:pt>
    <dgm:pt modelId="{57AC74BF-5172-4E66-A975-BE8FA5F35EAC}" type="pres">
      <dgm:prSet presAssocID="{DB3305AB-B07F-45AE-81CC-337EF94090B9}" presName="linear" presStyleCnt="0">
        <dgm:presLayoutVars>
          <dgm:animLvl val="lvl"/>
          <dgm:resizeHandles val="exact"/>
        </dgm:presLayoutVars>
      </dgm:prSet>
      <dgm:spPr/>
      <dgm:t>
        <a:bodyPr/>
        <a:lstStyle/>
        <a:p>
          <a:endParaRPr lang="en-US"/>
        </a:p>
      </dgm:t>
    </dgm:pt>
    <dgm:pt modelId="{424EECB8-7A72-4F21-856E-EA5716B3F20B}" type="pres">
      <dgm:prSet presAssocID="{9EBA30E6-795A-46F5-AC03-C2032A0549B4}" presName="parentText" presStyleLbl="node1" presStyleIdx="0" presStyleCnt="2">
        <dgm:presLayoutVars>
          <dgm:chMax val="0"/>
          <dgm:bulletEnabled val="1"/>
        </dgm:presLayoutVars>
      </dgm:prSet>
      <dgm:spPr/>
      <dgm:t>
        <a:bodyPr/>
        <a:lstStyle/>
        <a:p>
          <a:endParaRPr lang="en-US"/>
        </a:p>
      </dgm:t>
    </dgm:pt>
    <dgm:pt modelId="{CAFAAF9A-87A3-4683-8407-99446DFEA4DF}" type="pres">
      <dgm:prSet presAssocID="{9EBA30E6-795A-46F5-AC03-C2032A0549B4}" presName="childText" presStyleLbl="revTx" presStyleIdx="0" presStyleCnt="2">
        <dgm:presLayoutVars>
          <dgm:bulletEnabled val="1"/>
        </dgm:presLayoutVars>
      </dgm:prSet>
      <dgm:spPr/>
      <dgm:t>
        <a:bodyPr/>
        <a:lstStyle/>
        <a:p>
          <a:endParaRPr lang="en-US"/>
        </a:p>
      </dgm:t>
    </dgm:pt>
    <dgm:pt modelId="{9516CAF7-ED1D-423A-BA78-F692A846EFB4}" type="pres">
      <dgm:prSet presAssocID="{EE2ABC72-935D-498D-92EF-862B4971E66C}" presName="parentText" presStyleLbl="node1" presStyleIdx="1" presStyleCnt="2">
        <dgm:presLayoutVars>
          <dgm:chMax val="0"/>
          <dgm:bulletEnabled val="1"/>
        </dgm:presLayoutVars>
      </dgm:prSet>
      <dgm:spPr/>
      <dgm:t>
        <a:bodyPr/>
        <a:lstStyle/>
        <a:p>
          <a:endParaRPr lang="en-US"/>
        </a:p>
      </dgm:t>
    </dgm:pt>
    <dgm:pt modelId="{C965F373-A8E5-4E4A-AFB0-5B48BAC31928}" type="pres">
      <dgm:prSet presAssocID="{EE2ABC72-935D-498D-92EF-862B4971E66C}" presName="childText" presStyleLbl="revTx" presStyleIdx="1" presStyleCnt="2">
        <dgm:presLayoutVars>
          <dgm:bulletEnabled val="1"/>
        </dgm:presLayoutVars>
      </dgm:prSet>
      <dgm:spPr/>
      <dgm:t>
        <a:bodyPr/>
        <a:lstStyle/>
        <a:p>
          <a:endParaRPr lang="en-US"/>
        </a:p>
      </dgm:t>
    </dgm:pt>
  </dgm:ptLst>
  <dgm:cxnLst>
    <dgm:cxn modelId="{BAC00C29-C278-4995-B065-AC6D981F6394}" type="presOf" srcId="{EE2ABC72-935D-498D-92EF-862B4971E66C}" destId="{9516CAF7-ED1D-423A-BA78-F692A846EFB4}" srcOrd="0" destOrd="0" presId="urn:microsoft.com/office/officeart/2005/8/layout/vList2"/>
    <dgm:cxn modelId="{2B2A7F44-E708-4762-A7B3-CD43F59FF12F}" srcId="{9EBA30E6-795A-46F5-AC03-C2032A0549B4}" destId="{C9C68B13-7F18-48C4-9B9B-DE40DDC0F934}" srcOrd="0" destOrd="0" parTransId="{CDA0F756-011B-4A74-9A9B-3189AA7A26E4}" sibTransId="{CB4FD11F-5724-49E0-A188-EABA6FC84E50}"/>
    <dgm:cxn modelId="{7DE12D73-0344-45A5-A524-8A004D6AAE23}" type="presOf" srcId="{DB3305AB-B07F-45AE-81CC-337EF94090B9}" destId="{57AC74BF-5172-4E66-A975-BE8FA5F35EAC}" srcOrd="0" destOrd="0" presId="urn:microsoft.com/office/officeart/2005/8/layout/vList2"/>
    <dgm:cxn modelId="{37CE3B41-5B11-46E9-A58B-9E5646636BE9}" srcId="{DB3305AB-B07F-45AE-81CC-337EF94090B9}" destId="{9EBA30E6-795A-46F5-AC03-C2032A0549B4}" srcOrd="0" destOrd="0" parTransId="{41EE5CE4-AD30-4875-9E66-DC85CF347193}" sibTransId="{615C57E4-FF5A-4583-815E-AF78219C3E7B}"/>
    <dgm:cxn modelId="{113C6806-E39E-45E6-BF96-91B393702D01}" type="presOf" srcId="{A3032218-06B4-49CA-99AF-3A1D7B76C476}" destId="{C965F373-A8E5-4E4A-AFB0-5B48BAC31928}" srcOrd="0" destOrd="0" presId="urn:microsoft.com/office/officeart/2005/8/layout/vList2"/>
    <dgm:cxn modelId="{9568735D-63FF-4A00-95D0-1C0460EFCF93}" type="presOf" srcId="{C9C68B13-7F18-48C4-9B9B-DE40DDC0F934}" destId="{CAFAAF9A-87A3-4683-8407-99446DFEA4DF}" srcOrd="0" destOrd="0" presId="urn:microsoft.com/office/officeart/2005/8/layout/vList2"/>
    <dgm:cxn modelId="{E8329393-44CD-4679-B27E-C47F83C2C31B}" srcId="{DB3305AB-B07F-45AE-81CC-337EF94090B9}" destId="{EE2ABC72-935D-498D-92EF-862B4971E66C}" srcOrd="1" destOrd="0" parTransId="{E56AF88F-FFC0-4C1D-8E6E-A5D8C0F3D586}" sibTransId="{1440FE62-D8A1-447B-8E63-E91B86065A0E}"/>
    <dgm:cxn modelId="{87E8698D-9356-4FD3-9C9A-9278E433CA92}" srcId="{EE2ABC72-935D-498D-92EF-862B4971E66C}" destId="{A3032218-06B4-49CA-99AF-3A1D7B76C476}" srcOrd="0" destOrd="0" parTransId="{77C01B30-83A7-4843-845A-40E2024C6BB8}" sibTransId="{079D6071-FDA0-48C5-A388-22557AE74A93}"/>
    <dgm:cxn modelId="{E5BBE14A-BB5D-4452-8EFA-3899B6A78408}" type="presOf" srcId="{9EBA30E6-795A-46F5-AC03-C2032A0549B4}" destId="{424EECB8-7A72-4F21-856E-EA5716B3F20B}" srcOrd="0" destOrd="0" presId="urn:microsoft.com/office/officeart/2005/8/layout/vList2"/>
    <dgm:cxn modelId="{7DB34584-C2FB-49D8-BDC6-3B47ED3216EE}" type="presParOf" srcId="{57AC74BF-5172-4E66-A975-BE8FA5F35EAC}" destId="{424EECB8-7A72-4F21-856E-EA5716B3F20B}" srcOrd="0" destOrd="0" presId="urn:microsoft.com/office/officeart/2005/8/layout/vList2"/>
    <dgm:cxn modelId="{9509C065-7968-4E54-A1B5-DECE0F2054DA}" type="presParOf" srcId="{57AC74BF-5172-4E66-A975-BE8FA5F35EAC}" destId="{CAFAAF9A-87A3-4683-8407-99446DFEA4DF}" srcOrd="1" destOrd="0" presId="urn:microsoft.com/office/officeart/2005/8/layout/vList2"/>
    <dgm:cxn modelId="{1076BFE8-79D1-4DAC-8F25-A90200F17AA9}" type="presParOf" srcId="{57AC74BF-5172-4E66-A975-BE8FA5F35EAC}" destId="{9516CAF7-ED1D-423A-BA78-F692A846EFB4}" srcOrd="2" destOrd="0" presId="urn:microsoft.com/office/officeart/2005/8/layout/vList2"/>
    <dgm:cxn modelId="{B7935021-750A-4E1B-951B-1B24B7E64C62}" type="presParOf" srcId="{57AC74BF-5172-4E66-A975-BE8FA5F35EAC}" destId="{C965F373-A8E5-4E4A-AFB0-5B48BAC3192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255A1F-BB84-445C-B9BB-2709B86224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A0B8AA-E5FD-489E-82A7-CCD92D40ECA4}">
      <dgm:prSet phldrT="[Text]"/>
      <dgm:spPr>
        <a:solidFill>
          <a:srgbClr val="EE96A0"/>
        </a:solidFill>
      </dgm:spPr>
      <dgm:t>
        <a:bodyPr/>
        <a:lstStyle/>
        <a:p>
          <a:r>
            <a:rPr lang="en-US" dirty="0" smtClean="0"/>
            <a:t>Schedule of vaccine  and investigations                                                                                                                             15 min                 </a:t>
          </a:r>
          <a:endParaRPr lang="en-US" dirty="0"/>
        </a:p>
      </dgm:t>
    </dgm:pt>
    <dgm:pt modelId="{55BACF77-F82F-41BA-A4BC-32CFA0F59062}" type="parTrans" cxnId="{FBDE327A-DB43-42EC-8FBB-B1BCBE0ADA8F}">
      <dgm:prSet/>
      <dgm:spPr/>
      <dgm:t>
        <a:bodyPr/>
        <a:lstStyle/>
        <a:p>
          <a:endParaRPr lang="en-US"/>
        </a:p>
      </dgm:t>
    </dgm:pt>
    <dgm:pt modelId="{7C49F457-30D1-4C54-BF14-B2E0F97376BF}" type="sibTrans" cxnId="{FBDE327A-DB43-42EC-8FBB-B1BCBE0ADA8F}">
      <dgm:prSet/>
      <dgm:spPr/>
      <dgm:t>
        <a:bodyPr/>
        <a:lstStyle/>
        <a:p>
          <a:endParaRPr lang="en-US"/>
        </a:p>
      </dgm:t>
    </dgm:pt>
    <dgm:pt modelId="{AB422D80-1A44-4493-B677-46C70A943EBB}">
      <dgm:prSet phldrT="[Text]" phldr="1"/>
      <dgm:spPr/>
      <dgm:t>
        <a:bodyPr/>
        <a:lstStyle/>
        <a:p>
          <a:endParaRPr lang="en-US"/>
        </a:p>
      </dgm:t>
    </dgm:pt>
    <dgm:pt modelId="{615F702A-6CCB-490B-AE52-014BACFFE21A}" type="parTrans" cxnId="{46FDB17E-59A8-4443-B48D-9903DDA0F68F}">
      <dgm:prSet/>
      <dgm:spPr/>
      <dgm:t>
        <a:bodyPr/>
        <a:lstStyle/>
        <a:p>
          <a:endParaRPr lang="en-US"/>
        </a:p>
      </dgm:t>
    </dgm:pt>
    <dgm:pt modelId="{3955D153-2EA4-46AA-B992-063EA2935DD7}" type="sibTrans" cxnId="{46FDB17E-59A8-4443-B48D-9903DDA0F68F}">
      <dgm:prSet/>
      <dgm:spPr/>
      <dgm:t>
        <a:bodyPr/>
        <a:lstStyle/>
        <a:p>
          <a:endParaRPr lang="en-US"/>
        </a:p>
      </dgm:t>
    </dgm:pt>
    <dgm:pt modelId="{D44E49D2-CAFD-49F3-A3AF-F901ABD14165}">
      <dgm:prSet phldrT="[Text]"/>
      <dgm:spPr>
        <a:solidFill>
          <a:srgbClr val="EE96A0"/>
        </a:solidFill>
      </dgm:spPr>
      <dgm:t>
        <a:bodyPr/>
        <a:lstStyle/>
        <a:p>
          <a:r>
            <a:rPr lang="en-US" dirty="0" smtClean="0"/>
            <a:t>Danger sign and referral                                                                                                                                                             10 min</a:t>
          </a:r>
          <a:endParaRPr lang="en-US" dirty="0"/>
        </a:p>
      </dgm:t>
    </dgm:pt>
    <dgm:pt modelId="{37D88978-D6F2-4F26-B3C2-9934F9E20B44}" type="parTrans" cxnId="{825181BE-8E13-48CE-B5D7-3435533ABBAE}">
      <dgm:prSet/>
      <dgm:spPr/>
      <dgm:t>
        <a:bodyPr/>
        <a:lstStyle/>
        <a:p>
          <a:endParaRPr lang="en-US"/>
        </a:p>
      </dgm:t>
    </dgm:pt>
    <dgm:pt modelId="{F52D924E-9F11-47EB-ADEA-302BD81DE0E7}" type="sibTrans" cxnId="{825181BE-8E13-48CE-B5D7-3435533ABBAE}">
      <dgm:prSet/>
      <dgm:spPr/>
      <dgm:t>
        <a:bodyPr/>
        <a:lstStyle/>
        <a:p>
          <a:endParaRPr lang="en-US"/>
        </a:p>
      </dgm:t>
    </dgm:pt>
    <dgm:pt modelId="{AD21254D-905F-4A6B-B234-1F5CB57EC289}">
      <dgm:prSet phldrT="[Text]" custT="1"/>
      <dgm:spPr/>
      <dgm:t>
        <a:bodyPr/>
        <a:lstStyle/>
        <a:p>
          <a:r>
            <a:rPr lang="en-US" sz="2000" b="1" dirty="0" smtClean="0"/>
            <a:t>Discussions                                                                                                                   </a:t>
          </a:r>
          <a:r>
            <a:rPr lang="en-US" sz="2400" b="1" dirty="0" smtClean="0"/>
            <a:t>5 min</a:t>
          </a:r>
          <a:endParaRPr lang="en-US" sz="2400" b="1" dirty="0"/>
        </a:p>
      </dgm:t>
    </dgm:pt>
    <dgm:pt modelId="{AA9941A8-773C-4A98-B566-820C008C1667}" type="parTrans" cxnId="{8A6D8CE7-6F6A-46D2-959D-067D6CBC71BE}">
      <dgm:prSet/>
      <dgm:spPr/>
      <dgm:t>
        <a:bodyPr/>
        <a:lstStyle/>
        <a:p>
          <a:endParaRPr lang="en-US"/>
        </a:p>
      </dgm:t>
    </dgm:pt>
    <dgm:pt modelId="{64C09734-C89C-4F73-B23A-9900A9F9FEF1}" type="sibTrans" cxnId="{8A6D8CE7-6F6A-46D2-959D-067D6CBC71BE}">
      <dgm:prSet/>
      <dgm:spPr/>
      <dgm:t>
        <a:bodyPr/>
        <a:lstStyle/>
        <a:p>
          <a:endParaRPr lang="en-US"/>
        </a:p>
      </dgm:t>
    </dgm:pt>
    <dgm:pt modelId="{E0C9FFB5-24E4-49F6-83D3-221569486870}" type="pres">
      <dgm:prSet presAssocID="{B0255A1F-BB84-445C-B9BB-2709B862249D}" presName="linear" presStyleCnt="0">
        <dgm:presLayoutVars>
          <dgm:animLvl val="lvl"/>
          <dgm:resizeHandles val="exact"/>
        </dgm:presLayoutVars>
      </dgm:prSet>
      <dgm:spPr/>
      <dgm:t>
        <a:bodyPr/>
        <a:lstStyle/>
        <a:p>
          <a:endParaRPr lang="en-US"/>
        </a:p>
      </dgm:t>
    </dgm:pt>
    <dgm:pt modelId="{117602B9-86FA-472E-9457-EE98BE9FCC83}" type="pres">
      <dgm:prSet presAssocID="{ACA0B8AA-E5FD-489E-82A7-CCD92D40ECA4}" presName="parentText" presStyleLbl="node1" presStyleIdx="0" presStyleCnt="2" custLinFactNeighborY="6693">
        <dgm:presLayoutVars>
          <dgm:chMax val="0"/>
          <dgm:bulletEnabled val="1"/>
        </dgm:presLayoutVars>
      </dgm:prSet>
      <dgm:spPr/>
      <dgm:t>
        <a:bodyPr/>
        <a:lstStyle/>
        <a:p>
          <a:endParaRPr lang="en-US"/>
        </a:p>
      </dgm:t>
    </dgm:pt>
    <dgm:pt modelId="{CE5B76E7-E803-4463-A2DB-21006836B2A5}" type="pres">
      <dgm:prSet presAssocID="{ACA0B8AA-E5FD-489E-82A7-CCD92D40ECA4}" presName="childText" presStyleLbl="revTx" presStyleIdx="0" presStyleCnt="2">
        <dgm:presLayoutVars>
          <dgm:bulletEnabled val="1"/>
        </dgm:presLayoutVars>
      </dgm:prSet>
      <dgm:spPr/>
      <dgm:t>
        <a:bodyPr/>
        <a:lstStyle/>
        <a:p>
          <a:endParaRPr lang="en-US"/>
        </a:p>
      </dgm:t>
    </dgm:pt>
    <dgm:pt modelId="{CE55B39C-9697-4E00-AE5E-8ED676E68FB4}" type="pres">
      <dgm:prSet presAssocID="{D44E49D2-CAFD-49F3-A3AF-F901ABD14165}" presName="parentText" presStyleLbl="node1" presStyleIdx="1" presStyleCnt="2">
        <dgm:presLayoutVars>
          <dgm:chMax val="0"/>
          <dgm:bulletEnabled val="1"/>
        </dgm:presLayoutVars>
      </dgm:prSet>
      <dgm:spPr/>
      <dgm:t>
        <a:bodyPr/>
        <a:lstStyle/>
        <a:p>
          <a:endParaRPr lang="en-US"/>
        </a:p>
      </dgm:t>
    </dgm:pt>
    <dgm:pt modelId="{57C56D99-8044-4A7A-855C-440446D03C32}" type="pres">
      <dgm:prSet presAssocID="{D44E49D2-CAFD-49F3-A3AF-F901ABD14165}" presName="childText" presStyleLbl="revTx" presStyleIdx="1" presStyleCnt="2">
        <dgm:presLayoutVars>
          <dgm:bulletEnabled val="1"/>
        </dgm:presLayoutVars>
      </dgm:prSet>
      <dgm:spPr/>
      <dgm:t>
        <a:bodyPr/>
        <a:lstStyle/>
        <a:p>
          <a:endParaRPr lang="en-US"/>
        </a:p>
      </dgm:t>
    </dgm:pt>
  </dgm:ptLst>
  <dgm:cxnLst>
    <dgm:cxn modelId="{FBDE327A-DB43-42EC-8FBB-B1BCBE0ADA8F}" srcId="{B0255A1F-BB84-445C-B9BB-2709B862249D}" destId="{ACA0B8AA-E5FD-489E-82A7-CCD92D40ECA4}" srcOrd="0" destOrd="0" parTransId="{55BACF77-F82F-41BA-A4BC-32CFA0F59062}" sibTransId="{7C49F457-30D1-4C54-BF14-B2E0F97376BF}"/>
    <dgm:cxn modelId="{9405CDB0-95AD-4967-8A55-E2E901691704}" type="presOf" srcId="{ACA0B8AA-E5FD-489E-82A7-CCD92D40ECA4}" destId="{117602B9-86FA-472E-9457-EE98BE9FCC83}" srcOrd="0" destOrd="0" presId="urn:microsoft.com/office/officeart/2005/8/layout/vList2"/>
    <dgm:cxn modelId="{46FDB17E-59A8-4443-B48D-9903DDA0F68F}" srcId="{ACA0B8AA-E5FD-489E-82A7-CCD92D40ECA4}" destId="{AB422D80-1A44-4493-B677-46C70A943EBB}" srcOrd="0" destOrd="0" parTransId="{615F702A-6CCB-490B-AE52-014BACFFE21A}" sibTransId="{3955D153-2EA4-46AA-B992-063EA2935DD7}"/>
    <dgm:cxn modelId="{BAC2B22D-E567-4A1F-B273-B55CD79BF4D7}" type="presOf" srcId="{B0255A1F-BB84-445C-B9BB-2709B862249D}" destId="{E0C9FFB5-24E4-49F6-83D3-221569486870}" srcOrd="0" destOrd="0" presId="urn:microsoft.com/office/officeart/2005/8/layout/vList2"/>
    <dgm:cxn modelId="{0C18B9F1-64DC-47ED-8FFF-B3433C6D4209}" type="presOf" srcId="{AD21254D-905F-4A6B-B234-1F5CB57EC289}" destId="{57C56D99-8044-4A7A-855C-440446D03C32}" srcOrd="0" destOrd="0" presId="urn:microsoft.com/office/officeart/2005/8/layout/vList2"/>
    <dgm:cxn modelId="{76160661-753D-4B2D-A960-D23BEC858A28}" type="presOf" srcId="{AB422D80-1A44-4493-B677-46C70A943EBB}" destId="{CE5B76E7-E803-4463-A2DB-21006836B2A5}" srcOrd="0" destOrd="0" presId="urn:microsoft.com/office/officeart/2005/8/layout/vList2"/>
    <dgm:cxn modelId="{825181BE-8E13-48CE-B5D7-3435533ABBAE}" srcId="{B0255A1F-BB84-445C-B9BB-2709B862249D}" destId="{D44E49D2-CAFD-49F3-A3AF-F901ABD14165}" srcOrd="1" destOrd="0" parTransId="{37D88978-D6F2-4F26-B3C2-9934F9E20B44}" sibTransId="{F52D924E-9F11-47EB-ADEA-302BD81DE0E7}"/>
    <dgm:cxn modelId="{2AF90D4A-1CA7-4064-A958-CA33A7C8DBAA}" type="presOf" srcId="{D44E49D2-CAFD-49F3-A3AF-F901ABD14165}" destId="{CE55B39C-9697-4E00-AE5E-8ED676E68FB4}" srcOrd="0" destOrd="0" presId="urn:microsoft.com/office/officeart/2005/8/layout/vList2"/>
    <dgm:cxn modelId="{8A6D8CE7-6F6A-46D2-959D-067D6CBC71BE}" srcId="{D44E49D2-CAFD-49F3-A3AF-F901ABD14165}" destId="{AD21254D-905F-4A6B-B234-1F5CB57EC289}" srcOrd="0" destOrd="0" parTransId="{AA9941A8-773C-4A98-B566-820C008C1667}" sibTransId="{64C09734-C89C-4F73-B23A-9900A9F9FEF1}"/>
    <dgm:cxn modelId="{31916401-6DE1-4034-B64B-D230EA2C54D6}" type="presParOf" srcId="{E0C9FFB5-24E4-49F6-83D3-221569486870}" destId="{117602B9-86FA-472E-9457-EE98BE9FCC83}" srcOrd="0" destOrd="0" presId="urn:microsoft.com/office/officeart/2005/8/layout/vList2"/>
    <dgm:cxn modelId="{6F4A1B34-0AC5-4006-B9FE-B1F8896AC00B}" type="presParOf" srcId="{E0C9FFB5-24E4-49F6-83D3-221569486870}" destId="{CE5B76E7-E803-4463-A2DB-21006836B2A5}" srcOrd="1" destOrd="0" presId="urn:microsoft.com/office/officeart/2005/8/layout/vList2"/>
    <dgm:cxn modelId="{270B8D7B-5B81-4AE2-A731-77F5B62226F8}" type="presParOf" srcId="{E0C9FFB5-24E4-49F6-83D3-221569486870}" destId="{CE55B39C-9697-4E00-AE5E-8ED676E68FB4}" srcOrd="2" destOrd="0" presId="urn:microsoft.com/office/officeart/2005/8/layout/vList2"/>
    <dgm:cxn modelId="{AD5483BD-7715-4D9F-AA5F-FF02D91335CE}" type="presParOf" srcId="{E0C9FFB5-24E4-49F6-83D3-221569486870}" destId="{57C56D99-8044-4A7A-855C-440446D03C32}" srcOrd="3"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CEFA2E-CD37-4A95-BF33-96F5B5E95302}" type="doc">
      <dgm:prSet loTypeId="urn:microsoft.com/office/officeart/2005/8/layout/cycle8" loCatId="cycle" qsTypeId="urn:microsoft.com/office/officeart/2005/8/quickstyle/simple1" qsCatId="simple" csTypeId="urn:microsoft.com/office/officeart/2005/8/colors/accent1_5" csCatId="accent1" phldr="1"/>
      <dgm:spPr/>
    </dgm:pt>
    <dgm:pt modelId="{6EA1F88E-CB58-47CE-86D3-0070C00E0874}">
      <dgm:prSet phldrT="[Text]" custT="1"/>
      <dgm:spPr/>
      <dgm:t>
        <a:bodyPr/>
        <a:lstStyle/>
        <a:p>
          <a:r>
            <a:rPr lang="en-US" sz="2000" b="1" dirty="0" smtClean="0">
              <a:solidFill>
                <a:schemeClr val="tx1"/>
              </a:solidFill>
            </a:rPr>
            <a:t>Secondary</a:t>
          </a:r>
        </a:p>
        <a:p>
          <a:r>
            <a:rPr lang="en-US" sz="2000" b="1" dirty="0" smtClean="0">
              <a:solidFill>
                <a:schemeClr val="tx1"/>
              </a:solidFill>
            </a:rPr>
            <a:t>(Hospital)</a:t>
          </a:r>
          <a:endParaRPr lang="en-US" sz="2000" b="1" dirty="0">
            <a:solidFill>
              <a:schemeClr val="tx1"/>
            </a:solidFill>
          </a:endParaRPr>
        </a:p>
      </dgm:t>
    </dgm:pt>
    <dgm:pt modelId="{CB0C8671-C2D8-4355-97B9-91190AA7E026}" type="parTrans" cxnId="{1B5E8D5A-D5A7-4738-BDAF-9BF19E8EB029}">
      <dgm:prSet/>
      <dgm:spPr/>
      <dgm:t>
        <a:bodyPr/>
        <a:lstStyle/>
        <a:p>
          <a:endParaRPr lang="en-US"/>
        </a:p>
      </dgm:t>
    </dgm:pt>
    <dgm:pt modelId="{E56E839C-CECB-4CA2-84C6-6E7D961A5DE0}" type="sibTrans" cxnId="{1B5E8D5A-D5A7-4738-BDAF-9BF19E8EB029}">
      <dgm:prSet/>
      <dgm:spPr/>
      <dgm:t>
        <a:bodyPr/>
        <a:lstStyle/>
        <a:p>
          <a:endParaRPr lang="en-US"/>
        </a:p>
      </dgm:t>
    </dgm:pt>
    <dgm:pt modelId="{89BD6386-C596-410F-AFE8-D0F31464F73B}">
      <dgm:prSet phldrT="[Text]" custT="1"/>
      <dgm:spPr/>
      <dgm:t>
        <a:bodyPr/>
        <a:lstStyle/>
        <a:p>
          <a:r>
            <a:rPr lang="en-US" sz="2400" b="1" dirty="0" smtClean="0">
              <a:solidFill>
                <a:schemeClr val="tx1"/>
              </a:solidFill>
            </a:rPr>
            <a:t>Tertiary</a:t>
          </a:r>
        </a:p>
        <a:p>
          <a:r>
            <a:rPr lang="en-US" sz="2400" b="1" dirty="0" smtClean="0">
              <a:solidFill>
                <a:schemeClr val="tx1"/>
              </a:solidFill>
            </a:rPr>
            <a:t>(High risk )</a:t>
          </a:r>
          <a:endParaRPr lang="en-US" sz="2400" b="1" dirty="0">
            <a:solidFill>
              <a:schemeClr val="tx1"/>
            </a:solidFill>
          </a:endParaRPr>
        </a:p>
      </dgm:t>
    </dgm:pt>
    <dgm:pt modelId="{4BC7C7A4-541A-4FAB-9DE5-A3DD41C5E33C}" type="parTrans" cxnId="{EE8C7B5F-2CC7-49F6-9DAB-74B25753C7A2}">
      <dgm:prSet/>
      <dgm:spPr/>
      <dgm:t>
        <a:bodyPr/>
        <a:lstStyle/>
        <a:p>
          <a:endParaRPr lang="en-US"/>
        </a:p>
      </dgm:t>
    </dgm:pt>
    <dgm:pt modelId="{D17B6C10-15E4-46A5-A9D2-0362D782DD1B}" type="sibTrans" cxnId="{EE8C7B5F-2CC7-49F6-9DAB-74B25753C7A2}">
      <dgm:prSet/>
      <dgm:spPr/>
      <dgm:t>
        <a:bodyPr/>
        <a:lstStyle/>
        <a:p>
          <a:endParaRPr lang="en-US"/>
        </a:p>
      </dgm:t>
    </dgm:pt>
    <dgm:pt modelId="{68653924-1780-4385-AED2-3E4E2E3E4016}">
      <dgm:prSet phldrT="[Text]" custT="1"/>
      <dgm:spPr/>
      <dgm:t>
        <a:bodyPr/>
        <a:lstStyle/>
        <a:p>
          <a:r>
            <a:rPr lang="en-US" sz="2400" b="1" dirty="0" smtClean="0">
              <a:solidFill>
                <a:schemeClr val="tx1"/>
              </a:solidFill>
              <a:latin typeface="+mn-lt"/>
            </a:rPr>
            <a:t>Primary</a:t>
          </a:r>
        </a:p>
        <a:p>
          <a:r>
            <a:rPr lang="en-US" sz="2400" b="1" dirty="0" smtClean="0">
              <a:solidFill>
                <a:schemeClr val="tx1"/>
              </a:solidFill>
              <a:latin typeface="+mn-lt"/>
            </a:rPr>
            <a:t>(PHC)</a:t>
          </a:r>
          <a:endParaRPr lang="en-US" sz="2400" b="1" dirty="0">
            <a:solidFill>
              <a:schemeClr val="tx1"/>
            </a:solidFill>
            <a:latin typeface="+mn-lt"/>
          </a:endParaRPr>
        </a:p>
      </dgm:t>
    </dgm:pt>
    <dgm:pt modelId="{C3BD2001-C90A-4C87-AFF1-F0BED0FBB3CD}" type="parTrans" cxnId="{27325127-6501-4A32-86DA-EE774FF07BE3}">
      <dgm:prSet/>
      <dgm:spPr/>
      <dgm:t>
        <a:bodyPr/>
        <a:lstStyle/>
        <a:p>
          <a:endParaRPr lang="en-US"/>
        </a:p>
      </dgm:t>
    </dgm:pt>
    <dgm:pt modelId="{0C016197-A918-46DC-AAA0-43D3DE1591E2}" type="sibTrans" cxnId="{27325127-6501-4A32-86DA-EE774FF07BE3}">
      <dgm:prSet/>
      <dgm:spPr/>
      <dgm:t>
        <a:bodyPr/>
        <a:lstStyle/>
        <a:p>
          <a:endParaRPr lang="en-US"/>
        </a:p>
      </dgm:t>
    </dgm:pt>
    <dgm:pt modelId="{0E67FEFF-3917-413D-9CB6-BE3FA5E38F23}" type="pres">
      <dgm:prSet presAssocID="{CBCEFA2E-CD37-4A95-BF33-96F5B5E95302}" presName="compositeShape" presStyleCnt="0">
        <dgm:presLayoutVars>
          <dgm:chMax val="7"/>
          <dgm:dir/>
          <dgm:resizeHandles val="exact"/>
        </dgm:presLayoutVars>
      </dgm:prSet>
      <dgm:spPr/>
    </dgm:pt>
    <dgm:pt modelId="{B1C7F837-B88D-4DD1-BE9D-1E61955569E5}" type="pres">
      <dgm:prSet presAssocID="{CBCEFA2E-CD37-4A95-BF33-96F5B5E95302}" presName="wedge1" presStyleLbl="node1" presStyleIdx="0" presStyleCnt="3"/>
      <dgm:spPr/>
      <dgm:t>
        <a:bodyPr/>
        <a:lstStyle/>
        <a:p>
          <a:endParaRPr lang="en-US"/>
        </a:p>
      </dgm:t>
    </dgm:pt>
    <dgm:pt modelId="{32BEF012-8D7B-4E6F-A859-9A5E19E35494}" type="pres">
      <dgm:prSet presAssocID="{CBCEFA2E-CD37-4A95-BF33-96F5B5E95302}" presName="dummy1a" presStyleCnt="0"/>
      <dgm:spPr/>
    </dgm:pt>
    <dgm:pt modelId="{A4CB91C3-EB22-42DE-BF7A-3BCA2DD46C1B}" type="pres">
      <dgm:prSet presAssocID="{CBCEFA2E-CD37-4A95-BF33-96F5B5E95302}" presName="dummy1b" presStyleCnt="0"/>
      <dgm:spPr/>
    </dgm:pt>
    <dgm:pt modelId="{40828C28-5FE9-4930-93C4-21833F3772D1}" type="pres">
      <dgm:prSet presAssocID="{CBCEFA2E-CD37-4A95-BF33-96F5B5E95302}" presName="wedge1Tx" presStyleLbl="node1" presStyleIdx="0" presStyleCnt="3">
        <dgm:presLayoutVars>
          <dgm:chMax val="0"/>
          <dgm:chPref val="0"/>
          <dgm:bulletEnabled val="1"/>
        </dgm:presLayoutVars>
      </dgm:prSet>
      <dgm:spPr/>
      <dgm:t>
        <a:bodyPr/>
        <a:lstStyle/>
        <a:p>
          <a:endParaRPr lang="en-US"/>
        </a:p>
      </dgm:t>
    </dgm:pt>
    <dgm:pt modelId="{19B3053F-7AAC-4E64-8F2A-327D18C101DA}" type="pres">
      <dgm:prSet presAssocID="{CBCEFA2E-CD37-4A95-BF33-96F5B5E95302}" presName="wedge2" presStyleLbl="node1" presStyleIdx="1" presStyleCnt="3"/>
      <dgm:spPr/>
      <dgm:t>
        <a:bodyPr/>
        <a:lstStyle/>
        <a:p>
          <a:endParaRPr lang="en-US"/>
        </a:p>
      </dgm:t>
    </dgm:pt>
    <dgm:pt modelId="{89CFBD12-E08E-48C3-B9F7-1D5593083FB6}" type="pres">
      <dgm:prSet presAssocID="{CBCEFA2E-CD37-4A95-BF33-96F5B5E95302}" presName="dummy2a" presStyleCnt="0"/>
      <dgm:spPr/>
    </dgm:pt>
    <dgm:pt modelId="{F65C4D45-95F2-45CE-89B0-8220894A0C53}" type="pres">
      <dgm:prSet presAssocID="{CBCEFA2E-CD37-4A95-BF33-96F5B5E95302}" presName="dummy2b" presStyleCnt="0"/>
      <dgm:spPr/>
    </dgm:pt>
    <dgm:pt modelId="{AB823445-DC2E-42B5-BF8F-458623C5209C}" type="pres">
      <dgm:prSet presAssocID="{CBCEFA2E-CD37-4A95-BF33-96F5B5E95302}" presName="wedge2Tx" presStyleLbl="node1" presStyleIdx="1" presStyleCnt="3">
        <dgm:presLayoutVars>
          <dgm:chMax val="0"/>
          <dgm:chPref val="0"/>
          <dgm:bulletEnabled val="1"/>
        </dgm:presLayoutVars>
      </dgm:prSet>
      <dgm:spPr/>
      <dgm:t>
        <a:bodyPr/>
        <a:lstStyle/>
        <a:p>
          <a:endParaRPr lang="en-US"/>
        </a:p>
      </dgm:t>
    </dgm:pt>
    <dgm:pt modelId="{A604BA5F-FA11-41CF-901D-84C5557C5A6D}" type="pres">
      <dgm:prSet presAssocID="{CBCEFA2E-CD37-4A95-BF33-96F5B5E95302}" presName="wedge3" presStyleLbl="node1" presStyleIdx="2" presStyleCnt="3"/>
      <dgm:spPr/>
      <dgm:t>
        <a:bodyPr/>
        <a:lstStyle/>
        <a:p>
          <a:endParaRPr lang="en-US"/>
        </a:p>
      </dgm:t>
    </dgm:pt>
    <dgm:pt modelId="{3DD13325-B8AB-4AB3-9B13-D5164511F589}" type="pres">
      <dgm:prSet presAssocID="{CBCEFA2E-CD37-4A95-BF33-96F5B5E95302}" presName="dummy3a" presStyleCnt="0"/>
      <dgm:spPr/>
    </dgm:pt>
    <dgm:pt modelId="{890D24A8-9D31-46CB-ABB4-E829CA14AF3A}" type="pres">
      <dgm:prSet presAssocID="{CBCEFA2E-CD37-4A95-BF33-96F5B5E95302}" presName="dummy3b" presStyleCnt="0"/>
      <dgm:spPr/>
    </dgm:pt>
    <dgm:pt modelId="{72A7E78F-D030-4C87-88A2-EC51F039B0ED}" type="pres">
      <dgm:prSet presAssocID="{CBCEFA2E-CD37-4A95-BF33-96F5B5E95302}" presName="wedge3Tx" presStyleLbl="node1" presStyleIdx="2" presStyleCnt="3">
        <dgm:presLayoutVars>
          <dgm:chMax val="0"/>
          <dgm:chPref val="0"/>
          <dgm:bulletEnabled val="1"/>
        </dgm:presLayoutVars>
      </dgm:prSet>
      <dgm:spPr/>
      <dgm:t>
        <a:bodyPr/>
        <a:lstStyle/>
        <a:p>
          <a:endParaRPr lang="en-US"/>
        </a:p>
      </dgm:t>
    </dgm:pt>
    <dgm:pt modelId="{E71BFA15-B576-4C34-8377-0ADF9459CCFA}" type="pres">
      <dgm:prSet presAssocID="{E56E839C-CECB-4CA2-84C6-6E7D961A5DE0}" presName="arrowWedge1" presStyleLbl="fgSibTrans2D1" presStyleIdx="0" presStyleCnt="3"/>
      <dgm:spPr/>
    </dgm:pt>
    <dgm:pt modelId="{34EE733E-5C1F-4F50-B067-A7AEE26F6D81}" type="pres">
      <dgm:prSet presAssocID="{D17B6C10-15E4-46A5-A9D2-0362D782DD1B}" presName="arrowWedge2" presStyleLbl="fgSibTrans2D1" presStyleIdx="1" presStyleCnt="3"/>
      <dgm:spPr/>
    </dgm:pt>
    <dgm:pt modelId="{C0CBE65D-7EA5-446D-9D4E-6C7E03C668D0}" type="pres">
      <dgm:prSet presAssocID="{0C016197-A918-46DC-AAA0-43D3DE1591E2}" presName="arrowWedge3" presStyleLbl="fgSibTrans2D1" presStyleIdx="2" presStyleCnt="3"/>
      <dgm:spPr/>
    </dgm:pt>
  </dgm:ptLst>
  <dgm:cxnLst>
    <dgm:cxn modelId="{1B5E8D5A-D5A7-4738-BDAF-9BF19E8EB029}" srcId="{CBCEFA2E-CD37-4A95-BF33-96F5B5E95302}" destId="{6EA1F88E-CB58-47CE-86D3-0070C00E0874}" srcOrd="0" destOrd="0" parTransId="{CB0C8671-C2D8-4355-97B9-91190AA7E026}" sibTransId="{E56E839C-CECB-4CA2-84C6-6E7D961A5DE0}"/>
    <dgm:cxn modelId="{F150DFBC-E3EB-467D-B82D-52C7ACBAC755}" type="presOf" srcId="{89BD6386-C596-410F-AFE8-D0F31464F73B}" destId="{19B3053F-7AAC-4E64-8F2A-327D18C101DA}" srcOrd="0" destOrd="0" presId="urn:microsoft.com/office/officeart/2005/8/layout/cycle8"/>
    <dgm:cxn modelId="{0D8D796A-8E03-4013-9917-D528C531AEC6}" type="presOf" srcId="{CBCEFA2E-CD37-4A95-BF33-96F5B5E95302}" destId="{0E67FEFF-3917-413D-9CB6-BE3FA5E38F23}" srcOrd="0" destOrd="0" presId="urn:microsoft.com/office/officeart/2005/8/layout/cycle8"/>
    <dgm:cxn modelId="{FD54E3E6-B08D-46E8-9EEE-09D7053EEB6B}" type="presOf" srcId="{6EA1F88E-CB58-47CE-86D3-0070C00E0874}" destId="{B1C7F837-B88D-4DD1-BE9D-1E61955569E5}" srcOrd="0" destOrd="0" presId="urn:microsoft.com/office/officeart/2005/8/layout/cycle8"/>
    <dgm:cxn modelId="{EE8C7B5F-2CC7-49F6-9DAB-74B25753C7A2}" srcId="{CBCEFA2E-CD37-4A95-BF33-96F5B5E95302}" destId="{89BD6386-C596-410F-AFE8-D0F31464F73B}" srcOrd="1" destOrd="0" parTransId="{4BC7C7A4-541A-4FAB-9DE5-A3DD41C5E33C}" sibTransId="{D17B6C10-15E4-46A5-A9D2-0362D782DD1B}"/>
    <dgm:cxn modelId="{7F933272-CB07-4457-9203-851C70910BC1}" type="presOf" srcId="{68653924-1780-4385-AED2-3E4E2E3E4016}" destId="{A604BA5F-FA11-41CF-901D-84C5557C5A6D}" srcOrd="0" destOrd="0" presId="urn:microsoft.com/office/officeart/2005/8/layout/cycle8"/>
    <dgm:cxn modelId="{606FDD75-9F08-4F3A-BCA6-CFD36DA53863}" type="presOf" srcId="{68653924-1780-4385-AED2-3E4E2E3E4016}" destId="{72A7E78F-D030-4C87-88A2-EC51F039B0ED}" srcOrd="1" destOrd="0" presId="urn:microsoft.com/office/officeart/2005/8/layout/cycle8"/>
    <dgm:cxn modelId="{017D2F20-D66C-40E5-A002-A518A7E34C4B}" type="presOf" srcId="{6EA1F88E-CB58-47CE-86D3-0070C00E0874}" destId="{40828C28-5FE9-4930-93C4-21833F3772D1}" srcOrd="1" destOrd="0" presId="urn:microsoft.com/office/officeart/2005/8/layout/cycle8"/>
    <dgm:cxn modelId="{27325127-6501-4A32-86DA-EE774FF07BE3}" srcId="{CBCEFA2E-CD37-4A95-BF33-96F5B5E95302}" destId="{68653924-1780-4385-AED2-3E4E2E3E4016}" srcOrd="2" destOrd="0" parTransId="{C3BD2001-C90A-4C87-AFF1-F0BED0FBB3CD}" sibTransId="{0C016197-A918-46DC-AAA0-43D3DE1591E2}"/>
    <dgm:cxn modelId="{B2A625CF-3FAE-4FF7-B3F7-FC577DAC592A}" type="presOf" srcId="{89BD6386-C596-410F-AFE8-D0F31464F73B}" destId="{AB823445-DC2E-42B5-BF8F-458623C5209C}" srcOrd="1" destOrd="0" presId="urn:microsoft.com/office/officeart/2005/8/layout/cycle8"/>
    <dgm:cxn modelId="{27F2CA6F-9A7D-489D-AFD0-DCE1852B91C8}" type="presParOf" srcId="{0E67FEFF-3917-413D-9CB6-BE3FA5E38F23}" destId="{B1C7F837-B88D-4DD1-BE9D-1E61955569E5}" srcOrd="0" destOrd="0" presId="urn:microsoft.com/office/officeart/2005/8/layout/cycle8"/>
    <dgm:cxn modelId="{0EC9C385-7BEA-4AC7-8738-959045E2CDE1}" type="presParOf" srcId="{0E67FEFF-3917-413D-9CB6-BE3FA5E38F23}" destId="{32BEF012-8D7B-4E6F-A859-9A5E19E35494}" srcOrd="1" destOrd="0" presId="urn:microsoft.com/office/officeart/2005/8/layout/cycle8"/>
    <dgm:cxn modelId="{5247FB5B-61D2-4F40-8043-9420E80B0FE0}" type="presParOf" srcId="{0E67FEFF-3917-413D-9CB6-BE3FA5E38F23}" destId="{A4CB91C3-EB22-42DE-BF7A-3BCA2DD46C1B}" srcOrd="2" destOrd="0" presId="urn:microsoft.com/office/officeart/2005/8/layout/cycle8"/>
    <dgm:cxn modelId="{7F311B66-14DD-4EE5-BF15-7ADCFD5E4BC1}" type="presParOf" srcId="{0E67FEFF-3917-413D-9CB6-BE3FA5E38F23}" destId="{40828C28-5FE9-4930-93C4-21833F3772D1}" srcOrd="3" destOrd="0" presId="urn:microsoft.com/office/officeart/2005/8/layout/cycle8"/>
    <dgm:cxn modelId="{46F57A83-D4FD-452D-80E9-DA6AFA563189}" type="presParOf" srcId="{0E67FEFF-3917-413D-9CB6-BE3FA5E38F23}" destId="{19B3053F-7AAC-4E64-8F2A-327D18C101DA}" srcOrd="4" destOrd="0" presId="urn:microsoft.com/office/officeart/2005/8/layout/cycle8"/>
    <dgm:cxn modelId="{3DA5B455-BAFC-42B5-B15A-8EF3C5D909A5}" type="presParOf" srcId="{0E67FEFF-3917-413D-9CB6-BE3FA5E38F23}" destId="{89CFBD12-E08E-48C3-B9F7-1D5593083FB6}" srcOrd="5" destOrd="0" presId="urn:microsoft.com/office/officeart/2005/8/layout/cycle8"/>
    <dgm:cxn modelId="{3F596794-80D0-4B1E-87A7-C54FAF2CF9DA}" type="presParOf" srcId="{0E67FEFF-3917-413D-9CB6-BE3FA5E38F23}" destId="{F65C4D45-95F2-45CE-89B0-8220894A0C53}" srcOrd="6" destOrd="0" presId="urn:microsoft.com/office/officeart/2005/8/layout/cycle8"/>
    <dgm:cxn modelId="{59010576-5EA7-4A06-95B3-76FD83CF1D91}" type="presParOf" srcId="{0E67FEFF-3917-413D-9CB6-BE3FA5E38F23}" destId="{AB823445-DC2E-42B5-BF8F-458623C5209C}" srcOrd="7" destOrd="0" presId="urn:microsoft.com/office/officeart/2005/8/layout/cycle8"/>
    <dgm:cxn modelId="{84D53FA5-947A-4878-850A-64431B243DCE}" type="presParOf" srcId="{0E67FEFF-3917-413D-9CB6-BE3FA5E38F23}" destId="{A604BA5F-FA11-41CF-901D-84C5557C5A6D}" srcOrd="8" destOrd="0" presId="urn:microsoft.com/office/officeart/2005/8/layout/cycle8"/>
    <dgm:cxn modelId="{185B8CAE-212A-4A1F-B32A-8B87078BC5F9}" type="presParOf" srcId="{0E67FEFF-3917-413D-9CB6-BE3FA5E38F23}" destId="{3DD13325-B8AB-4AB3-9B13-D5164511F589}" srcOrd="9" destOrd="0" presId="urn:microsoft.com/office/officeart/2005/8/layout/cycle8"/>
    <dgm:cxn modelId="{9BFAA0E6-2A89-47DF-9F1B-3527A9F2CAE0}" type="presParOf" srcId="{0E67FEFF-3917-413D-9CB6-BE3FA5E38F23}" destId="{890D24A8-9D31-46CB-ABB4-E829CA14AF3A}" srcOrd="10" destOrd="0" presId="urn:microsoft.com/office/officeart/2005/8/layout/cycle8"/>
    <dgm:cxn modelId="{EE7D731E-5658-480F-AB0F-64A6EBC7F709}" type="presParOf" srcId="{0E67FEFF-3917-413D-9CB6-BE3FA5E38F23}" destId="{72A7E78F-D030-4C87-88A2-EC51F039B0ED}" srcOrd="11" destOrd="0" presId="urn:microsoft.com/office/officeart/2005/8/layout/cycle8"/>
    <dgm:cxn modelId="{DFA9CAEA-9D50-49AD-A3E7-F826790D26D9}" type="presParOf" srcId="{0E67FEFF-3917-413D-9CB6-BE3FA5E38F23}" destId="{E71BFA15-B576-4C34-8377-0ADF9459CCFA}" srcOrd="12" destOrd="0" presId="urn:microsoft.com/office/officeart/2005/8/layout/cycle8"/>
    <dgm:cxn modelId="{6231E326-7B6D-4C7E-BBF4-4A53048A62F0}" type="presParOf" srcId="{0E67FEFF-3917-413D-9CB6-BE3FA5E38F23}" destId="{34EE733E-5C1F-4F50-B067-A7AEE26F6D81}" srcOrd="13" destOrd="0" presId="urn:microsoft.com/office/officeart/2005/8/layout/cycle8"/>
    <dgm:cxn modelId="{2589C36E-ED8C-4285-A13E-BD4CADE29A5E}" type="presParOf" srcId="{0E67FEFF-3917-413D-9CB6-BE3FA5E38F23}" destId="{C0CBE65D-7EA5-446D-9D4E-6C7E03C668D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966B-8A26-43FA-8074-00FC2B2CCAC9}">
      <dsp:nvSpPr>
        <dsp:cNvPr id="0" name=""/>
        <dsp:cNvSpPr/>
      </dsp:nvSpPr>
      <dsp:spPr>
        <a:xfrm rot="5400000">
          <a:off x="-309161" y="313439"/>
          <a:ext cx="2061074" cy="1442751"/>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Title</a:t>
          </a:r>
          <a:endParaRPr lang="en-US" sz="2800" b="1" kern="1200" dirty="0">
            <a:solidFill>
              <a:schemeClr val="tx1"/>
            </a:solidFill>
          </a:endParaRPr>
        </a:p>
      </dsp:txBody>
      <dsp:txXfrm rot="-5400000">
        <a:off x="1" y="725654"/>
        <a:ext cx="1442751" cy="618323"/>
      </dsp:txXfrm>
    </dsp:sp>
    <dsp:sp modelId="{E26AEB91-197C-495F-B629-4EB98D76E8D1}">
      <dsp:nvSpPr>
        <dsp:cNvPr id="0" name=""/>
        <dsp:cNvSpPr/>
      </dsp:nvSpPr>
      <dsp:spPr>
        <a:xfrm rot="5400000">
          <a:off x="5547673" y="-4100643"/>
          <a:ext cx="1339698" cy="954954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smtClean="0"/>
            <a:t>Obstertical</a:t>
          </a:r>
          <a:r>
            <a:rPr lang="en-US" sz="3200" b="1" kern="1200" dirty="0" smtClean="0"/>
            <a:t> Care</a:t>
          </a:r>
          <a:endParaRPr lang="en-US" sz="3200" b="1" kern="1200" dirty="0"/>
        </a:p>
      </dsp:txBody>
      <dsp:txXfrm rot="-5400000">
        <a:off x="1442752" y="69677"/>
        <a:ext cx="9484142" cy="1208900"/>
      </dsp:txXfrm>
    </dsp:sp>
    <dsp:sp modelId="{A0641203-D80F-4F31-9D64-3E3F38FB64F6}">
      <dsp:nvSpPr>
        <dsp:cNvPr id="0" name=""/>
        <dsp:cNvSpPr/>
      </dsp:nvSpPr>
      <dsp:spPr>
        <a:xfrm rot="5400000">
          <a:off x="-309161" y="2184543"/>
          <a:ext cx="2061074" cy="1442751"/>
        </a:xfrm>
        <a:prstGeom prst="chevron">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Designed for:</a:t>
          </a:r>
          <a:endParaRPr lang="en-US" sz="2800" b="1" kern="1200" dirty="0">
            <a:solidFill>
              <a:schemeClr val="tx1"/>
            </a:solidFill>
          </a:endParaRPr>
        </a:p>
      </dsp:txBody>
      <dsp:txXfrm rot="-5400000">
        <a:off x="1" y="2596758"/>
        <a:ext cx="1442751" cy="618323"/>
      </dsp:txXfrm>
    </dsp:sp>
    <dsp:sp modelId="{30CCA14A-1F6E-4EB2-8033-AA4D31084829}">
      <dsp:nvSpPr>
        <dsp:cNvPr id="0" name=""/>
        <dsp:cNvSpPr/>
      </dsp:nvSpPr>
      <dsp:spPr>
        <a:xfrm rot="5400000">
          <a:off x="5547321" y="-2229187"/>
          <a:ext cx="1340402" cy="9549541"/>
        </a:xfrm>
        <a:prstGeom prst="round2Same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Medical students-Forth grade</a:t>
          </a:r>
          <a:endParaRPr lang="en-US" sz="3200" b="1" kern="1200" dirty="0"/>
        </a:p>
      </dsp:txBody>
      <dsp:txXfrm rot="-5400000">
        <a:off x="1442752" y="1940815"/>
        <a:ext cx="9484108" cy="1209536"/>
      </dsp:txXfrm>
    </dsp:sp>
    <dsp:sp modelId="{9AC19237-E2F6-49F5-9712-82C1224DA5C6}">
      <dsp:nvSpPr>
        <dsp:cNvPr id="0" name=""/>
        <dsp:cNvSpPr/>
      </dsp:nvSpPr>
      <dsp:spPr>
        <a:xfrm rot="5400000">
          <a:off x="-309161" y="4055647"/>
          <a:ext cx="2061074" cy="1442751"/>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Presented by:</a:t>
          </a:r>
          <a:endParaRPr lang="en-US" sz="2400" b="1" kern="1200" dirty="0">
            <a:solidFill>
              <a:schemeClr val="tx1"/>
            </a:solidFill>
          </a:endParaRPr>
        </a:p>
      </dsp:txBody>
      <dsp:txXfrm rot="-5400000">
        <a:off x="1" y="4467862"/>
        <a:ext cx="1442751" cy="618323"/>
      </dsp:txXfrm>
    </dsp:sp>
    <dsp:sp modelId="{9725645F-3CD4-4A37-BE93-7D28EB73D93C}">
      <dsp:nvSpPr>
        <dsp:cNvPr id="0" name=""/>
        <dsp:cNvSpPr/>
      </dsp:nvSpPr>
      <dsp:spPr>
        <a:xfrm rot="5400000">
          <a:off x="5547673" y="-358435"/>
          <a:ext cx="1339698" cy="9549541"/>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Dr.Duaa Ali</a:t>
          </a:r>
          <a:endParaRPr lang="en-US" sz="3200" b="1" kern="1200" dirty="0"/>
        </a:p>
      </dsp:txBody>
      <dsp:txXfrm rot="-5400000">
        <a:off x="1442752" y="3811885"/>
        <a:ext cx="9484142" cy="1208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DE535-05EC-43B5-A753-415C05C0E452}">
      <dsp:nvSpPr>
        <dsp:cNvPr id="0" name=""/>
        <dsp:cNvSpPr/>
      </dsp:nvSpPr>
      <dsp:spPr>
        <a:xfrm>
          <a:off x="0" y="3394652"/>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05423A-B4CF-400F-8FA7-26817F17CC59}">
      <dsp:nvSpPr>
        <dsp:cNvPr id="0" name=""/>
        <dsp:cNvSpPr/>
      </dsp:nvSpPr>
      <dsp:spPr>
        <a:xfrm>
          <a:off x="0" y="1936595"/>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F36F7C-5A48-4538-937C-D242BBB13630}">
      <dsp:nvSpPr>
        <dsp:cNvPr id="0" name=""/>
        <dsp:cNvSpPr/>
      </dsp:nvSpPr>
      <dsp:spPr>
        <a:xfrm>
          <a:off x="0" y="478538"/>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45DABA-BEA6-4410-A27C-1BBD5871DB46}">
      <dsp:nvSpPr>
        <dsp:cNvPr id="0" name=""/>
        <dsp:cNvSpPr/>
      </dsp:nvSpPr>
      <dsp:spPr>
        <a:xfrm>
          <a:off x="2734055" y="533"/>
          <a:ext cx="7781544" cy="47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kern="1200" baseline="0" dirty="0" smtClean="0">
              <a:solidFill>
                <a:schemeClr val="tx1"/>
              </a:solidFill>
            </a:rPr>
            <a:t>Active learning- brainstorming</a:t>
          </a:r>
          <a:r>
            <a:rPr lang="ar-IQ" sz="1800" b="1" kern="1200" baseline="0" dirty="0" smtClean="0">
              <a:solidFill>
                <a:schemeClr val="tx1"/>
              </a:solidFill>
            </a:rPr>
            <a:t> </a:t>
          </a:r>
          <a:r>
            <a:rPr lang="en-US" sz="1800" b="1" kern="1200" baseline="0" dirty="0" smtClean="0">
              <a:solidFill>
                <a:schemeClr val="tx1"/>
              </a:solidFill>
            </a:rPr>
            <a:t>–Discussions-Flipped classroom-Feedback</a:t>
          </a:r>
          <a:r>
            <a:rPr lang="ar-IQ" sz="1800" b="1" kern="1200" baseline="0" dirty="0" smtClean="0">
              <a:solidFill>
                <a:schemeClr val="tx1"/>
              </a:solidFill>
            </a:rPr>
            <a:t>ِ</a:t>
          </a:r>
          <a:endParaRPr lang="en-US" sz="1800" b="1" kern="1200" dirty="0">
            <a:solidFill>
              <a:schemeClr val="tx1"/>
            </a:solidFill>
          </a:endParaRPr>
        </a:p>
      </dsp:txBody>
      <dsp:txXfrm>
        <a:off x="2734055" y="533"/>
        <a:ext cx="7781544" cy="478004"/>
      </dsp:txXfrm>
    </dsp:sp>
    <dsp:sp modelId="{38A5B29D-C885-4D1D-A4F2-C48D1FDDFCC2}">
      <dsp:nvSpPr>
        <dsp:cNvPr id="0" name=""/>
        <dsp:cNvSpPr/>
      </dsp:nvSpPr>
      <dsp:spPr>
        <a:xfrm>
          <a:off x="0" y="19008"/>
          <a:ext cx="2734056" cy="478004"/>
        </a:xfrm>
        <a:prstGeom prst="round2SameRect">
          <a:avLst>
            <a:gd name="adj1" fmla="val 16670"/>
            <a:gd name="adj2" fmla="val 0"/>
          </a:avLst>
        </a:prstGeom>
        <a:solidFill>
          <a:srgbClr val="EE96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Methods and activities</a:t>
          </a:r>
          <a:endParaRPr lang="en-US" sz="1800" b="1" kern="1200" dirty="0">
            <a:solidFill>
              <a:schemeClr val="tx1"/>
            </a:solidFill>
          </a:endParaRPr>
        </a:p>
      </dsp:txBody>
      <dsp:txXfrm>
        <a:off x="23338" y="42346"/>
        <a:ext cx="2687380" cy="454666"/>
      </dsp:txXfrm>
    </dsp:sp>
    <dsp:sp modelId="{B1EA72D8-EDBE-4C12-948A-DE66055DAE3D}">
      <dsp:nvSpPr>
        <dsp:cNvPr id="0" name=""/>
        <dsp:cNvSpPr/>
      </dsp:nvSpPr>
      <dsp:spPr>
        <a:xfrm>
          <a:off x="0" y="478538"/>
          <a:ext cx="10515600" cy="95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a:p>
      </dsp:txBody>
      <dsp:txXfrm>
        <a:off x="0" y="478538"/>
        <a:ext cx="10515600" cy="956152"/>
      </dsp:txXfrm>
    </dsp:sp>
    <dsp:sp modelId="{F22FBB3C-61D9-4897-A57A-E95103CC0C70}">
      <dsp:nvSpPr>
        <dsp:cNvPr id="0" name=""/>
        <dsp:cNvSpPr/>
      </dsp:nvSpPr>
      <dsp:spPr>
        <a:xfrm>
          <a:off x="2734055" y="1458590"/>
          <a:ext cx="7781544" cy="47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kern="1200" dirty="0" smtClean="0"/>
            <a:t>Display screen –computer-Educational platforms and tools</a:t>
          </a:r>
          <a:endParaRPr lang="en-US" sz="1800" b="1" kern="1200" dirty="0"/>
        </a:p>
      </dsp:txBody>
      <dsp:txXfrm>
        <a:off x="2734055" y="1458590"/>
        <a:ext cx="7781544" cy="478004"/>
      </dsp:txXfrm>
    </dsp:sp>
    <dsp:sp modelId="{AFCE3E98-B066-47E7-9349-B9ABE71639CF}">
      <dsp:nvSpPr>
        <dsp:cNvPr id="0" name=""/>
        <dsp:cNvSpPr/>
      </dsp:nvSpPr>
      <dsp:spPr>
        <a:xfrm>
          <a:off x="0" y="1486300"/>
          <a:ext cx="2734056" cy="478004"/>
        </a:xfrm>
        <a:prstGeom prst="round2SameRect">
          <a:avLst>
            <a:gd name="adj1" fmla="val 16670"/>
            <a:gd name="adj2" fmla="val 0"/>
          </a:avLst>
        </a:prstGeom>
        <a:solidFill>
          <a:srgbClr val="EE96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Tools</a:t>
          </a:r>
          <a:endParaRPr lang="en-US" sz="1800" b="1" kern="1200" dirty="0">
            <a:solidFill>
              <a:schemeClr val="tx1"/>
            </a:solidFill>
          </a:endParaRPr>
        </a:p>
      </dsp:txBody>
      <dsp:txXfrm>
        <a:off x="23338" y="1509638"/>
        <a:ext cx="2687380" cy="454666"/>
      </dsp:txXfrm>
    </dsp:sp>
    <dsp:sp modelId="{49D5EA31-986B-4867-8CD9-B8B999184DDA}">
      <dsp:nvSpPr>
        <dsp:cNvPr id="0" name=""/>
        <dsp:cNvSpPr/>
      </dsp:nvSpPr>
      <dsp:spPr>
        <a:xfrm>
          <a:off x="0" y="1936595"/>
          <a:ext cx="10515600" cy="95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a:p>
      </dsp:txBody>
      <dsp:txXfrm>
        <a:off x="0" y="1936595"/>
        <a:ext cx="10515600" cy="956152"/>
      </dsp:txXfrm>
    </dsp:sp>
    <dsp:sp modelId="{FE8188C3-FC26-4DBE-9795-00F0421ED93E}">
      <dsp:nvSpPr>
        <dsp:cNvPr id="0" name=""/>
        <dsp:cNvSpPr/>
      </dsp:nvSpPr>
      <dsp:spPr>
        <a:xfrm>
          <a:off x="2734055" y="2916647"/>
          <a:ext cx="7781544" cy="47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kern="1200" dirty="0" smtClean="0"/>
            <a:t>Dr.Duaa Ali</a:t>
          </a:r>
          <a:endParaRPr lang="en-US" sz="1800" b="1" kern="1200" dirty="0"/>
        </a:p>
      </dsp:txBody>
      <dsp:txXfrm>
        <a:off x="2734055" y="2916647"/>
        <a:ext cx="7781544" cy="478004"/>
      </dsp:txXfrm>
    </dsp:sp>
    <dsp:sp modelId="{66D7B856-5318-4925-8B04-3BAD3B612EE6}">
      <dsp:nvSpPr>
        <dsp:cNvPr id="0" name=""/>
        <dsp:cNvSpPr/>
      </dsp:nvSpPr>
      <dsp:spPr>
        <a:xfrm>
          <a:off x="0" y="2916647"/>
          <a:ext cx="2734056" cy="478004"/>
        </a:xfrm>
        <a:prstGeom prst="round2SameRect">
          <a:avLst>
            <a:gd name="adj1" fmla="val 16670"/>
            <a:gd name="adj2" fmla="val 0"/>
          </a:avLst>
        </a:prstGeom>
        <a:solidFill>
          <a:srgbClr val="EE96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Prepared by </a:t>
          </a:r>
          <a:endParaRPr lang="en-US" sz="1800" b="1" kern="1200" dirty="0">
            <a:solidFill>
              <a:schemeClr val="tx1"/>
            </a:solidFill>
          </a:endParaRPr>
        </a:p>
      </dsp:txBody>
      <dsp:txXfrm>
        <a:off x="23338" y="2939985"/>
        <a:ext cx="2687380" cy="454666"/>
      </dsp:txXfrm>
    </dsp:sp>
    <dsp:sp modelId="{97675F00-454D-4295-93F6-9C95A13CF05D}">
      <dsp:nvSpPr>
        <dsp:cNvPr id="0" name=""/>
        <dsp:cNvSpPr/>
      </dsp:nvSpPr>
      <dsp:spPr>
        <a:xfrm>
          <a:off x="0" y="3394652"/>
          <a:ext cx="10515600" cy="95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285750" lvl="1" indent="-285750" algn="l" defTabSz="3556000">
            <a:lnSpc>
              <a:spcPct val="90000"/>
            </a:lnSpc>
            <a:spcBef>
              <a:spcPct val="0"/>
            </a:spcBef>
            <a:spcAft>
              <a:spcPct val="15000"/>
            </a:spcAft>
            <a:buChar char="••"/>
          </a:pPr>
          <a:endParaRPr lang="en-US" sz="8000" b="1" kern="1200" dirty="0"/>
        </a:p>
        <a:p>
          <a:pPr marL="285750" lvl="1" indent="-285750" algn="l" defTabSz="3556000">
            <a:lnSpc>
              <a:spcPct val="90000"/>
            </a:lnSpc>
            <a:spcBef>
              <a:spcPct val="0"/>
            </a:spcBef>
            <a:spcAft>
              <a:spcPct val="15000"/>
            </a:spcAft>
            <a:buChar char="••"/>
          </a:pPr>
          <a:r>
            <a:rPr lang="en-US" sz="8000" b="1" kern="1200" dirty="0" smtClean="0"/>
            <a:t>Prepared by : Dr. Duaa Ali</a:t>
          </a:r>
          <a:endParaRPr lang="en-US" sz="8000" b="1" kern="1200" dirty="0"/>
        </a:p>
      </dsp:txBody>
      <dsp:txXfrm>
        <a:off x="0" y="3394652"/>
        <a:ext cx="10515600" cy="95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AFB58-89FD-4259-9705-2E1CAF3B8EEC}">
      <dsp:nvSpPr>
        <dsp:cNvPr id="0" name=""/>
        <dsp:cNvSpPr/>
      </dsp:nvSpPr>
      <dsp:spPr>
        <a:xfrm>
          <a:off x="0" y="61664"/>
          <a:ext cx="10515600" cy="527670"/>
        </a:xfrm>
        <a:prstGeom prst="roundRect">
          <a:avLst/>
        </a:prstGeom>
        <a:solidFill>
          <a:srgbClr val="EE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Introduction to Obstetrical care                                                                                            5 min</a:t>
          </a:r>
          <a:endParaRPr lang="en-US" sz="2200" kern="1200" dirty="0"/>
        </a:p>
      </dsp:txBody>
      <dsp:txXfrm>
        <a:off x="25759" y="87423"/>
        <a:ext cx="10464082" cy="476152"/>
      </dsp:txXfrm>
    </dsp:sp>
    <dsp:sp modelId="{35D1F0B2-33A0-41EB-87AD-5131C44588FD}">
      <dsp:nvSpPr>
        <dsp:cNvPr id="0" name=""/>
        <dsp:cNvSpPr/>
      </dsp:nvSpPr>
      <dsp:spPr>
        <a:xfrm>
          <a:off x="0" y="614734"/>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dsp:txBody>
      <dsp:txXfrm>
        <a:off x="0" y="614734"/>
        <a:ext cx="10515600" cy="364320"/>
      </dsp:txXfrm>
    </dsp:sp>
    <dsp:sp modelId="{3653293D-A682-431A-AA94-CA2DCD8728AD}">
      <dsp:nvSpPr>
        <dsp:cNvPr id="0" name=""/>
        <dsp:cNvSpPr/>
      </dsp:nvSpPr>
      <dsp:spPr>
        <a:xfrm>
          <a:off x="0" y="979054"/>
          <a:ext cx="10515600" cy="527670"/>
        </a:xfrm>
        <a:prstGeom prst="roundRect">
          <a:avLst/>
        </a:prstGeom>
        <a:solidFill>
          <a:srgbClr val="EE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Objective                                                                                                                                    5 min</a:t>
          </a:r>
          <a:endParaRPr lang="en-US" sz="2200" kern="1200" dirty="0"/>
        </a:p>
      </dsp:txBody>
      <dsp:txXfrm>
        <a:off x="25759" y="1004813"/>
        <a:ext cx="10464082" cy="476152"/>
      </dsp:txXfrm>
    </dsp:sp>
    <dsp:sp modelId="{53135D3E-8ADD-4B86-947B-5D23302844C6}">
      <dsp:nvSpPr>
        <dsp:cNvPr id="0" name=""/>
        <dsp:cNvSpPr/>
      </dsp:nvSpPr>
      <dsp:spPr>
        <a:xfrm>
          <a:off x="0" y="1506724"/>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dsp:txBody>
      <dsp:txXfrm>
        <a:off x="0" y="1506724"/>
        <a:ext cx="10515600" cy="36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EECB8-7A72-4F21-856E-EA5716B3F20B}">
      <dsp:nvSpPr>
        <dsp:cNvPr id="0" name=""/>
        <dsp:cNvSpPr/>
      </dsp:nvSpPr>
      <dsp:spPr>
        <a:xfrm>
          <a:off x="0" y="274371"/>
          <a:ext cx="10515600" cy="479700"/>
        </a:xfrm>
        <a:prstGeom prst="roundRect">
          <a:avLst/>
        </a:prstGeom>
        <a:solidFill>
          <a:srgbClr val="EE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Levels of care                                                                                                                                           10 min</a:t>
          </a:r>
          <a:endParaRPr lang="en-US" sz="2000" kern="1200" dirty="0"/>
        </a:p>
      </dsp:txBody>
      <dsp:txXfrm>
        <a:off x="23417" y="297788"/>
        <a:ext cx="10468766" cy="432866"/>
      </dsp:txXfrm>
    </dsp:sp>
    <dsp:sp modelId="{CAFAAF9A-87A3-4683-8407-99446DFEA4DF}">
      <dsp:nvSpPr>
        <dsp:cNvPr id="0" name=""/>
        <dsp:cNvSpPr/>
      </dsp:nvSpPr>
      <dsp:spPr>
        <a:xfrm>
          <a:off x="0" y="754071"/>
          <a:ext cx="10515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a:p>
      </dsp:txBody>
      <dsp:txXfrm>
        <a:off x="0" y="754071"/>
        <a:ext cx="10515600" cy="331200"/>
      </dsp:txXfrm>
    </dsp:sp>
    <dsp:sp modelId="{9516CAF7-ED1D-423A-BA78-F692A846EFB4}">
      <dsp:nvSpPr>
        <dsp:cNvPr id="0" name=""/>
        <dsp:cNvSpPr/>
      </dsp:nvSpPr>
      <dsp:spPr>
        <a:xfrm>
          <a:off x="0" y="1085272"/>
          <a:ext cx="10515600" cy="479700"/>
        </a:xfrm>
        <a:prstGeom prst="roundRect">
          <a:avLst/>
        </a:prstGeom>
        <a:solidFill>
          <a:srgbClr val="EE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Time of visits                                                                                                                                             10 min</a:t>
          </a:r>
          <a:endParaRPr lang="en-US" sz="2000" kern="1200" dirty="0"/>
        </a:p>
      </dsp:txBody>
      <dsp:txXfrm>
        <a:off x="23417" y="1108689"/>
        <a:ext cx="10468766" cy="432866"/>
      </dsp:txXfrm>
    </dsp:sp>
    <dsp:sp modelId="{C965F373-A8E5-4E4A-AFB0-5B48BAC31928}">
      <dsp:nvSpPr>
        <dsp:cNvPr id="0" name=""/>
        <dsp:cNvSpPr/>
      </dsp:nvSpPr>
      <dsp:spPr>
        <a:xfrm>
          <a:off x="0" y="1564972"/>
          <a:ext cx="10515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a:p>
      </dsp:txBody>
      <dsp:txXfrm>
        <a:off x="0" y="1564972"/>
        <a:ext cx="10515600" cy="33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602B9-86FA-472E-9457-EE98BE9FCC83}">
      <dsp:nvSpPr>
        <dsp:cNvPr id="0" name=""/>
        <dsp:cNvSpPr/>
      </dsp:nvSpPr>
      <dsp:spPr>
        <a:xfrm>
          <a:off x="0" y="295101"/>
          <a:ext cx="10596417" cy="407745"/>
        </a:xfrm>
        <a:prstGeom prst="roundRect">
          <a:avLst/>
        </a:prstGeom>
        <a:solidFill>
          <a:srgbClr val="EE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Schedule of vaccine  and investigations                                                                                                                             15 min                 </a:t>
          </a:r>
          <a:endParaRPr lang="en-US" sz="1700" kern="1200" dirty="0"/>
        </a:p>
      </dsp:txBody>
      <dsp:txXfrm>
        <a:off x="19904" y="315005"/>
        <a:ext cx="10556609" cy="367937"/>
      </dsp:txXfrm>
    </dsp:sp>
    <dsp:sp modelId="{CE5B76E7-E803-4463-A2DB-21006836B2A5}">
      <dsp:nvSpPr>
        <dsp:cNvPr id="0" name=""/>
        <dsp:cNvSpPr/>
      </dsp:nvSpPr>
      <dsp:spPr>
        <a:xfrm>
          <a:off x="0" y="684004"/>
          <a:ext cx="1059641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36"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a:p>
      </dsp:txBody>
      <dsp:txXfrm>
        <a:off x="0" y="684004"/>
        <a:ext cx="10596417" cy="281520"/>
      </dsp:txXfrm>
    </dsp:sp>
    <dsp:sp modelId="{CE55B39C-9697-4E00-AE5E-8ED676E68FB4}">
      <dsp:nvSpPr>
        <dsp:cNvPr id="0" name=""/>
        <dsp:cNvSpPr/>
      </dsp:nvSpPr>
      <dsp:spPr>
        <a:xfrm>
          <a:off x="0" y="965524"/>
          <a:ext cx="10596417" cy="407745"/>
        </a:xfrm>
        <a:prstGeom prst="roundRect">
          <a:avLst/>
        </a:prstGeom>
        <a:solidFill>
          <a:srgbClr val="EE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Danger sign and referral                                                                                                                                                             10 min</a:t>
          </a:r>
          <a:endParaRPr lang="en-US" sz="1700" kern="1200" dirty="0"/>
        </a:p>
      </dsp:txBody>
      <dsp:txXfrm>
        <a:off x="19904" y="985428"/>
        <a:ext cx="10556609" cy="367937"/>
      </dsp:txXfrm>
    </dsp:sp>
    <dsp:sp modelId="{57C56D99-8044-4A7A-855C-440446D03C32}">
      <dsp:nvSpPr>
        <dsp:cNvPr id="0" name=""/>
        <dsp:cNvSpPr/>
      </dsp:nvSpPr>
      <dsp:spPr>
        <a:xfrm>
          <a:off x="0" y="1373269"/>
          <a:ext cx="10596417"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3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Discussions                                                                                                                   </a:t>
          </a:r>
          <a:r>
            <a:rPr lang="en-US" sz="2400" b="1" kern="1200" dirty="0" smtClean="0"/>
            <a:t>5 min</a:t>
          </a:r>
          <a:endParaRPr lang="en-US" sz="2400" b="1" kern="1200" dirty="0"/>
        </a:p>
      </dsp:txBody>
      <dsp:txXfrm>
        <a:off x="0" y="1373269"/>
        <a:ext cx="10596417" cy="387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7F837-B88D-4DD1-BE9D-1E61955569E5}">
      <dsp:nvSpPr>
        <dsp:cNvPr id="0" name=""/>
        <dsp:cNvSpPr/>
      </dsp:nvSpPr>
      <dsp:spPr>
        <a:xfrm>
          <a:off x="3505516" y="282836"/>
          <a:ext cx="3655123" cy="3655123"/>
        </a:xfrm>
        <a:prstGeom prst="pie">
          <a:avLst>
            <a:gd name="adj1" fmla="val 16200000"/>
            <a:gd name="adj2" fmla="val 180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Secondary</a:t>
          </a:r>
        </a:p>
        <a:p>
          <a:pPr lvl="0" algn="ctr" defTabSz="889000">
            <a:lnSpc>
              <a:spcPct val="90000"/>
            </a:lnSpc>
            <a:spcBef>
              <a:spcPct val="0"/>
            </a:spcBef>
            <a:spcAft>
              <a:spcPct val="35000"/>
            </a:spcAft>
          </a:pPr>
          <a:r>
            <a:rPr lang="en-US" sz="2000" b="1" kern="1200" dirty="0" smtClean="0">
              <a:solidFill>
                <a:schemeClr val="tx1"/>
              </a:solidFill>
            </a:rPr>
            <a:t>(Hospital)</a:t>
          </a:r>
          <a:endParaRPr lang="en-US" sz="2000" b="1" kern="1200" dirty="0">
            <a:solidFill>
              <a:schemeClr val="tx1"/>
            </a:solidFill>
          </a:endParaRPr>
        </a:p>
      </dsp:txBody>
      <dsp:txXfrm>
        <a:off x="5431853" y="1057375"/>
        <a:ext cx="1305401" cy="1087834"/>
      </dsp:txXfrm>
    </dsp:sp>
    <dsp:sp modelId="{19B3053F-7AAC-4E64-8F2A-327D18C101DA}">
      <dsp:nvSpPr>
        <dsp:cNvPr id="0" name=""/>
        <dsp:cNvSpPr/>
      </dsp:nvSpPr>
      <dsp:spPr>
        <a:xfrm>
          <a:off x="3430238" y="413377"/>
          <a:ext cx="3655123" cy="3655123"/>
        </a:xfrm>
        <a:prstGeom prst="pie">
          <a:avLst>
            <a:gd name="adj1" fmla="val 1800000"/>
            <a:gd name="adj2" fmla="val 900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Tertiary</a:t>
          </a:r>
        </a:p>
        <a:p>
          <a:pPr lvl="0" algn="ctr" defTabSz="1066800">
            <a:lnSpc>
              <a:spcPct val="90000"/>
            </a:lnSpc>
            <a:spcBef>
              <a:spcPct val="0"/>
            </a:spcBef>
            <a:spcAft>
              <a:spcPct val="35000"/>
            </a:spcAft>
          </a:pPr>
          <a:r>
            <a:rPr lang="en-US" sz="2400" b="1" kern="1200" dirty="0" smtClean="0">
              <a:solidFill>
                <a:schemeClr val="tx1"/>
              </a:solidFill>
            </a:rPr>
            <a:t>(High risk )</a:t>
          </a:r>
          <a:endParaRPr lang="en-US" sz="2400" b="1" kern="1200" dirty="0">
            <a:solidFill>
              <a:schemeClr val="tx1"/>
            </a:solidFill>
          </a:endParaRPr>
        </a:p>
      </dsp:txBody>
      <dsp:txXfrm>
        <a:off x="4300505" y="2784856"/>
        <a:ext cx="1958102" cy="957294"/>
      </dsp:txXfrm>
    </dsp:sp>
    <dsp:sp modelId="{A604BA5F-FA11-41CF-901D-84C5557C5A6D}">
      <dsp:nvSpPr>
        <dsp:cNvPr id="0" name=""/>
        <dsp:cNvSpPr/>
      </dsp:nvSpPr>
      <dsp:spPr>
        <a:xfrm>
          <a:off x="3354959" y="282836"/>
          <a:ext cx="3655123" cy="3655123"/>
        </a:xfrm>
        <a:prstGeom prst="pie">
          <a:avLst>
            <a:gd name="adj1" fmla="val 9000000"/>
            <a:gd name="adj2" fmla="val 1620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mn-lt"/>
            </a:rPr>
            <a:t>Primary</a:t>
          </a:r>
        </a:p>
        <a:p>
          <a:pPr lvl="0" algn="ctr" defTabSz="1066800">
            <a:lnSpc>
              <a:spcPct val="90000"/>
            </a:lnSpc>
            <a:spcBef>
              <a:spcPct val="0"/>
            </a:spcBef>
            <a:spcAft>
              <a:spcPct val="35000"/>
            </a:spcAft>
          </a:pPr>
          <a:r>
            <a:rPr lang="en-US" sz="2400" b="1" kern="1200" dirty="0" smtClean="0">
              <a:solidFill>
                <a:schemeClr val="tx1"/>
              </a:solidFill>
              <a:latin typeface="+mn-lt"/>
            </a:rPr>
            <a:t>(PHC)</a:t>
          </a:r>
          <a:endParaRPr lang="en-US" sz="2400" b="1" kern="1200" dirty="0">
            <a:solidFill>
              <a:schemeClr val="tx1"/>
            </a:solidFill>
            <a:latin typeface="+mn-lt"/>
          </a:endParaRPr>
        </a:p>
      </dsp:txBody>
      <dsp:txXfrm>
        <a:off x="3778345" y="1057375"/>
        <a:ext cx="1305401" cy="1087834"/>
      </dsp:txXfrm>
    </dsp:sp>
    <dsp:sp modelId="{E71BFA15-B576-4C34-8377-0ADF9459CCFA}">
      <dsp:nvSpPr>
        <dsp:cNvPr id="0" name=""/>
        <dsp:cNvSpPr/>
      </dsp:nvSpPr>
      <dsp:spPr>
        <a:xfrm>
          <a:off x="3279548" y="56567"/>
          <a:ext cx="4107663" cy="4107663"/>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EE733E-5C1F-4F50-B067-A7AEE26F6D81}">
      <dsp:nvSpPr>
        <dsp:cNvPr id="0" name=""/>
        <dsp:cNvSpPr/>
      </dsp:nvSpPr>
      <dsp:spPr>
        <a:xfrm>
          <a:off x="3203968" y="186876"/>
          <a:ext cx="4107663" cy="4107663"/>
        </a:xfrm>
        <a:prstGeom prst="circularArrow">
          <a:avLst>
            <a:gd name="adj1" fmla="val 5085"/>
            <a:gd name="adj2" fmla="val 327528"/>
            <a:gd name="adj3" fmla="val 8671970"/>
            <a:gd name="adj4" fmla="val 1800502"/>
            <a:gd name="adj5" fmla="val 5932"/>
          </a:avLst>
        </a:prstGeom>
        <a:solidFill>
          <a:schemeClr val="accent1">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BE65D-7EA5-446D-9D4E-6C7E03C668D0}">
      <dsp:nvSpPr>
        <dsp:cNvPr id="0" name=""/>
        <dsp:cNvSpPr/>
      </dsp:nvSpPr>
      <dsp:spPr>
        <a:xfrm>
          <a:off x="3128388" y="56567"/>
          <a:ext cx="4107663" cy="4107663"/>
        </a:xfrm>
        <a:prstGeom prst="circularArrow">
          <a:avLst>
            <a:gd name="adj1" fmla="val 5085"/>
            <a:gd name="adj2" fmla="val 327528"/>
            <a:gd name="adj3" fmla="val 15873039"/>
            <a:gd name="adj4" fmla="val 9000000"/>
            <a:gd name="adj5" fmla="val 5932"/>
          </a:avLst>
        </a:prstGeom>
        <a:solidFill>
          <a:schemeClr val="accent1">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8A194B-5F2A-4879-AAA9-3B0944FA0743}"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275789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A194B-5F2A-4879-AAA9-3B0944FA0743}"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392954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A194B-5F2A-4879-AAA9-3B0944FA0743}"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262768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3693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Jones, D.W., et al. (2025). </a:t>
            </a:r>
            <a:r>
              <a:rPr lang="en-US" sz="900" dirty="0">
                <a:solidFill>
                  <a:schemeClr val="tx1">
                    <a:lumMod val="50000"/>
                    <a:lumOff val="50000"/>
                  </a:schemeClr>
                </a:solidFill>
                <a:effectLst/>
                <a:latin typeface="Lub Dub Condensed" panose="020B0506030403020204" pitchFamily="34" charset="0"/>
                <a:ea typeface="Times New Roman" panose="02020603050405020304" pitchFamily="18" charset="0"/>
                <a:cs typeface="Arial" panose="020B0604020202020204" pitchFamily="34" charset="0"/>
              </a:rPr>
              <a:t>2025 </a:t>
            </a:r>
            <a: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t>AHA/ACC/AANP/AAPA/ABC/ACCP/ACPM/AGS/AMA/ASPC/NMA/PCNA/SGIM </a:t>
            </a:r>
            <a:b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br>
            <a: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t>Guideline for the Prevention, Detection, Evaluation and Management of High Blood Pressure in Adults</a:t>
            </a:r>
            <a:r>
              <a:rPr lang="fr-FR" sz="900" dirty="0">
                <a:solidFill>
                  <a:schemeClr val="tx1">
                    <a:lumMod val="50000"/>
                    <a:lumOff val="50000"/>
                  </a:schemeClr>
                </a:solidFill>
                <a:effectLst/>
                <a:latin typeface="Lub Dub Condensed" panose="020B0506030403020204" pitchFamily="34" charset="0"/>
                <a:ea typeface="Times New Roman" panose="02020603050405020304" pitchFamily="18" charset="0"/>
                <a:cs typeface="Arial" panose="020B0604020202020204" pitchFamily="34" charset="0"/>
              </a:rPr>
              <a:t>.</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cs typeface="Arial" panose="020B0604020202020204" pitchFamily="34" charset="0"/>
              </a:rPr>
              <a:t>.</a:t>
            </a:r>
            <a:endParaRPr lang="en-US" sz="900" i="1" dirty="0">
              <a:solidFill>
                <a:schemeClr val="tx1">
                  <a:lumMod val="50000"/>
                  <a:lumOff val="50000"/>
                </a:schemeClr>
              </a:solidFill>
              <a:latin typeface="Lub Dub Condensed" panose="020B0506030403020204" pitchFamily="34" charset="0"/>
              <a:cs typeface="Arial" panose="020B0604020202020204" pitchFamily="34" charset="0"/>
            </a:endParaRPr>
          </a:p>
        </p:txBody>
      </p:sp>
    </p:spTree>
    <p:extLst>
      <p:ext uri="{BB962C8B-B14F-4D97-AF65-F5344CB8AC3E}">
        <p14:creationId xmlns:p14="http://schemas.microsoft.com/office/powerpoint/2010/main" val="2133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A194B-5F2A-4879-AAA9-3B0944FA0743}"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410508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8A194B-5F2A-4879-AAA9-3B0944FA0743}"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58153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8A194B-5F2A-4879-AAA9-3B0944FA0743}" type="datetimeFigureOut">
              <a:rPr lang="en-US" smtClean="0"/>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76936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8A194B-5F2A-4879-AAA9-3B0944FA0743}" type="datetimeFigureOut">
              <a:rPr lang="en-US" smtClean="0"/>
              <a:t>4/26/2026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29853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A194B-5F2A-4879-AAA9-3B0944FA0743}" type="datetimeFigureOut">
              <a:rPr lang="en-US" smtClean="0"/>
              <a:t>4/26/2026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126213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A194B-5F2A-4879-AAA9-3B0944FA0743}" type="datetimeFigureOut">
              <a:rPr lang="en-US" smtClean="0"/>
              <a:t>4/26/2026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357742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8A194B-5F2A-4879-AAA9-3B0944FA0743}" type="datetimeFigureOut">
              <a:rPr lang="en-US" smtClean="0"/>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162423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8A194B-5F2A-4879-AAA9-3B0944FA0743}" type="datetimeFigureOut">
              <a:rPr lang="en-US" smtClean="0"/>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E5307-2FBA-4A5F-907D-138062C5F727}" type="slidenum">
              <a:rPr lang="en-US" smtClean="0"/>
              <a:t>‹#›</a:t>
            </a:fld>
            <a:endParaRPr lang="en-US"/>
          </a:p>
        </p:txBody>
      </p:sp>
    </p:spTree>
    <p:extLst>
      <p:ext uri="{BB962C8B-B14F-4D97-AF65-F5344CB8AC3E}">
        <p14:creationId xmlns:p14="http://schemas.microsoft.com/office/powerpoint/2010/main" val="233041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A194B-5F2A-4879-AAA9-3B0944FA0743}" type="datetimeFigureOut">
              <a:rPr lang="en-US" smtClean="0"/>
              <a:t>4/26/2026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E5307-2FBA-4A5F-907D-138062C5F727}" type="slidenum">
              <a:rPr lang="en-US" smtClean="0"/>
              <a:t>‹#›</a:t>
            </a:fld>
            <a:endParaRPr lang="en-US"/>
          </a:p>
        </p:txBody>
      </p:sp>
    </p:spTree>
    <p:extLst>
      <p:ext uri="{BB962C8B-B14F-4D97-AF65-F5344CB8AC3E}">
        <p14:creationId xmlns:p14="http://schemas.microsoft.com/office/powerpoint/2010/main" val="360443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371" y="1745673"/>
            <a:ext cx="8596668" cy="1320800"/>
          </a:xfrm>
        </p:spPr>
        <p:txBody>
          <a:bodyPr/>
          <a:lstStyle/>
          <a:p>
            <a:endParaRPr lang="en-US" dirty="0"/>
          </a:p>
        </p:txBody>
      </p:sp>
      <p:sp>
        <p:nvSpPr>
          <p:cNvPr id="3" name="Content Placeholder 2"/>
          <p:cNvSpPr>
            <a:spLocks noGrp="1"/>
          </p:cNvSpPr>
          <p:nvPr>
            <p:ph idx="1"/>
          </p:nvPr>
        </p:nvSpPr>
        <p:spPr/>
        <p:txBody>
          <a:bodyPr/>
          <a:lstStyle/>
          <a:p>
            <a:endParaRPr lang="ar-IQ" sz="3600" b="1" dirty="0" smtClean="0"/>
          </a:p>
          <a:p>
            <a:endParaRPr lang="ar-IQ" sz="3600" b="1"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1613" y="267854"/>
            <a:ext cx="2351551" cy="2530763"/>
          </a:xfrm>
          <a:prstGeom prst="rect">
            <a:avLst/>
          </a:prstGeom>
          <a:noFill/>
        </p:spPr>
      </p:pic>
      <p:pic>
        <p:nvPicPr>
          <p:cNvPr id="1026" name="Picture 2" descr="كلية الطب - الجامعة المستنصر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319664"/>
            <a:ext cx="2312171" cy="247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8000" y="3195782"/>
            <a:ext cx="9799781" cy="1973297"/>
          </a:xfrm>
          <a:prstGeom prst="rect">
            <a:avLst/>
          </a:prstGeom>
        </p:spPr>
        <p:txBody>
          <a:bodyPr wrap="square">
            <a:spAutoFit/>
          </a:bodyPr>
          <a:lstStyle/>
          <a:p>
            <a:pPr>
              <a:lnSpc>
                <a:spcPct val="107000"/>
              </a:lnSpc>
              <a:spcAft>
                <a:spcPts val="800"/>
              </a:spcAft>
              <a:tabLst>
                <a:tab pos="2195195" algn="ctr"/>
              </a:tabLst>
            </a:pPr>
            <a:r>
              <a:rPr lang="en-US" sz="3600" b="1" dirty="0">
                <a:latin typeface="Times New Roman" panose="02020603050405020304" pitchFamily="18" charset="0"/>
                <a:ea typeface="Calibri" panose="020F0502020204030204" pitchFamily="34" charset="0"/>
                <a:cs typeface="Arial" panose="020B0604020202020204" pitchFamily="34" charset="0"/>
              </a:rPr>
              <a:t>Ministry of higher education and scientific research / </a:t>
            </a:r>
            <a:r>
              <a:rPr lang="en-US" sz="3600" b="1" dirty="0" smtClean="0">
                <a:latin typeface="Times New Roman" panose="02020603050405020304" pitchFamily="18" charset="0"/>
                <a:ea typeface="Calibri" panose="020F0502020204030204" pitchFamily="34" charset="0"/>
                <a:cs typeface="Arial" panose="020B0604020202020204" pitchFamily="34" charset="0"/>
              </a:rPr>
              <a:t>Iraq</a:t>
            </a:r>
          </a:p>
          <a:p>
            <a:pPr>
              <a:lnSpc>
                <a:spcPct val="107000"/>
              </a:lnSpc>
              <a:spcAft>
                <a:spcPts val="800"/>
              </a:spcAft>
              <a:tabLst>
                <a:tab pos="2195195" algn="ctr"/>
              </a:tabLst>
            </a:pPr>
            <a:r>
              <a:rPr lang="en-US" sz="3600" b="1" dirty="0" smtClean="0">
                <a:effectLst/>
                <a:latin typeface="Times New Roman" panose="02020603050405020304" pitchFamily="18" charset="0"/>
                <a:ea typeface="Calibri" panose="020F0502020204030204" pitchFamily="34" charset="0"/>
                <a:cs typeface="Arial" panose="020B0604020202020204" pitchFamily="34" charset="0"/>
              </a:rPr>
              <a:t>Al-</a:t>
            </a:r>
            <a:r>
              <a:rPr lang="en-US" sz="3600" b="1" dirty="0" err="1" smtClean="0">
                <a:effectLst/>
                <a:latin typeface="Times New Roman" panose="02020603050405020304" pitchFamily="18" charset="0"/>
                <a:ea typeface="Calibri" panose="020F0502020204030204" pitchFamily="34" charset="0"/>
                <a:cs typeface="Arial" panose="020B0604020202020204" pitchFamily="34" charset="0"/>
              </a:rPr>
              <a:t>Mustansiriya</a:t>
            </a:r>
            <a:r>
              <a:rPr lang="en-US" sz="3600" b="1" dirty="0" smtClean="0">
                <a:effectLst/>
                <a:latin typeface="Times New Roman" panose="02020603050405020304" pitchFamily="18" charset="0"/>
                <a:ea typeface="Calibri" panose="020F0502020204030204" pitchFamily="34" charset="0"/>
                <a:cs typeface="Arial" panose="020B0604020202020204" pitchFamily="34" charset="0"/>
              </a:rPr>
              <a:t> University –Collage of Medicine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586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Pregnancy care is provided across different levels depending on the risk status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165" y="2208303"/>
            <a:ext cx="7315200" cy="4495800"/>
          </a:xfrm>
        </p:spPr>
      </p:pic>
    </p:spTree>
    <p:extLst>
      <p:ext uri="{BB962C8B-B14F-4D97-AF65-F5344CB8AC3E}">
        <p14:creationId xmlns:p14="http://schemas.microsoft.com/office/powerpoint/2010/main" val="184087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Levels of care For pregnant women </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32731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7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97584" y="1102936"/>
            <a:ext cx="10656216" cy="5074027"/>
          </a:xfrm>
        </p:spPr>
        <p:txBody>
          <a:bodyPr/>
          <a:lstStyle/>
          <a:p>
            <a:r>
              <a:rPr lang="en-US" sz="3600" b="1" dirty="0" smtClean="0"/>
              <a:t> </a:t>
            </a:r>
            <a:r>
              <a:rPr lang="en-US" sz="4800" b="1" dirty="0">
                <a:solidFill>
                  <a:schemeClr val="accent1">
                    <a:lumMod val="75000"/>
                  </a:schemeClr>
                </a:solidFill>
              </a:rPr>
              <a:t>Primary Care Level:</a:t>
            </a:r>
          </a:p>
          <a:p>
            <a:r>
              <a:rPr lang="en-US" sz="3200" b="1" dirty="0"/>
              <a:t>Routine antenatal visits </a:t>
            </a:r>
            <a:r>
              <a:rPr lang="en-US" sz="3200" b="1" dirty="0" smtClean="0"/>
              <a:t>.</a:t>
            </a:r>
            <a:endParaRPr lang="en-US" sz="3200" b="1" dirty="0"/>
          </a:p>
          <a:p>
            <a:r>
              <a:rPr lang="en-US" sz="3200" b="1" dirty="0"/>
              <a:t>Basic screening </a:t>
            </a:r>
            <a:r>
              <a:rPr lang="en-US" sz="3200" b="1" dirty="0" smtClean="0"/>
              <a:t>(Blood group RH , blood </a:t>
            </a:r>
            <a:r>
              <a:rPr lang="en-US" sz="3200" b="1" dirty="0"/>
              <a:t>pressure, urine test, </a:t>
            </a:r>
            <a:r>
              <a:rPr lang="en-US" sz="3200" b="1" dirty="0" smtClean="0"/>
              <a:t>weight, BMI, Virology , VDRL) .</a:t>
            </a:r>
            <a:endParaRPr lang="en-US" sz="3200" b="1" dirty="0"/>
          </a:p>
          <a:p>
            <a:r>
              <a:rPr lang="en-US" sz="3200" b="1" dirty="0"/>
              <a:t>Nutritional counseling </a:t>
            </a:r>
            <a:r>
              <a:rPr lang="en-US" sz="3200" b="1" dirty="0" smtClean="0"/>
              <a:t>.</a:t>
            </a:r>
            <a:endParaRPr lang="en-US" sz="3200" b="1" dirty="0"/>
          </a:p>
          <a:p>
            <a:r>
              <a:rPr lang="en-US" sz="3200" b="1" dirty="0"/>
              <a:t>Iron and folic acid supplementation </a:t>
            </a:r>
            <a:r>
              <a:rPr lang="en-US" sz="3200" b="1" dirty="0" smtClean="0"/>
              <a:t>.</a:t>
            </a:r>
            <a:endParaRPr lang="en-US" sz="3200" b="1" dirty="0"/>
          </a:p>
          <a:p>
            <a:r>
              <a:rPr lang="en-US" sz="3200" b="1" dirty="0"/>
              <a:t>Health education .</a:t>
            </a:r>
          </a:p>
          <a:p>
            <a:endParaRPr lang="en-US" dirty="0"/>
          </a:p>
        </p:txBody>
      </p:sp>
    </p:spTree>
    <p:extLst>
      <p:ext uri="{BB962C8B-B14F-4D97-AF65-F5344CB8AC3E}">
        <p14:creationId xmlns:p14="http://schemas.microsoft.com/office/powerpoint/2010/main" val="120657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4718" y="1197204"/>
            <a:ext cx="10609082" cy="4979759"/>
          </a:xfrm>
        </p:spPr>
        <p:txBody>
          <a:bodyPr/>
          <a:lstStyle/>
          <a:p>
            <a:r>
              <a:rPr lang="en-US" sz="4000" b="1" dirty="0" smtClean="0">
                <a:solidFill>
                  <a:schemeClr val="accent1">
                    <a:lumMod val="75000"/>
                  </a:schemeClr>
                </a:solidFill>
              </a:rPr>
              <a:t> </a:t>
            </a:r>
            <a:r>
              <a:rPr lang="en-US" sz="4000" b="1" dirty="0">
                <a:solidFill>
                  <a:schemeClr val="accent1">
                    <a:lumMod val="75000"/>
                  </a:schemeClr>
                </a:solidFill>
              </a:rPr>
              <a:t>Secondary Care Level:</a:t>
            </a:r>
          </a:p>
          <a:p>
            <a:r>
              <a:rPr lang="en-US" sz="3200" b="1" dirty="0"/>
              <a:t>Management of moderate-risk pregnancies </a:t>
            </a:r>
            <a:r>
              <a:rPr lang="en-US" sz="3200" b="1" dirty="0" smtClean="0"/>
              <a:t>.</a:t>
            </a:r>
            <a:endParaRPr lang="en-US" sz="3200" b="1" dirty="0"/>
          </a:p>
          <a:p>
            <a:r>
              <a:rPr lang="en-US" sz="3200" b="1" dirty="0"/>
              <a:t>Ultrasound examinations </a:t>
            </a:r>
            <a:r>
              <a:rPr lang="en-US" sz="3200" b="1" dirty="0" smtClean="0"/>
              <a:t>.</a:t>
            </a:r>
            <a:endParaRPr lang="en-US" sz="3200" b="1" dirty="0"/>
          </a:p>
          <a:p>
            <a:r>
              <a:rPr lang="en-US" sz="3200" b="1" dirty="0"/>
              <a:t>Laboratory investigations </a:t>
            </a:r>
            <a:r>
              <a:rPr lang="en-US" sz="3200" b="1" dirty="0" smtClean="0"/>
              <a:t>.</a:t>
            </a:r>
            <a:endParaRPr lang="en-US" sz="3200" b="1" dirty="0"/>
          </a:p>
          <a:p>
            <a:r>
              <a:rPr lang="en-US" sz="3200" b="1" dirty="0"/>
              <a:t>Referral system </a:t>
            </a:r>
            <a:r>
              <a:rPr lang="en-US" sz="3200" b="1" dirty="0" smtClean="0"/>
              <a:t>coordination.</a:t>
            </a:r>
            <a:endParaRPr lang="en-US" sz="3200" b="1" dirty="0"/>
          </a:p>
          <a:p>
            <a:endParaRPr lang="en-US" dirty="0"/>
          </a:p>
        </p:txBody>
      </p:sp>
    </p:spTree>
    <p:extLst>
      <p:ext uri="{BB962C8B-B14F-4D97-AF65-F5344CB8AC3E}">
        <p14:creationId xmlns:p14="http://schemas.microsoft.com/office/powerpoint/2010/main" val="378511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9303" y="1508289"/>
            <a:ext cx="10684497" cy="4668674"/>
          </a:xfrm>
        </p:spPr>
        <p:txBody>
          <a:bodyPr/>
          <a:lstStyle/>
          <a:p>
            <a:r>
              <a:rPr lang="en-US" sz="4000" b="1" dirty="0" smtClean="0">
                <a:solidFill>
                  <a:schemeClr val="accent1">
                    <a:lumMod val="75000"/>
                  </a:schemeClr>
                </a:solidFill>
              </a:rPr>
              <a:t>Tertiary </a:t>
            </a:r>
            <a:r>
              <a:rPr lang="en-US" sz="4000" b="1" dirty="0">
                <a:solidFill>
                  <a:schemeClr val="accent1">
                    <a:lumMod val="75000"/>
                  </a:schemeClr>
                </a:solidFill>
              </a:rPr>
              <a:t>Care Level:</a:t>
            </a:r>
          </a:p>
          <a:p>
            <a:r>
              <a:rPr lang="en-US" sz="3200" b="1" dirty="0"/>
              <a:t>Management of high-risk pregnancies </a:t>
            </a:r>
            <a:r>
              <a:rPr lang="en-US" sz="3200" b="1" dirty="0" smtClean="0"/>
              <a:t>.</a:t>
            </a:r>
            <a:endParaRPr lang="en-US" sz="3200" b="1" dirty="0"/>
          </a:p>
          <a:p>
            <a:r>
              <a:rPr lang="en-US" sz="3200" b="1" dirty="0"/>
              <a:t>Specialized obstetric care </a:t>
            </a:r>
            <a:r>
              <a:rPr lang="en-US" sz="3200" b="1" dirty="0" smtClean="0"/>
              <a:t>.</a:t>
            </a:r>
            <a:endParaRPr lang="en-US" sz="3200" b="1" dirty="0"/>
          </a:p>
          <a:p>
            <a:r>
              <a:rPr lang="en-US" sz="3200" b="1" dirty="0"/>
              <a:t>Intensive monitoring </a:t>
            </a:r>
            <a:r>
              <a:rPr lang="en-US" sz="3200" b="1" dirty="0" smtClean="0"/>
              <a:t>.</a:t>
            </a:r>
            <a:endParaRPr lang="en-US" sz="3200" b="1" dirty="0"/>
          </a:p>
          <a:p>
            <a:r>
              <a:rPr lang="en-US" sz="3200" b="1" dirty="0"/>
              <a:t>Surgical interventions if needed </a:t>
            </a:r>
            <a:r>
              <a:rPr lang="en-US" sz="3200" b="1" dirty="0" smtClean="0"/>
              <a:t>.</a:t>
            </a:r>
            <a:endParaRPr lang="en-US" sz="3200" b="1" dirty="0"/>
          </a:p>
          <a:p>
            <a:endParaRPr lang="en-US" sz="3200" b="1" dirty="0"/>
          </a:p>
        </p:txBody>
      </p:sp>
    </p:spTree>
    <p:extLst>
      <p:ext uri="{BB962C8B-B14F-4D97-AF65-F5344CB8AC3E}">
        <p14:creationId xmlns:p14="http://schemas.microsoft.com/office/powerpoint/2010/main" val="310830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Antenatal Care Visits</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306207"/>
              </p:ext>
            </p:extLst>
          </p:nvPr>
        </p:nvGraphicFramePr>
        <p:xfrm>
          <a:off x="2460396" y="1690687"/>
          <a:ext cx="6843860" cy="4606416"/>
        </p:xfrm>
        <a:graphic>
          <a:graphicData uri="http://schemas.openxmlformats.org/drawingml/2006/table">
            <a:tbl>
              <a:tblPr firstRow="1" bandRow="1">
                <a:tableStyleId>{5C22544A-7EE6-4342-B048-85BDC9FD1C3A}</a:tableStyleId>
              </a:tblPr>
              <a:tblGrid>
                <a:gridCol w="3421930">
                  <a:extLst>
                    <a:ext uri="{9D8B030D-6E8A-4147-A177-3AD203B41FA5}">
                      <a16:colId xmlns:a16="http://schemas.microsoft.com/office/drawing/2014/main" val="4232332506"/>
                    </a:ext>
                  </a:extLst>
                </a:gridCol>
                <a:gridCol w="3421930">
                  <a:extLst>
                    <a:ext uri="{9D8B030D-6E8A-4147-A177-3AD203B41FA5}">
                      <a16:colId xmlns:a16="http://schemas.microsoft.com/office/drawing/2014/main" val="1382672769"/>
                    </a:ext>
                  </a:extLst>
                </a:gridCol>
              </a:tblGrid>
              <a:tr h="575802">
                <a:tc>
                  <a:txBody>
                    <a:bodyPr/>
                    <a:lstStyle/>
                    <a:p>
                      <a:pPr algn="ctr"/>
                      <a:r>
                        <a:rPr lang="en-US" sz="2800" b="1" dirty="0" smtClean="0">
                          <a:solidFill>
                            <a:schemeClr val="tx1"/>
                          </a:solidFill>
                        </a:rPr>
                        <a:t>1</a:t>
                      </a:r>
                      <a:r>
                        <a:rPr lang="en-US" sz="2800" b="1" baseline="30000" dirty="0" smtClean="0">
                          <a:solidFill>
                            <a:schemeClr val="tx1"/>
                          </a:solidFill>
                        </a:rPr>
                        <a:t>st</a:t>
                      </a:r>
                      <a:r>
                        <a:rPr lang="en-US" sz="2800" b="1"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Before 12 weeks</a:t>
                      </a:r>
                      <a:endParaRPr lang="en-US" sz="2800" b="1" dirty="0">
                        <a:solidFill>
                          <a:schemeClr val="tx1"/>
                        </a:solidFill>
                      </a:endParaRPr>
                    </a:p>
                  </a:txBody>
                  <a:tcPr/>
                </a:tc>
                <a:extLst>
                  <a:ext uri="{0D108BD9-81ED-4DB2-BD59-A6C34878D82A}">
                    <a16:rowId xmlns:a16="http://schemas.microsoft.com/office/drawing/2014/main" val="1981616145"/>
                  </a:ext>
                </a:extLst>
              </a:tr>
              <a:tr h="575802">
                <a:tc>
                  <a:txBody>
                    <a:bodyPr/>
                    <a:lstStyle/>
                    <a:p>
                      <a:pPr algn="ctr"/>
                      <a:r>
                        <a:rPr lang="en-US" sz="2800" b="1" dirty="0" smtClean="0">
                          <a:solidFill>
                            <a:schemeClr val="tx1"/>
                          </a:solidFill>
                        </a:rPr>
                        <a:t>2</a:t>
                      </a:r>
                      <a:r>
                        <a:rPr lang="en-US" sz="2800" b="1" baseline="30000" dirty="0" smtClean="0">
                          <a:solidFill>
                            <a:schemeClr val="tx1"/>
                          </a:solidFill>
                        </a:rPr>
                        <a:t>nd</a:t>
                      </a:r>
                      <a:r>
                        <a:rPr lang="en-US" sz="2800" b="1" baseline="0" dirty="0" smtClean="0">
                          <a:solidFill>
                            <a:schemeClr val="tx1"/>
                          </a:solidFill>
                        </a:rPr>
                        <a:t> </a:t>
                      </a:r>
                      <a:r>
                        <a:rPr lang="en-US" sz="2800" b="1"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18 weeks</a:t>
                      </a:r>
                      <a:endParaRPr lang="en-US" sz="2800" b="1" dirty="0">
                        <a:solidFill>
                          <a:schemeClr val="tx1"/>
                        </a:solidFill>
                      </a:endParaRPr>
                    </a:p>
                  </a:txBody>
                  <a:tcPr/>
                </a:tc>
                <a:extLst>
                  <a:ext uri="{0D108BD9-81ED-4DB2-BD59-A6C34878D82A}">
                    <a16:rowId xmlns:a16="http://schemas.microsoft.com/office/drawing/2014/main" val="1460361517"/>
                  </a:ext>
                </a:extLst>
              </a:tr>
              <a:tr h="575802">
                <a:tc>
                  <a:txBody>
                    <a:bodyPr/>
                    <a:lstStyle/>
                    <a:p>
                      <a:pPr algn="ctr"/>
                      <a:r>
                        <a:rPr lang="en-US" sz="2800" b="1" dirty="0" smtClean="0">
                          <a:solidFill>
                            <a:schemeClr val="tx1"/>
                          </a:solidFill>
                        </a:rPr>
                        <a:t>3th  visit</a:t>
                      </a:r>
                      <a:endParaRPr lang="en-US" sz="2800" b="1" dirty="0">
                        <a:solidFill>
                          <a:schemeClr val="tx1"/>
                        </a:solidFill>
                      </a:endParaRPr>
                    </a:p>
                  </a:txBody>
                  <a:tcPr/>
                </a:tc>
                <a:tc>
                  <a:txBody>
                    <a:bodyPr/>
                    <a:lstStyle/>
                    <a:p>
                      <a:pPr algn="ctr"/>
                      <a:r>
                        <a:rPr lang="en-US" sz="2800" b="1" dirty="0" smtClean="0">
                          <a:solidFill>
                            <a:schemeClr val="tx1"/>
                          </a:solidFill>
                        </a:rPr>
                        <a:t>24 weeks</a:t>
                      </a:r>
                      <a:endParaRPr lang="en-US" sz="2800" b="1" dirty="0">
                        <a:solidFill>
                          <a:schemeClr val="tx1"/>
                        </a:solidFill>
                      </a:endParaRPr>
                    </a:p>
                  </a:txBody>
                  <a:tcPr/>
                </a:tc>
                <a:extLst>
                  <a:ext uri="{0D108BD9-81ED-4DB2-BD59-A6C34878D82A}">
                    <a16:rowId xmlns:a16="http://schemas.microsoft.com/office/drawing/2014/main" val="2787745563"/>
                  </a:ext>
                </a:extLst>
              </a:tr>
              <a:tr h="575802">
                <a:tc>
                  <a:txBody>
                    <a:bodyPr/>
                    <a:lstStyle/>
                    <a:p>
                      <a:pPr algn="ctr"/>
                      <a:r>
                        <a:rPr lang="en-US" sz="2800" b="1" dirty="0" smtClean="0">
                          <a:solidFill>
                            <a:schemeClr val="tx1"/>
                          </a:solidFill>
                        </a:rPr>
                        <a:t>4</a:t>
                      </a:r>
                      <a:r>
                        <a:rPr lang="en-US" sz="2800" b="1" baseline="30000" dirty="0" smtClean="0">
                          <a:solidFill>
                            <a:schemeClr val="tx1"/>
                          </a:solidFill>
                        </a:rPr>
                        <a:t>th</a:t>
                      </a:r>
                      <a:r>
                        <a:rPr lang="en-US" sz="2800" b="1"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28 weeks</a:t>
                      </a:r>
                      <a:endParaRPr lang="en-US" sz="2800" b="1" dirty="0">
                        <a:solidFill>
                          <a:schemeClr val="tx1"/>
                        </a:solidFill>
                      </a:endParaRPr>
                    </a:p>
                  </a:txBody>
                  <a:tcPr/>
                </a:tc>
                <a:extLst>
                  <a:ext uri="{0D108BD9-81ED-4DB2-BD59-A6C34878D82A}">
                    <a16:rowId xmlns:a16="http://schemas.microsoft.com/office/drawing/2014/main" val="1580482074"/>
                  </a:ext>
                </a:extLst>
              </a:tr>
              <a:tr h="575802">
                <a:tc>
                  <a:txBody>
                    <a:bodyPr/>
                    <a:lstStyle/>
                    <a:p>
                      <a:pPr algn="ctr"/>
                      <a:r>
                        <a:rPr lang="en-US" sz="2800" b="1" dirty="0" smtClean="0">
                          <a:solidFill>
                            <a:schemeClr val="tx1"/>
                          </a:solidFill>
                        </a:rPr>
                        <a:t>5</a:t>
                      </a:r>
                      <a:r>
                        <a:rPr lang="en-US" sz="2800" b="1" baseline="30000" dirty="0" smtClean="0">
                          <a:solidFill>
                            <a:schemeClr val="tx1"/>
                          </a:solidFill>
                        </a:rPr>
                        <a:t>th</a:t>
                      </a:r>
                      <a:r>
                        <a:rPr lang="en-US" sz="2800" b="1"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32 weeks</a:t>
                      </a:r>
                      <a:endParaRPr lang="en-US" sz="2800" b="1" dirty="0">
                        <a:solidFill>
                          <a:schemeClr val="tx1"/>
                        </a:solidFill>
                      </a:endParaRPr>
                    </a:p>
                  </a:txBody>
                  <a:tcPr/>
                </a:tc>
                <a:extLst>
                  <a:ext uri="{0D108BD9-81ED-4DB2-BD59-A6C34878D82A}">
                    <a16:rowId xmlns:a16="http://schemas.microsoft.com/office/drawing/2014/main" val="27889745"/>
                  </a:ext>
                </a:extLst>
              </a:tr>
              <a:tr h="575802">
                <a:tc>
                  <a:txBody>
                    <a:bodyPr/>
                    <a:lstStyle/>
                    <a:p>
                      <a:pPr algn="ctr"/>
                      <a:r>
                        <a:rPr lang="en-US" sz="2800" b="1" dirty="0" smtClean="0">
                          <a:solidFill>
                            <a:schemeClr val="tx1"/>
                          </a:solidFill>
                        </a:rPr>
                        <a:t>6</a:t>
                      </a:r>
                      <a:r>
                        <a:rPr lang="en-US" sz="2800" b="1" baseline="30000" dirty="0" smtClean="0">
                          <a:solidFill>
                            <a:schemeClr val="tx1"/>
                          </a:solidFill>
                        </a:rPr>
                        <a:t>th</a:t>
                      </a:r>
                      <a:r>
                        <a:rPr lang="en-US" sz="2800" b="1"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36 weeks</a:t>
                      </a:r>
                      <a:endParaRPr lang="en-US" sz="2800" b="1" dirty="0">
                        <a:solidFill>
                          <a:schemeClr val="tx1"/>
                        </a:solidFill>
                      </a:endParaRPr>
                    </a:p>
                  </a:txBody>
                  <a:tcPr/>
                </a:tc>
                <a:extLst>
                  <a:ext uri="{0D108BD9-81ED-4DB2-BD59-A6C34878D82A}">
                    <a16:rowId xmlns:a16="http://schemas.microsoft.com/office/drawing/2014/main" val="2513291699"/>
                  </a:ext>
                </a:extLst>
              </a:tr>
              <a:tr h="575802">
                <a:tc>
                  <a:txBody>
                    <a:bodyPr/>
                    <a:lstStyle/>
                    <a:p>
                      <a:pPr algn="ctr"/>
                      <a:r>
                        <a:rPr lang="en-US" sz="2800" b="1" dirty="0" smtClean="0">
                          <a:solidFill>
                            <a:schemeClr val="tx1"/>
                          </a:solidFill>
                        </a:rPr>
                        <a:t>7</a:t>
                      </a:r>
                      <a:r>
                        <a:rPr lang="en-US" sz="2800" b="1" baseline="30000" dirty="0" smtClean="0">
                          <a:solidFill>
                            <a:schemeClr val="tx1"/>
                          </a:solidFill>
                        </a:rPr>
                        <a:t>th</a:t>
                      </a:r>
                      <a:r>
                        <a:rPr lang="en-US" sz="2800" b="1" baseline="0" dirty="0" smtClean="0">
                          <a:solidFill>
                            <a:schemeClr val="tx1"/>
                          </a:solidFill>
                        </a:rPr>
                        <a:t> </a:t>
                      </a:r>
                      <a:r>
                        <a:rPr lang="en-US" sz="2800" b="1"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38 weeks</a:t>
                      </a:r>
                      <a:endParaRPr lang="en-US" sz="2800" b="1" dirty="0">
                        <a:solidFill>
                          <a:schemeClr val="tx1"/>
                        </a:solidFill>
                      </a:endParaRPr>
                    </a:p>
                  </a:txBody>
                  <a:tcPr/>
                </a:tc>
                <a:extLst>
                  <a:ext uri="{0D108BD9-81ED-4DB2-BD59-A6C34878D82A}">
                    <a16:rowId xmlns:a16="http://schemas.microsoft.com/office/drawing/2014/main" val="344087642"/>
                  </a:ext>
                </a:extLst>
              </a:tr>
              <a:tr h="575802">
                <a:tc>
                  <a:txBody>
                    <a:bodyPr/>
                    <a:lstStyle/>
                    <a:p>
                      <a:pPr algn="ctr"/>
                      <a:r>
                        <a:rPr lang="en-US" sz="2800" b="1" dirty="0" smtClean="0">
                          <a:solidFill>
                            <a:schemeClr val="tx1"/>
                          </a:solidFill>
                        </a:rPr>
                        <a:t>8</a:t>
                      </a:r>
                      <a:r>
                        <a:rPr lang="en-US" sz="2800" b="1" baseline="30000" dirty="0" smtClean="0">
                          <a:solidFill>
                            <a:schemeClr val="tx1"/>
                          </a:solidFill>
                        </a:rPr>
                        <a:t>Th</a:t>
                      </a:r>
                      <a:r>
                        <a:rPr lang="en-US" sz="2800" b="1" dirty="0" smtClean="0">
                          <a:solidFill>
                            <a:schemeClr val="tx1"/>
                          </a:solidFill>
                        </a:rPr>
                        <a:t> </a:t>
                      </a:r>
                      <a:r>
                        <a:rPr lang="en-US" sz="2800" b="1" baseline="0" dirty="0" smtClean="0">
                          <a:solidFill>
                            <a:schemeClr val="tx1"/>
                          </a:solidFill>
                        </a:rPr>
                        <a:t> visit</a:t>
                      </a:r>
                      <a:endParaRPr lang="en-US" sz="2800" b="1" dirty="0">
                        <a:solidFill>
                          <a:schemeClr val="tx1"/>
                        </a:solidFill>
                      </a:endParaRPr>
                    </a:p>
                  </a:txBody>
                  <a:tcPr/>
                </a:tc>
                <a:tc>
                  <a:txBody>
                    <a:bodyPr/>
                    <a:lstStyle/>
                    <a:p>
                      <a:pPr algn="ctr"/>
                      <a:r>
                        <a:rPr lang="en-US" sz="2800" b="1" dirty="0" smtClean="0">
                          <a:solidFill>
                            <a:schemeClr val="tx1"/>
                          </a:solidFill>
                        </a:rPr>
                        <a:t>40 weeks</a:t>
                      </a:r>
                      <a:endParaRPr lang="en-US" sz="2800" b="1" dirty="0">
                        <a:solidFill>
                          <a:schemeClr val="tx1"/>
                        </a:solidFill>
                      </a:endParaRPr>
                    </a:p>
                  </a:txBody>
                  <a:tcPr/>
                </a:tc>
                <a:extLst>
                  <a:ext uri="{0D108BD9-81ED-4DB2-BD59-A6C34878D82A}">
                    <a16:rowId xmlns:a16="http://schemas.microsoft.com/office/drawing/2014/main" val="272802305"/>
                  </a:ext>
                </a:extLst>
              </a:tr>
            </a:tbl>
          </a:graphicData>
        </a:graphic>
      </p:graphicFrame>
    </p:spTree>
    <p:extLst>
      <p:ext uri="{BB962C8B-B14F-4D97-AF65-F5344CB8AC3E}">
        <p14:creationId xmlns:p14="http://schemas.microsoft.com/office/powerpoint/2010/main" val="325020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35291" y="365125"/>
            <a:ext cx="10618509" cy="5811838"/>
          </a:xfrm>
        </p:spPr>
        <p:txBody>
          <a:bodyPr>
            <a:normAutofit fontScale="77500" lnSpcReduction="20000"/>
          </a:bodyPr>
          <a:lstStyle/>
          <a:p>
            <a:r>
              <a:rPr lang="en-US" sz="3500" b="1" dirty="0">
                <a:solidFill>
                  <a:schemeClr val="accent1">
                    <a:lumMod val="75000"/>
                  </a:schemeClr>
                </a:solidFill>
              </a:rPr>
              <a:t>First Visit (Before 12 Weeks) – Booking Visit</a:t>
            </a:r>
          </a:p>
          <a:p>
            <a:r>
              <a:rPr lang="en-US" sz="3000" b="1" dirty="0"/>
              <a:t>This is the most important visit in early pregnancy.</a:t>
            </a:r>
          </a:p>
          <a:p>
            <a:r>
              <a:rPr lang="en-US" sz="3000" b="1" dirty="0"/>
              <a:t>Main components:</a:t>
            </a:r>
          </a:p>
          <a:p>
            <a:r>
              <a:rPr lang="en-US" sz="3000" b="1" dirty="0"/>
              <a:t>Confirmation of pregnancy </a:t>
            </a:r>
            <a:r>
              <a:rPr lang="en-US" sz="3000" b="1" dirty="0" smtClean="0"/>
              <a:t>.</a:t>
            </a:r>
            <a:endParaRPr lang="en-US" sz="3000" b="1" dirty="0"/>
          </a:p>
          <a:p>
            <a:r>
              <a:rPr lang="en-US" sz="3000" b="1" dirty="0"/>
              <a:t>Full medical and </a:t>
            </a:r>
            <a:r>
              <a:rPr lang="en-US" sz="3000" b="1" dirty="0" smtClean="0"/>
              <a:t>obstetrical history. </a:t>
            </a:r>
          </a:p>
          <a:p>
            <a:r>
              <a:rPr lang="en-US" sz="3000" b="1" dirty="0" smtClean="0"/>
              <a:t>Family history.</a:t>
            </a:r>
            <a:endParaRPr lang="en-US" sz="3000" b="1" dirty="0"/>
          </a:p>
          <a:p>
            <a:r>
              <a:rPr lang="en-US" sz="3000" b="1" dirty="0"/>
              <a:t>Calculation of gestational age (based on LMP</a:t>
            </a:r>
            <a:r>
              <a:rPr lang="en-US" sz="3000" b="1" dirty="0" smtClean="0"/>
              <a:t>)</a:t>
            </a:r>
          </a:p>
          <a:p>
            <a:r>
              <a:rPr lang="en-US" sz="3000" b="1" dirty="0" smtClean="0"/>
              <a:t>Ultrasound between(10-14 weeks). </a:t>
            </a:r>
            <a:endParaRPr lang="en-US" sz="3000" b="1" dirty="0"/>
          </a:p>
          <a:p>
            <a:r>
              <a:rPr lang="en-US" sz="3000" b="1" dirty="0"/>
              <a:t>General physical examination: </a:t>
            </a:r>
          </a:p>
          <a:p>
            <a:pPr lvl="1"/>
            <a:r>
              <a:rPr lang="en-US" sz="2600" b="1" dirty="0"/>
              <a:t>Blood pressure </a:t>
            </a:r>
          </a:p>
          <a:p>
            <a:pPr lvl="1"/>
            <a:r>
              <a:rPr lang="en-US" sz="2600" b="1" dirty="0"/>
              <a:t>Weight </a:t>
            </a:r>
          </a:p>
          <a:p>
            <a:r>
              <a:rPr lang="en-US" sz="3000" b="1" dirty="0"/>
              <a:t>Laboratory investigations: </a:t>
            </a:r>
          </a:p>
          <a:p>
            <a:pPr lvl="1"/>
            <a:r>
              <a:rPr lang="en-US" sz="2600" b="1" dirty="0"/>
              <a:t>Complete Blood Count (CBC) </a:t>
            </a:r>
          </a:p>
          <a:p>
            <a:pPr lvl="1"/>
            <a:r>
              <a:rPr lang="en-US" sz="2600" b="1" dirty="0"/>
              <a:t>Blood group and Rh factor </a:t>
            </a:r>
          </a:p>
          <a:p>
            <a:pPr lvl="1"/>
            <a:r>
              <a:rPr lang="en-US" sz="2600" b="1" dirty="0"/>
              <a:t>Urine analysis </a:t>
            </a:r>
          </a:p>
          <a:p>
            <a:pPr lvl="1"/>
            <a:r>
              <a:rPr lang="en-US" sz="2600" b="1" dirty="0"/>
              <a:t>Blood glucose test </a:t>
            </a:r>
          </a:p>
          <a:p>
            <a:pPr marL="0" indent="0">
              <a:buNone/>
            </a:pPr>
            <a:r>
              <a:rPr lang="en-US" sz="3000" b="1" dirty="0"/>
              <a:t> </a:t>
            </a:r>
            <a:r>
              <a:rPr lang="en-US" sz="3000" b="1" dirty="0" smtClean="0"/>
              <a:t>     </a:t>
            </a:r>
            <a:r>
              <a:rPr lang="en-US" sz="3500" b="1" dirty="0" smtClean="0">
                <a:solidFill>
                  <a:schemeClr val="accent1">
                    <a:lumMod val="75000"/>
                  </a:schemeClr>
                </a:solidFill>
              </a:rPr>
              <a:t>Start </a:t>
            </a:r>
            <a:r>
              <a:rPr lang="en-US" sz="3500" b="1" dirty="0">
                <a:solidFill>
                  <a:schemeClr val="accent1">
                    <a:lumMod val="75000"/>
                  </a:schemeClr>
                </a:solidFill>
              </a:rPr>
              <a:t>folic acid </a:t>
            </a:r>
            <a:r>
              <a:rPr lang="en-US" sz="3500" b="1" dirty="0" smtClean="0">
                <a:solidFill>
                  <a:schemeClr val="accent1">
                    <a:lumMod val="75000"/>
                  </a:schemeClr>
                </a:solidFill>
              </a:rPr>
              <a:t>supplementation(400 micro or 5 mg).</a:t>
            </a:r>
            <a:endParaRPr lang="en-US" sz="3500" b="1" dirty="0">
              <a:solidFill>
                <a:schemeClr val="accent1">
                  <a:lumMod val="75000"/>
                </a:schemeClr>
              </a:solidFill>
            </a:endParaRPr>
          </a:p>
          <a:p>
            <a:endParaRPr lang="en-US" dirty="0"/>
          </a:p>
        </p:txBody>
      </p:sp>
    </p:spTree>
    <p:extLst>
      <p:ext uri="{BB962C8B-B14F-4D97-AF65-F5344CB8AC3E}">
        <p14:creationId xmlns:p14="http://schemas.microsoft.com/office/powerpoint/2010/main" val="167847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lumMod val="75000"/>
                  </a:schemeClr>
                </a:solidFill>
                <a:latin typeface="+mn-lt"/>
              </a:rPr>
              <a:t>Second visit (18 weeks)</a:t>
            </a:r>
            <a:endParaRPr lang="en-US" sz="40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b="1" dirty="0" smtClean="0"/>
              <a:t>Ask about fetal movement.</a:t>
            </a:r>
          </a:p>
          <a:p>
            <a:r>
              <a:rPr lang="en-US" b="1" dirty="0" smtClean="0"/>
              <a:t>Is there any bleeding or any other complications.</a:t>
            </a:r>
          </a:p>
          <a:p>
            <a:r>
              <a:rPr lang="en-US" b="1" dirty="0" smtClean="0"/>
              <a:t>Do U</a:t>
            </a:r>
            <a:r>
              <a:rPr lang="ar-IQ" b="1" dirty="0" smtClean="0"/>
              <a:t>/</a:t>
            </a:r>
            <a:r>
              <a:rPr lang="en-US" b="1" dirty="0" smtClean="0"/>
              <a:t>S </a:t>
            </a:r>
          </a:p>
          <a:p>
            <a:r>
              <a:rPr lang="en-US" b="1" dirty="0" smtClean="0"/>
              <a:t>Referred for documented US to exclude any congenital anomaly (18-22 weeks).</a:t>
            </a:r>
          </a:p>
          <a:p>
            <a:r>
              <a:rPr lang="en-US" b="1" dirty="0" smtClean="0"/>
              <a:t>Do Investigations.</a:t>
            </a:r>
          </a:p>
          <a:p>
            <a:r>
              <a:rPr lang="en-US" b="1" dirty="0" smtClean="0"/>
              <a:t>Give iron (</a:t>
            </a:r>
            <a:r>
              <a:rPr lang="en-US" b="1" dirty="0" err="1" smtClean="0"/>
              <a:t>Ferofolic</a:t>
            </a:r>
            <a:r>
              <a:rPr lang="en-US" b="1" dirty="0" smtClean="0"/>
              <a:t> </a:t>
            </a:r>
            <a:r>
              <a:rPr lang="en-US" b="1" dirty="0" smtClean="0"/>
              <a:t>cap  60 mg daily )for </a:t>
            </a:r>
            <a:r>
              <a:rPr lang="en-US" b="1" dirty="0" smtClean="0"/>
              <a:t>a month</a:t>
            </a:r>
            <a:r>
              <a:rPr lang="en-US" b="1" dirty="0" smtClean="0"/>
              <a:t>.</a:t>
            </a:r>
          </a:p>
          <a:p>
            <a:r>
              <a:rPr lang="en-US" b="1" dirty="0" smtClean="0"/>
              <a:t>Give vaccine according to the international schedule.</a:t>
            </a:r>
          </a:p>
          <a:p>
            <a:endParaRPr lang="en-US" dirty="0" smtClean="0"/>
          </a:p>
          <a:p>
            <a:endParaRPr lang="en-US" dirty="0"/>
          </a:p>
        </p:txBody>
      </p:sp>
    </p:spTree>
    <p:extLst>
      <p:ext uri="{BB962C8B-B14F-4D97-AF65-F5344CB8AC3E}">
        <p14:creationId xmlns:p14="http://schemas.microsoft.com/office/powerpoint/2010/main" val="392938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552050"/>
            <a:ext cx="10439400" cy="5624913"/>
          </a:xfrm>
        </p:spPr>
      </p:pic>
    </p:spTree>
    <p:extLst>
      <p:ext uri="{BB962C8B-B14F-4D97-AF65-F5344CB8AC3E}">
        <p14:creationId xmlns:p14="http://schemas.microsoft.com/office/powerpoint/2010/main" val="422429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mn-lt"/>
              </a:rPr>
              <a:t>Third visit (24 weeks)</a:t>
            </a:r>
            <a:endParaRPr lang="en-US" b="1"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r>
              <a:rPr lang="en-US" sz="3200" b="1" dirty="0" smtClean="0"/>
              <a:t>Same as mentioned.</a:t>
            </a:r>
          </a:p>
          <a:p>
            <a:r>
              <a:rPr lang="en-US" sz="3200" b="1" dirty="0" smtClean="0"/>
              <a:t>Do glucose blood test (24-28 weeks).</a:t>
            </a:r>
          </a:p>
          <a:p>
            <a:endParaRPr lang="en-US" sz="3200" b="1" dirty="0"/>
          </a:p>
        </p:txBody>
      </p:sp>
    </p:spTree>
    <p:extLst>
      <p:ext uri="{BB962C8B-B14F-4D97-AF65-F5344CB8AC3E}">
        <p14:creationId xmlns:p14="http://schemas.microsoft.com/office/powerpoint/2010/main" val="294610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873" y="2429165"/>
            <a:ext cx="5417127" cy="4428835"/>
          </a:xfrm>
          <a:prstGeom prst="rect">
            <a:avLst/>
          </a:prstGeom>
        </p:spPr>
      </p:pic>
      <p:sp>
        <p:nvSpPr>
          <p:cNvPr id="4" name="Rectangle 3"/>
          <p:cNvSpPr/>
          <p:nvPr/>
        </p:nvSpPr>
        <p:spPr>
          <a:xfrm>
            <a:off x="1182255" y="526473"/>
            <a:ext cx="9365671" cy="1200329"/>
          </a:xfrm>
          <a:prstGeom prst="rect">
            <a:avLst/>
          </a:prstGeom>
        </p:spPr>
        <p:txBody>
          <a:bodyPr wrap="square">
            <a:spAutoFit/>
          </a:bodyPr>
          <a:lstStyle/>
          <a:p>
            <a:pPr algn="ctr"/>
            <a:r>
              <a:rPr lang="en-US" sz="7200" b="1" dirty="0" smtClean="0">
                <a:ln w="12700">
                  <a:solidFill>
                    <a:schemeClr val="accent3">
                      <a:lumMod val="50000"/>
                    </a:schemeClr>
                  </a:solidFill>
                  <a:prstDash val="solid"/>
                </a:ln>
                <a:solidFill>
                  <a:srgbClr val="C00000"/>
                </a:solidFill>
                <a:effectLst>
                  <a:innerShdw blurRad="177800">
                    <a:schemeClr val="accent3">
                      <a:lumMod val="50000"/>
                    </a:schemeClr>
                  </a:innerShdw>
                </a:effectLst>
              </a:rPr>
              <a:t>Obstetrical  Care</a:t>
            </a:r>
            <a:endParaRPr lang="en-US" sz="7200" b="1" dirty="0">
              <a:ln w="12700">
                <a:solidFill>
                  <a:schemeClr val="accent3">
                    <a:lumMod val="50000"/>
                  </a:schemeClr>
                </a:solidFill>
                <a:prstDash val="solid"/>
              </a:ln>
              <a:solidFill>
                <a:srgbClr val="C00000"/>
              </a:solidFill>
              <a:effectLst>
                <a:innerShdw blurRad="177800">
                  <a:schemeClr val="accent3">
                    <a:lumMod val="50000"/>
                  </a:schemeClr>
                </a:innerShdw>
              </a:effectLst>
            </a:endParaRPr>
          </a:p>
        </p:txBody>
      </p:sp>
      <p:sp>
        <p:nvSpPr>
          <p:cNvPr id="5" name="Rectangle 4"/>
          <p:cNvSpPr/>
          <p:nvPr/>
        </p:nvSpPr>
        <p:spPr>
          <a:xfrm>
            <a:off x="304800" y="2967335"/>
            <a:ext cx="6160655" cy="1815882"/>
          </a:xfrm>
          <a:prstGeom prst="rect">
            <a:avLst/>
          </a:prstGeom>
          <a:noFill/>
        </p:spPr>
        <p:txBody>
          <a:bodyPr wrap="square" lIns="91440" tIns="45720" rIns="91440" bIns="45720">
            <a:spAutoFit/>
          </a:bodyPr>
          <a:lstStyle/>
          <a:p>
            <a:pPr algn="ctr"/>
            <a:r>
              <a:rPr lang="en-US" sz="2800" b="1" dirty="0" smtClean="0">
                <a:ln w="12700">
                  <a:solidFill>
                    <a:schemeClr val="accent3">
                      <a:lumMod val="50000"/>
                    </a:schemeClr>
                  </a:solidFill>
                  <a:prstDash val="solid"/>
                </a:ln>
                <a:solidFill>
                  <a:srgbClr val="C00000"/>
                </a:solidFill>
                <a:effectLst>
                  <a:innerShdw blurRad="177800">
                    <a:schemeClr val="accent3">
                      <a:lumMod val="50000"/>
                    </a:schemeClr>
                  </a:innerShdw>
                </a:effectLst>
              </a:rPr>
              <a:t>Presented by:</a:t>
            </a:r>
          </a:p>
          <a:p>
            <a:pPr algn="ctr"/>
            <a:r>
              <a:rPr lang="en-US" sz="2800" b="1" cap="none" spc="0" dirty="0" smtClean="0">
                <a:ln w="12700">
                  <a:solidFill>
                    <a:schemeClr val="accent3">
                      <a:lumMod val="50000"/>
                    </a:schemeClr>
                  </a:solidFill>
                  <a:prstDash val="solid"/>
                </a:ln>
                <a:solidFill>
                  <a:srgbClr val="C00000"/>
                </a:solidFill>
                <a:effectLst>
                  <a:innerShdw blurRad="177800">
                    <a:schemeClr val="accent3">
                      <a:lumMod val="50000"/>
                    </a:schemeClr>
                  </a:innerShdw>
                </a:effectLst>
              </a:rPr>
              <a:t>Dr.Duaa Ali</a:t>
            </a:r>
          </a:p>
          <a:p>
            <a:pPr algn="ctr"/>
            <a:r>
              <a:rPr lang="en-US" sz="2800" b="1" dirty="0" smtClean="0">
                <a:ln w="12700">
                  <a:solidFill>
                    <a:schemeClr val="accent3">
                      <a:lumMod val="50000"/>
                    </a:schemeClr>
                  </a:solidFill>
                  <a:prstDash val="solid"/>
                </a:ln>
                <a:solidFill>
                  <a:srgbClr val="C00000"/>
                </a:solidFill>
                <a:effectLst>
                  <a:innerShdw blurRad="177800">
                    <a:schemeClr val="accent3">
                      <a:lumMod val="50000"/>
                    </a:schemeClr>
                  </a:innerShdw>
                </a:effectLst>
              </a:rPr>
              <a:t>AlMustansiryiah University- Collage of Medicine</a:t>
            </a:r>
            <a:endParaRPr lang="en-US" sz="2800" b="1" cap="none" spc="0" dirty="0">
              <a:ln w="12700">
                <a:solidFill>
                  <a:schemeClr val="accent3">
                    <a:lumMod val="50000"/>
                  </a:schemeClr>
                </a:solidFill>
                <a:prstDash val="solid"/>
              </a:ln>
              <a:solidFill>
                <a:srgbClr val="C000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682049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mn-lt"/>
              </a:rPr>
              <a:t>Fourth visit(28-32 weeks)</a:t>
            </a:r>
            <a:endParaRPr lang="en-US"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sz="3200" b="1" dirty="0" smtClean="0"/>
              <a:t>Same as mentioned.</a:t>
            </a:r>
          </a:p>
          <a:p>
            <a:r>
              <a:rPr lang="en-US" sz="3200" b="1" dirty="0" smtClean="0"/>
              <a:t>Check for RH- for giving anti –D.</a:t>
            </a:r>
          </a:p>
          <a:p>
            <a:r>
              <a:rPr lang="en-US" sz="3200" b="1" dirty="0" smtClean="0"/>
              <a:t>Talk about mode  and place of delivery .</a:t>
            </a:r>
          </a:p>
          <a:p>
            <a:r>
              <a:rPr lang="en-US" sz="3200" b="1" dirty="0" smtClean="0"/>
              <a:t>Talk about importance of breast feeding.</a:t>
            </a:r>
          </a:p>
          <a:p>
            <a:r>
              <a:rPr lang="en-US" sz="3200" b="1" dirty="0" smtClean="0"/>
              <a:t>Talk about Family planning.</a:t>
            </a:r>
          </a:p>
          <a:p>
            <a:endParaRPr lang="en-US" dirty="0" smtClean="0"/>
          </a:p>
          <a:p>
            <a:endParaRPr lang="en-US" dirty="0"/>
          </a:p>
        </p:txBody>
      </p:sp>
    </p:spTree>
    <p:extLst>
      <p:ext uri="{BB962C8B-B14F-4D97-AF65-F5344CB8AC3E}">
        <p14:creationId xmlns:p14="http://schemas.microsoft.com/office/powerpoint/2010/main" val="17694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mn-lt"/>
              </a:rPr>
              <a:t>Fifth visit (36-40)</a:t>
            </a:r>
            <a:endParaRPr lang="en-US" b="1"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r>
              <a:rPr lang="en-US" sz="3200" b="1" dirty="0" smtClean="0"/>
              <a:t>Same As motioned.</a:t>
            </a:r>
          </a:p>
          <a:p>
            <a:r>
              <a:rPr lang="en-US" sz="3200" b="1" dirty="0" smtClean="0"/>
              <a:t>Check for fetal presentation and lie.</a:t>
            </a:r>
          </a:p>
          <a:p>
            <a:r>
              <a:rPr lang="en-US" sz="3200" b="1" dirty="0" smtClean="0"/>
              <a:t>Referral if need any surgical interventions. </a:t>
            </a:r>
            <a:endParaRPr lang="en-US" sz="3200" b="1" dirty="0"/>
          </a:p>
        </p:txBody>
      </p:sp>
    </p:spTree>
    <p:extLst>
      <p:ext uri="{BB962C8B-B14F-4D97-AF65-F5344CB8AC3E}">
        <p14:creationId xmlns:p14="http://schemas.microsoft.com/office/powerpoint/2010/main" val="113521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100035" cy="6462345"/>
          </a:xfrm>
        </p:spPr>
      </p:pic>
    </p:spTree>
    <p:extLst>
      <p:ext uri="{BB962C8B-B14F-4D97-AF65-F5344CB8AC3E}">
        <p14:creationId xmlns:p14="http://schemas.microsoft.com/office/powerpoint/2010/main" val="1004904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a:latin typeface="+mn-lt"/>
              </a:rPr>
              <a:t>At each visit </a:t>
            </a:r>
            <a:r>
              <a:rPr lang="en-US" sz="6600" dirty="0"/>
              <a:t/>
            </a:r>
            <a:br>
              <a:rPr lang="en-US" sz="6600" dirty="0"/>
            </a:br>
            <a:endParaRPr lang="en-US" sz="6600" b="1" dirty="0">
              <a:latin typeface="+mn-lt"/>
            </a:endParaRPr>
          </a:p>
        </p:txBody>
      </p:sp>
      <p:sp>
        <p:nvSpPr>
          <p:cNvPr id="3" name="Content Placeholder 2"/>
          <p:cNvSpPr>
            <a:spLocks noGrp="1"/>
          </p:cNvSpPr>
          <p:nvPr>
            <p:ph idx="1"/>
          </p:nvPr>
        </p:nvSpPr>
        <p:spPr/>
        <p:txBody>
          <a:bodyPr/>
          <a:lstStyle/>
          <a:p>
            <a:endParaRPr lang="en-US" dirty="0" smtClean="0"/>
          </a:p>
          <a:p>
            <a:pPr marL="0" indent="0">
              <a:buNone/>
            </a:pPr>
            <a:r>
              <a:rPr lang="en-US" sz="6600" b="1" dirty="0" smtClean="0">
                <a:solidFill>
                  <a:srgbClr val="0070C0"/>
                </a:solidFill>
              </a:rPr>
              <a:t>     Check : </a:t>
            </a:r>
            <a:endParaRPr lang="en-US" sz="6600" b="1" dirty="0">
              <a:solidFill>
                <a:srgbClr val="0070C0"/>
              </a:solidFill>
            </a:endParaRPr>
          </a:p>
          <a:p>
            <a:pPr lvl="1"/>
            <a:r>
              <a:rPr lang="en-US" sz="3600" b="1" dirty="0"/>
              <a:t>Blood pressure </a:t>
            </a:r>
            <a:r>
              <a:rPr lang="en-US" sz="3600" b="1" dirty="0" smtClean="0"/>
              <a:t>.</a:t>
            </a:r>
            <a:endParaRPr lang="en-US" sz="3600" b="1" dirty="0"/>
          </a:p>
          <a:p>
            <a:pPr lvl="1"/>
            <a:r>
              <a:rPr lang="en-US" sz="3600" b="1" dirty="0"/>
              <a:t>Weight gain </a:t>
            </a:r>
            <a:r>
              <a:rPr lang="en-US" sz="3600" b="1" dirty="0" smtClean="0"/>
              <a:t>.</a:t>
            </a:r>
            <a:endParaRPr lang="en-US" sz="3600" b="1" dirty="0"/>
          </a:p>
          <a:p>
            <a:pPr lvl="1"/>
            <a:r>
              <a:rPr lang="en-US" sz="3600" b="1" dirty="0"/>
              <a:t>Fetal growth </a:t>
            </a:r>
            <a:r>
              <a:rPr lang="en-US" sz="3600" b="1" dirty="0" smtClean="0"/>
              <a:t>.</a:t>
            </a:r>
            <a:endParaRPr lang="en-US" sz="3600" b="1" dirty="0"/>
          </a:p>
          <a:p>
            <a:pPr lvl="1"/>
            <a:r>
              <a:rPr lang="en-US" sz="3600" b="1" dirty="0"/>
              <a:t>Fetal heart rate </a:t>
            </a:r>
            <a:r>
              <a:rPr lang="en-US" sz="3600" b="1" dirty="0" smtClean="0"/>
              <a:t>.</a:t>
            </a:r>
            <a:endParaRPr lang="en-US" sz="3600"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212" y="2889954"/>
            <a:ext cx="4656842" cy="3287009"/>
          </a:xfrm>
          <a:prstGeom prst="rect">
            <a:avLst/>
          </a:prstGeom>
        </p:spPr>
      </p:pic>
    </p:spTree>
    <p:extLst>
      <p:ext uri="{BB962C8B-B14F-4D97-AF65-F5344CB8AC3E}">
        <p14:creationId xmlns:p14="http://schemas.microsoft.com/office/powerpoint/2010/main" val="1857641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8727"/>
          </a:xfrm>
          <a:prstGeom prst="rect">
            <a:avLst/>
          </a:prstGeom>
        </p:spPr>
      </p:pic>
    </p:spTree>
    <p:extLst>
      <p:ext uri="{BB962C8B-B14F-4D97-AF65-F5344CB8AC3E}">
        <p14:creationId xmlns:p14="http://schemas.microsoft.com/office/powerpoint/2010/main" val="743553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rot="10800000" flipH="1" flipV="1">
            <a:off x="829560" y="1513846"/>
            <a:ext cx="2337847" cy="91826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610466" y="1442301"/>
            <a:ext cx="7178591" cy="4318863"/>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What are the essential investigations </a:t>
            </a:r>
          </a:p>
          <a:p>
            <a:pPr algn="ctr"/>
            <a:r>
              <a:rPr lang="en-US" sz="5400" b="1"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That routinely should be done for each </a:t>
            </a:r>
          </a:p>
          <a:p>
            <a:pPr algn="ctr"/>
            <a:r>
              <a:rPr lang="en-US" sz="5400" b="1" cap="none" spc="0"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Pregnant woman ?</a:t>
            </a:r>
            <a:endParaRPr lang="en-US" sz="5400" b="1" cap="none" spc="0"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3844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839" y="556181"/>
            <a:ext cx="10529740" cy="3908762"/>
          </a:xfrm>
          <a:prstGeom prst="rect">
            <a:avLst/>
          </a:prstGeom>
        </p:spPr>
        <p:txBody>
          <a:bodyPr wrap="square">
            <a:spAutoFit/>
          </a:bodyPr>
          <a:lstStyle/>
          <a:p>
            <a:r>
              <a:rPr lang="en-US" sz="4800" b="1" dirty="0">
                <a:solidFill>
                  <a:schemeClr val="accent1">
                    <a:lumMod val="75000"/>
                  </a:schemeClr>
                </a:solidFill>
              </a:rPr>
              <a:t>Essential Investigations:</a:t>
            </a:r>
          </a:p>
          <a:p>
            <a:pPr>
              <a:buFont typeface="Arial" panose="020B0604020202020204" pitchFamily="34" charset="0"/>
              <a:buChar char="•"/>
            </a:pPr>
            <a:r>
              <a:rPr lang="en-US" sz="4000" dirty="0"/>
              <a:t>Complete blood count (CBC</a:t>
            </a:r>
            <a:r>
              <a:rPr lang="en-US" sz="4000" dirty="0" smtClean="0"/>
              <a:t>). </a:t>
            </a:r>
            <a:endParaRPr lang="en-US" sz="4000" dirty="0"/>
          </a:p>
          <a:p>
            <a:pPr>
              <a:buFont typeface="Arial" panose="020B0604020202020204" pitchFamily="34" charset="0"/>
              <a:buChar char="•"/>
            </a:pPr>
            <a:r>
              <a:rPr lang="en-US" sz="4000" dirty="0"/>
              <a:t>Blood group and Rh factor </a:t>
            </a:r>
            <a:r>
              <a:rPr lang="en-US" sz="4000" dirty="0" smtClean="0"/>
              <a:t>.</a:t>
            </a:r>
            <a:endParaRPr lang="en-US" sz="4000" dirty="0"/>
          </a:p>
          <a:p>
            <a:pPr>
              <a:buFont typeface="Arial" panose="020B0604020202020204" pitchFamily="34" charset="0"/>
              <a:buChar char="•"/>
            </a:pPr>
            <a:r>
              <a:rPr lang="en-US" sz="4000" dirty="0"/>
              <a:t>Urine analysis </a:t>
            </a:r>
            <a:r>
              <a:rPr lang="en-US" sz="4000" dirty="0" smtClean="0"/>
              <a:t>.</a:t>
            </a:r>
            <a:endParaRPr lang="en-US" sz="4000" dirty="0"/>
          </a:p>
          <a:p>
            <a:pPr>
              <a:buFont typeface="Arial" panose="020B0604020202020204" pitchFamily="34" charset="0"/>
              <a:buChar char="•"/>
            </a:pPr>
            <a:r>
              <a:rPr lang="en-US" sz="4000" dirty="0" smtClean="0"/>
              <a:t>Blood glucose </a:t>
            </a:r>
            <a:r>
              <a:rPr lang="en-US" sz="4000" dirty="0" smtClean="0"/>
              <a:t>test at 24-28 weeks.</a:t>
            </a:r>
            <a:endParaRPr lang="en-US" sz="4000" dirty="0"/>
          </a:p>
          <a:p>
            <a:pPr>
              <a:buFont typeface="Arial" panose="020B0604020202020204" pitchFamily="34" charset="0"/>
              <a:buChar char="•"/>
            </a:pPr>
            <a:r>
              <a:rPr lang="en-US" sz="4000" dirty="0"/>
              <a:t>Screening for infections </a:t>
            </a:r>
            <a:r>
              <a:rPr lang="en-US" sz="4000" dirty="0" smtClean="0"/>
              <a:t>.</a:t>
            </a:r>
            <a:endParaRPr lang="en-US" sz="4000" dirty="0"/>
          </a:p>
        </p:txBody>
      </p:sp>
    </p:spTree>
    <p:extLst>
      <p:ext uri="{BB962C8B-B14F-4D97-AF65-F5344CB8AC3E}">
        <p14:creationId xmlns:p14="http://schemas.microsoft.com/office/powerpoint/2010/main" val="211080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864" y="593889"/>
            <a:ext cx="8418136" cy="3662541"/>
          </a:xfrm>
          <a:prstGeom prst="rect">
            <a:avLst/>
          </a:prstGeom>
        </p:spPr>
        <p:txBody>
          <a:bodyPr wrap="square">
            <a:spAutoFit/>
          </a:bodyPr>
          <a:lstStyle/>
          <a:p>
            <a:r>
              <a:rPr lang="en-US" sz="4400" b="1" dirty="0">
                <a:solidFill>
                  <a:schemeClr val="accent1">
                    <a:lumMod val="75000"/>
                  </a:schemeClr>
                </a:solidFill>
              </a:rPr>
              <a:t>Health Education</a:t>
            </a:r>
            <a:r>
              <a:rPr lang="en-US" sz="4400" b="1" dirty="0" smtClean="0">
                <a:solidFill>
                  <a:schemeClr val="accent1">
                    <a:lumMod val="75000"/>
                  </a:schemeClr>
                </a:solidFill>
              </a:rPr>
              <a:t>:</a:t>
            </a:r>
          </a:p>
          <a:p>
            <a:endParaRPr lang="en-US" sz="4400" b="1" dirty="0">
              <a:solidFill>
                <a:schemeClr val="accent1">
                  <a:lumMod val="75000"/>
                </a:schemeClr>
              </a:solidFill>
            </a:endParaRPr>
          </a:p>
          <a:p>
            <a:pPr>
              <a:buFont typeface="Arial" panose="020B0604020202020204" pitchFamily="34" charset="0"/>
              <a:buChar char="•"/>
            </a:pPr>
            <a:r>
              <a:rPr lang="en-US" sz="3600" b="1" dirty="0" smtClean="0"/>
              <a:t> Importance of proper nutrition. </a:t>
            </a:r>
          </a:p>
          <a:p>
            <a:pPr marL="285750" indent="-285750">
              <a:buFont typeface="Arial" panose="020B0604020202020204" pitchFamily="34" charset="0"/>
              <a:buChar char="•"/>
            </a:pPr>
            <a:r>
              <a:rPr lang="en-US" sz="3600" b="1" dirty="0" smtClean="0"/>
              <a:t>Warning </a:t>
            </a:r>
            <a:r>
              <a:rPr lang="en-US" sz="3600" b="1" dirty="0"/>
              <a:t>signs in pregnancy </a:t>
            </a:r>
            <a:r>
              <a:rPr lang="en-US" sz="3600" b="1" dirty="0" smtClean="0"/>
              <a:t>.</a:t>
            </a:r>
            <a:endParaRPr lang="en-US" sz="3600" b="1" dirty="0"/>
          </a:p>
          <a:p>
            <a:pPr>
              <a:buFont typeface="Arial" panose="020B0604020202020204" pitchFamily="34" charset="0"/>
              <a:buChar char="•"/>
            </a:pPr>
            <a:r>
              <a:rPr lang="en-US" sz="3600" b="1" dirty="0" smtClean="0"/>
              <a:t> Importance </a:t>
            </a:r>
            <a:r>
              <a:rPr lang="en-US" sz="3600" b="1" dirty="0"/>
              <a:t>of regular </a:t>
            </a:r>
            <a:r>
              <a:rPr lang="en-US" sz="3600" b="1" dirty="0" smtClean="0"/>
              <a:t>follow-up. </a:t>
            </a:r>
            <a:endParaRPr lang="en-US" sz="3600" b="1" dirty="0"/>
          </a:p>
          <a:p>
            <a:pPr>
              <a:buFont typeface="Arial" panose="020B0604020202020204" pitchFamily="34" charset="0"/>
              <a:buChar char="•"/>
            </a:pPr>
            <a:r>
              <a:rPr lang="en-US" sz="3600" b="1" dirty="0"/>
              <a:t> </a:t>
            </a:r>
            <a:r>
              <a:rPr lang="en-US" sz="3600" b="1" dirty="0" smtClean="0"/>
              <a:t>Birth preparedness.</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007" y="2821118"/>
            <a:ext cx="4013167" cy="2957513"/>
          </a:xfrm>
          <a:prstGeom prst="rect">
            <a:avLst/>
          </a:prstGeom>
        </p:spPr>
      </p:pic>
    </p:spTree>
    <p:extLst>
      <p:ext uri="{BB962C8B-B14F-4D97-AF65-F5344CB8AC3E}">
        <p14:creationId xmlns:p14="http://schemas.microsoft.com/office/powerpoint/2010/main" val="3173740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725" y="752417"/>
            <a:ext cx="7275529" cy="5820423"/>
          </a:xfrm>
          <a:prstGeom prst="rect">
            <a:avLst/>
          </a:prstGeom>
        </p:spPr>
      </p:pic>
    </p:spTree>
    <p:extLst>
      <p:ext uri="{BB962C8B-B14F-4D97-AF65-F5344CB8AC3E}">
        <p14:creationId xmlns:p14="http://schemas.microsoft.com/office/powerpoint/2010/main" val="110231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05" y="0"/>
            <a:ext cx="11840065" cy="6858000"/>
          </a:xfrm>
          <a:prstGeom prst="rect">
            <a:avLst/>
          </a:prstGeom>
        </p:spPr>
      </p:pic>
    </p:spTree>
    <p:extLst>
      <p:ext uri="{BB962C8B-B14F-4D97-AF65-F5344CB8AC3E}">
        <p14:creationId xmlns:p14="http://schemas.microsoft.com/office/powerpoint/2010/main" val="251497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678" y="365125"/>
            <a:ext cx="9695121" cy="1325563"/>
          </a:xfrm>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9185708"/>
              </p:ext>
            </p:extLst>
          </p:nvPr>
        </p:nvGraphicFramePr>
        <p:xfrm>
          <a:off x="361507" y="365125"/>
          <a:ext cx="10992293"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365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023" y="527901"/>
            <a:ext cx="10105534" cy="8648521"/>
          </a:xfrm>
          <a:prstGeom prst="rect">
            <a:avLst/>
          </a:prstGeom>
        </p:spPr>
        <p:txBody>
          <a:bodyPr wrap="square">
            <a:spAutoFit/>
          </a:bodyPr>
          <a:lstStyle/>
          <a:p>
            <a:r>
              <a:rPr lang="en-US" sz="4400" b="1" dirty="0" smtClean="0">
                <a:solidFill>
                  <a:schemeClr val="accent1">
                    <a:lumMod val="75000"/>
                  </a:schemeClr>
                </a:solidFill>
              </a:rPr>
              <a:t>Pregnant </a:t>
            </a:r>
            <a:r>
              <a:rPr lang="en-US" sz="4400" b="1" dirty="0">
                <a:solidFill>
                  <a:schemeClr val="accent1">
                    <a:lumMod val="75000"/>
                  </a:schemeClr>
                </a:solidFill>
              </a:rPr>
              <a:t>women should seek immediate medical care if they </a:t>
            </a:r>
            <a:r>
              <a:rPr lang="en-US" sz="4400" b="1" dirty="0" smtClean="0">
                <a:solidFill>
                  <a:schemeClr val="accent1">
                    <a:lumMod val="75000"/>
                  </a:schemeClr>
                </a:solidFill>
              </a:rPr>
              <a:t>experience:</a:t>
            </a:r>
          </a:p>
          <a:p>
            <a:endParaRPr lang="en-US" sz="3600" b="1" dirty="0" smtClean="0">
              <a:solidFill>
                <a:schemeClr val="accent1">
                  <a:lumMod val="75000"/>
                </a:schemeClr>
              </a:solidFill>
            </a:endParaRPr>
          </a:p>
          <a:p>
            <a:pPr marL="571500" indent="-571500">
              <a:buFont typeface="Arial" panose="020B0604020202020204" pitchFamily="34" charset="0"/>
              <a:buChar char="•"/>
            </a:pPr>
            <a:r>
              <a:rPr lang="en-US" sz="3600" b="1" dirty="0" smtClean="0"/>
              <a:t>Vaginal bleeding. </a:t>
            </a:r>
            <a:endParaRPr lang="en-US" sz="3600" b="1" dirty="0"/>
          </a:p>
          <a:p>
            <a:pPr marL="571500" indent="-571500">
              <a:buFont typeface="Arial" panose="020B0604020202020204" pitchFamily="34" charset="0"/>
              <a:buChar char="•"/>
            </a:pPr>
            <a:r>
              <a:rPr lang="en-US" sz="3600" b="1" dirty="0"/>
              <a:t>Severe headache .</a:t>
            </a:r>
          </a:p>
          <a:p>
            <a:pPr marL="571500" indent="-571500">
              <a:buFont typeface="Arial" panose="020B0604020202020204" pitchFamily="34" charset="0"/>
              <a:buChar char="•"/>
            </a:pPr>
            <a:r>
              <a:rPr lang="en-US" sz="3600" b="1" dirty="0"/>
              <a:t>Blurred vision </a:t>
            </a:r>
            <a:r>
              <a:rPr lang="en-US" sz="3600" b="1" dirty="0" smtClean="0"/>
              <a:t>.</a:t>
            </a:r>
            <a:endParaRPr lang="en-US" sz="3600" b="1" dirty="0"/>
          </a:p>
          <a:p>
            <a:pPr marL="571500" indent="-571500">
              <a:buFont typeface="Arial" panose="020B0604020202020204" pitchFamily="34" charset="0"/>
              <a:buChar char="•"/>
            </a:pPr>
            <a:r>
              <a:rPr lang="en-US" sz="3600" b="1" dirty="0"/>
              <a:t>Swelling of face and hands </a:t>
            </a:r>
            <a:r>
              <a:rPr lang="en-US" sz="3600" b="1" dirty="0" smtClean="0"/>
              <a:t>.</a:t>
            </a:r>
            <a:endParaRPr lang="en-US" sz="3600" b="1" dirty="0"/>
          </a:p>
          <a:p>
            <a:pPr marL="571500" indent="-571500">
              <a:buFont typeface="Arial" panose="020B0604020202020204" pitchFamily="34" charset="0"/>
              <a:buChar char="•"/>
            </a:pPr>
            <a:r>
              <a:rPr lang="en-US" sz="3600" b="1" dirty="0"/>
              <a:t>Decreased fetal movement </a:t>
            </a:r>
            <a:r>
              <a:rPr lang="en-US" sz="3600" b="1" dirty="0" smtClean="0"/>
              <a:t>.</a:t>
            </a:r>
          </a:p>
          <a:p>
            <a:pPr marL="571500" indent="-571500">
              <a:buFont typeface="Arial" panose="020B0604020202020204" pitchFamily="34" charset="0"/>
              <a:buChar char="•"/>
            </a:pPr>
            <a:r>
              <a:rPr lang="en-US" sz="3600" b="1" dirty="0" smtClean="0"/>
              <a:t>Severe abdominal pain.</a:t>
            </a:r>
          </a:p>
          <a:p>
            <a:pPr marL="571500" indent="-571500">
              <a:buFont typeface="Arial" panose="020B0604020202020204" pitchFamily="34" charset="0"/>
              <a:buChar char="•"/>
            </a:pPr>
            <a:r>
              <a:rPr lang="en-US" sz="3600" b="1" dirty="0" smtClean="0"/>
              <a:t>Convulsions.</a:t>
            </a:r>
            <a:endParaRPr lang="en-US" sz="3600" b="1" dirty="0"/>
          </a:p>
          <a:p>
            <a:endParaRPr lang="en-US" sz="36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6284" y="3169568"/>
            <a:ext cx="4565715" cy="3688432"/>
          </a:xfrm>
          <a:prstGeom prst="rect">
            <a:avLst/>
          </a:prstGeom>
        </p:spPr>
      </p:pic>
    </p:spTree>
    <p:extLst>
      <p:ext uri="{BB962C8B-B14F-4D97-AF65-F5344CB8AC3E}">
        <p14:creationId xmlns:p14="http://schemas.microsoft.com/office/powerpoint/2010/main" val="232170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29" y="1981986"/>
            <a:ext cx="9360816" cy="4687478"/>
          </a:xfrm>
          <a:prstGeom prst="rect">
            <a:avLst/>
          </a:prstGeom>
        </p:spPr>
      </p:pic>
      <p:sp>
        <p:nvSpPr>
          <p:cNvPr id="4" name="Rectangle 3"/>
          <p:cNvSpPr/>
          <p:nvPr/>
        </p:nvSpPr>
        <p:spPr>
          <a:xfrm>
            <a:off x="1649691" y="351908"/>
            <a:ext cx="6843860" cy="1323439"/>
          </a:xfrm>
          <a:prstGeom prst="rect">
            <a:avLst/>
          </a:prstGeom>
        </p:spPr>
        <p:txBody>
          <a:bodyPr wrap="square">
            <a:spAutoFit/>
          </a:bodyPr>
          <a:lstStyle/>
          <a:p>
            <a:pPr algn="ctr"/>
            <a:r>
              <a:rPr lang="en-US" sz="8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Gestational DM</a:t>
            </a:r>
            <a:endPar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2426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036" y="725864"/>
            <a:ext cx="11010506" cy="5539978"/>
          </a:xfrm>
          <a:prstGeom prst="rect">
            <a:avLst/>
          </a:prstGeom>
        </p:spPr>
        <p:txBody>
          <a:bodyPr wrap="square">
            <a:spAutoFit/>
          </a:bodyPr>
          <a:lstStyle/>
          <a:p>
            <a:r>
              <a:rPr lang="en-US" sz="4400" dirty="0">
                <a:solidFill>
                  <a:srgbClr val="0070C0"/>
                </a:solidFill>
                <a:latin typeface="Arial" panose="020B0604020202020204" pitchFamily="34" charset="0"/>
              </a:rPr>
              <a:t> </a:t>
            </a:r>
            <a:r>
              <a:rPr lang="en-US" sz="5400" b="1" dirty="0">
                <a:ln w="13462">
                  <a:solidFill>
                    <a:schemeClr val="bg1"/>
                  </a:solidFill>
                  <a:prstDash val="solid"/>
                </a:ln>
                <a:solidFill>
                  <a:srgbClr val="0070C0"/>
                </a:solidFill>
                <a:effectLst>
                  <a:outerShdw dist="38100" dir="2700000" algn="bl" rotWithShape="0">
                    <a:schemeClr val="accent5"/>
                  </a:outerShdw>
                </a:effectLst>
              </a:rPr>
              <a:t>Gestational </a:t>
            </a:r>
            <a:r>
              <a:rPr lang="en-US" sz="5400" b="1" dirty="0" smtClean="0">
                <a:ln w="13462">
                  <a:solidFill>
                    <a:schemeClr val="bg1"/>
                  </a:solidFill>
                  <a:prstDash val="solid"/>
                </a:ln>
                <a:solidFill>
                  <a:srgbClr val="0070C0"/>
                </a:solidFill>
                <a:effectLst>
                  <a:outerShdw dist="38100" dir="2700000" algn="bl" rotWithShape="0">
                    <a:schemeClr val="accent5"/>
                  </a:outerShdw>
                </a:effectLst>
              </a:rPr>
              <a:t>DM</a:t>
            </a:r>
          </a:p>
          <a:p>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3200" b="1" dirty="0" smtClean="0">
                <a:solidFill>
                  <a:srgbClr val="0A0A0A"/>
                </a:solidFill>
                <a:latin typeface="Arial" panose="020B0604020202020204" pitchFamily="34" charset="0"/>
              </a:rPr>
              <a:t>Is</a:t>
            </a:r>
            <a:r>
              <a:rPr lang="en-US" sz="3200" b="1" dirty="0">
                <a:solidFill>
                  <a:srgbClr val="0A0A0A"/>
                </a:solidFill>
                <a:latin typeface="Arial" panose="020B0604020202020204" pitchFamily="34" charset="0"/>
              </a:rPr>
              <a:t> </a:t>
            </a:r>
            <a:r>
              <a:rPr lang="en-US" sz="3200" b="1" dirty="0"/>
              <a:t>high blood sugar (glucose) diagnosed during pregnancy, typically developing in the second or third trimester due to placental hormones causing insulin resistance</a:t>
            </a:r>
            <a:r>
              <a:rPr lang="en-US" sz="3200" b="1" dirty="0">
                <a:solidFill>
                  <a:srgbClr val="0A0A0A"/>
                </a:solidFill>
                <a:latin typeface="Arial" panose="020B0604020202020204" pitchFamily="34" charset="0"/>
              </a:rPr>
              <a:t>. </a:t>
            </a:r>
            <a:endParaRPr lang="en-US" sz="3200" b="1" dirty="0" smtClean="0">
              <a:solidFill>
                <a:srgbClr val="0A0A0A"/>
              </a:solidFill>
              <a:latin typeface="Arial" panose="020B0604020202020204" pitchFamily="34" charset="0"/>
            </a:endParaRPr>
          </a:p>
          <a:p>
            <a:endParaRPr lang="en-US" sz="3200" b="1" dirty="0" smtClean="0">
              <a:solidFill>
                <a:srgbClr val="0A0A0A"/>
              </a:solidFill>
              <a:latin typeface="Arial" panose="020B0604020202020204" pitchFamily="34" charset="0"/>
            </a:endParaRPr>
          </a:p>
          <a:p>
            <a:r>
              <a:rPr lang="en-US" sz="3200" b="1" dirty="0" smtClean="0">
                <a:solidFill>
                  <a:srgbClr val="0A0A0A"/>
                </a:solidFill>
                <a:latin typeface="Arial" panose="020B0604020202020204" pitchFamily="34" charset="0"/>
              </a:rPr>
              <a:t>It </a:t>
            </a:r>
            <a:r>
              <a:rPr lang="en-US" sz="3200" b="1" dirty="0">
                <a:solidFill>
                  <a:srgbClr val="0A0A0A"/>
                </a:solidFill>
                <a:latin typeface="Arial" panose="020B0604020202020204" pitchFamily="34" charset="0"/>
              </a:rPr>
              <a:t>usually resolves after birth but requires management </a:t>
            </a:r>
            <a:r>
              <a:rPr lang="en-US" sz="3200" b="1" dirty="0" smtClean="0">
                <a:solidFill>
                  <a:srgbClr val="0A0A0A"/>
                </a:solidFill>
                <a:latin typeface="Arial" panose="020B0604020202020204" pitchFamily="34" charset="0"/>
              </a:rPr>
              <a:t>by </a:t>
            </a:r>
            <a:r>
              <a:rPr lang="en-US" sz="3200" b="1" dirty="0">
                <a:solidFill>
                  <a:srgbClr val="0A0A0A"/>
                </a:solidFill>
                <a:latin typeface="Arial" panose="020B0604020202020204" pitchFamily="34" charset="0"/>
              </a:rPr>
              <a:t>diet, exercise, and sometimes medication to prevent high birth weight, birth complications, and future Type 2 diabetes for both mother and child.</a:t>
            </a:r>
            <a:endParaRPr lang="en-US" sz="3200" b="1" dirty="0"/>
          </a:p>
        </p:txBody>
      </p:sp>
    </p:spTree>
    <p:extLst>
      <p:ext uri="{BB962C8B-B14F-4D97-AF65-F5344CB8AC3E}">
        <p14:creationId xmlns:p14="http://schemas.microsoft.com/office/powerpoint/2010/main" val="2011987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705" y="1018096"/>
            <a:ext cx="10812544" cy="1631216"/>
          </a:xfrm>
          <a:prstGeom prst="rect">
            <a:avLst/>
          </a:prstGeom>
        </p:spPr>
        <p:txBody>
          <a:bodyPr wrap="square">
            <a:spAutoFit/>
          </a:bodyPr>
          <a:lstStyle/>
          <a:p>
            <a:pPr>
              <a:buFont typeface="Arial" panose="020B0604020202020204" pitchFamily="34" charset="0"/>
              <a:buChar char="•"/>
            </a:pPr>
            <a:r>
              <a:rPr lang="en-US" sz="3600" b="1" dirty="0">
                <a:solidFill>
                  <a:srgbClr val="0070C0"/>
                </a:solidFill>
                <a:latin typeface="Arial" panose="020B0604020202020204" pitchFamily="34" charset="0"/>
              </a:rPr>
              <a:t>Symptoms:</a:t>
            </a:r>
            <a:r>
              <a:rPr lang="en-US" sz="3200" dirty="0">
                <a:solidFill>
                  <a:srgbClr val="0A0A0A"/>
                </a:solidFill>
                <a:latin typeface="Arial" panose="020B0604020202020204" pitchFamily="34" charset="0"/>
              </a:rPr>
              <a:t> </a:t>
            </a:r>
            <a:r>
              <a:rPr lang="en-US" sz="3200" b="1" dirty="0">
                <a:solidFill>
                  <a:srgbClr val="0A0A0A"/>
                </a:solidFill>
                <a:latin typeface="Arial" panose="020B0604020202020204" pitchFamily="34" charset="0"/>
              </a:rPr>
              <a:t>Most commonly, there are no symptoms. If they occur, they can include increased thirst, frequent urination, fatigue, and blurred vision.</a:t>
            </a:r>
            <a:endParaRPr lang="en-US" sz="3200" b="1" i="0" dirty="0">
              <a:solidFill>
                <a:srgbClr val="0A0A0A"/>
              </a:solidFill>
              <a:effectLst/>
              <a:latin typeface="Arial" panose="020B0604020202020204" pitchFamily="34" charset="0"/>
            </a:endParaRPr>
          </a:p>
        </p:txBody>
      </p:sp>
      <p:sp>
        <p:nvSpPr>
          <p:cNvPr id="3" name="Rectangle 2"/>
          <p:cNvSpPr/>
          <p:nvPr/>
        </p:nvSpPr>
        <p:spPr>
          <a:xfrm>
            <a:off x="810705" y="3657600"/>
            <a:ext cx="11104775" cy="2554545"/>
          </a:xfrm>
          <a:prstGeom prst="rect">
            <a:avLst/>
          </a:prstGeom>
        </p:spPr>
        <p:txBody>
          <a:bodyPr wrap="square">
            <a:spAutoFit/>
          </a:bodyPr>
          <a:lstStyle/>
          <a:p>
            <a:r>
              <a:rPr lang="en-US" sz="3200" b="1" dirty="0" smtClean="0">
                <a:solidFill>
                  <a:srgbClr val="0070C0"/>
                </a:solidFill>
                <a:latin typeface="Arial" panose="020B0604020202020204" pitchFamily="34" charset="0"/>
              </a:rPr>
              <a:t>Risk </a:t>
            </a:r>
            <a:r>
              <a:rPr lang="en-US" sz="3200" b="1" dirty="0">
                <a:solidFill>
                  <a:srgbClr val="0070C0"/>
                </a:solidFill>
                <a:latin typeface="Arial" panose="020B0604020202020204" pitchFamily="34" charset="0"/>
              </a:rPr>
              <a:t>Factors:</a:t>
            </a:r>
            <a:r>
              <a:rPr lang="en-US" sz="3200" dirty="0">
                <a:solidFill>
                  <a:srgbClr val="0070C0"/>
                </a:solidFill>
                <a:latin typeface="Arial" panose="020B0604020202020204" pitchFamily="34" charset="0"/>
              </a:rPr>
              <a:t> </a:t>
            </a:r>
            <a:r>
              <a:rPr lang="en-US" sz="3200" b="1" dirty="0">
                <a:solidFill>
                  <a:srgbClr val="0A0A0A"/>
                </a:solidFill>
                <a:latin typeface="Arial" panose="020B0604020202020204" pitchFamily="34" charset="0"/>
              </a:rPr>
              <a:t>Increased risk factors include being overweight or obese (BMI above 30), sedentary lifestyle, age over 40, previous gestational diabetes, a family history of diabetes, and having polycystic ovary syndrome (PCOS).</a:t>
            </a:r>
            <a:endParaRPr lang="en-US" sz="3200" b="1" dirty="0"/>
          </a:p>
        </p:txBody>
      </p:sp>
    </p:spTree>
    <p:extLst>
      <p:ext uri="{BB962C8B-B14F-4D97-AF65-F5344CB8AC3E}">
        <p14:creationId xmlns:p14="http://schemas.microsoft.com/office/powerpoint/2010/main" val="1265121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3377" y="562655"/>
            <a:ext cx="11918622" cy="48576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rPr>
              <a:t>Diagnosis and Management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rPr>
              <a:t>Screening:</a:t>
            </a:r>
            <a:r>
              <a:rPr kumimoji="0" lang="en-US" altLang="en-US" sz="2800" b="1" i="0" u="none" strike="noStrike" cap="none" normalizeH="0" baseline="0" dirty="0" smtClean="0">
                <a:ln>
                  <a:noFill/>
                </a:ln>
                <a:solidFill>
                  <a:srgbClr val="0A0A0A"/>
                </a:solidFill>
                <a:effectLst/>
                <a:latin typeface="Arial" panose="020B0604020202020204" pitchFamily="34" charset="0"/>
                <a:cs typeface="Arial" panose="020B0604020202020204" pitchFamily="34" charset="0"/>
              </a:rPr>
              <a:t> Pregnant individuals are generally tested for gestational diabetes between the 24th and 28th week of pregnancy</a:t>
            </a:r>
            <a:r>
              <a:rPr kumimoji="0" lang="en-US" altLang="en-US" sz="2800" b="0" i="0" u="none" strike="noStrike" cap="none" normalizeH="0" baseline="0" dirty="0" smtClean="0">
                <a:ln>
                  <a:noFill/>
                </a:ln>
                <a:solidFill>
                  <a:srgbClr val="0A0A0A"/>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800" dirty="0">
              <a:solidFill>
                <a:srgbClr val="0A0A0A"/>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smtClean="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rPr>
              <a:t>Treatment</a:t>
            </a:r>
            <a:r>
              <a:rPr kumimoji="0" lang="en-US" altLang="en-US" sz="2800" b="1" i="0" u="none" strike="noStrike" cap="none" normalizeH="0" baseline="0" dirty="0" smtClean="0">
                <a:ln>
                  <a:noFill/>
                </a:ln>
                <a:solidFill>
                  <a:srgbClr val="0A0A0A"/>
                </a:solidFill>
                <a:effectLst/>
                <a:latin typeface="Arial" panose="020B0604020202020204" pitchFamily="34" charset="0"/>
                <a:cs typeface="Arial" panose="020B0604020202020204" pitchFamily="34" charset="0"/>
              </a:rPr>
              <a:t>: The main goals are to manage blood sugar levels through healthy eating, consistent exercise, and in some cases, insulin or oral medication.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rPr>
              <a:t/>
            </a:r>
            <a:br>
              <a:rPr kumimoji="0" lang="en-US" altLang="en-US" sz="1400" b="1" i="0" u="none" strike="noStrike" cap="none" normalizeH="0" baseline="0" dirty="0" smtClean="0">
                <a:ln>
                  <a:noFill/>
                </a:ln>
                <a:solidFill>
                  <a:schemeClr val="tx1"/>
                </a:solidFill>
                <a:effectLst/>
              </a:rPr>
            </a:br>
            <a:endParaRPr kumimoji="0" lang="en-US" altLang="en-US" sz="40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82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86707" cy="1325563"/>
          </a:xfrm>
        </p:spPr>
        <p:txBody>
          <a:bodyPr/>
          <a:lstStyle/>
          <a:p>
            <a:pPr algn="ctr"/>
            <a:r>
              <a:rPr lang="en-US" sz="4800" b="1" dirty="0" smtClean="0">
                <a:latin typeface="+mn-lt"/>
              </a:rPr>
              <a:t>Hypertension disorders in pregnancy </a:t>
            </a:r>
            <a:endParaRPr lang="en-US" sz="4800" b="1" dirty="0">
              <a:latin typeface="+mn-lt"/>
            </a:endParaRPr>
          </a:p>
        </p:txBody>
      </p:sp>
      <p:pic>
        <p:nvPicPr>
          <p:cNvPr id="7" name="Content Placeholder 6"/>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196999" y="1357313"/>
            <a:ext cx="3798001" cy="3835400"/>
          </a:xfrm>
        </p:spPr>
      </p:pic>
      <p:sp>
        <p:nvSpPr>
          <p:cNvPr id="4" name="Slide Number Placeholder 3"/>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91924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 in Pregnancy :</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44" y="0"/>
            <a:ext cx="12047456" cy="6858000"/>
          </a:xfrm>
        </p:spPr>
      </p:pic>
      <p:sp>
        <p:nvSpPr>
          <p:cNvPr id="4" name="Slide Number Placeholder 3"/>
          <p:cNvSpPr>
            <a:spLocks noGrp="1"/>
          </p:cNvSpPr>
          <p:nvPr>
            <p:ph type="sldNum" sz="quarter" idx="12"/>
          </p:nvPr>
        </p:nvSpPr>
        <p:spPr/>
        <p:txBody>
          <a:bodyPr/>
          <a:lstStyle/>
          <a:p>
            <a:fld id="{FDAF4333-7328-E84F-9F6D-15A5075E3AB3}" type="slidenum">
              <a:rPr lang="en-US" smtClean="0"/>
              <a:pPr/>
              <a:t>36</a:t>
            </a:fld>
            <a:endParaRPr lang="en-US" sz="9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62456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889" y="490194"/>
            <a:ext cx="8748074" cy="4708981"/>
          </a:xfrm>
          <a:prstGeom prst="rect">
            <a:avLst/>
          </a:prstGeom>
        </p:spPr>
        <p:txBody>
          <a:bodyPr wrap="square">
            <a:spAutoFit/>
          </a:bodyPr>
          <a:lstStyle/>
          <a:p>
            <a:r>
              <a:rPr lang="en-US" sz="4400" b="1" dirty="0" smtClean="0">
                <a:solidFill>
                  <a:schemeClr val="accent1">
                    <a:lumMod val="75000"/>
                  </a:schemeClr>
                </a:solidFill>
              </a:rPr>
              <a:t>Chronic Hypertension in pregnancy :</a:t>
            </a:r>
          </a:p>
          <a:p>
            <a:endParaRPr lang="en-US" sz="3200" b="1" dirty="0" smtClean="0"/>
          </a:p>
          <a:p>
            <a:r>
              <a:rPr lang="en-US" sz="3200" b="1" dirty="0" smtClean="0"/>
              <a:t>For pregnant women with chronic hypertension (high blood pressure before pregnancy or diagnosed before 20 weeks of pregnancy), the new guideline recommends treatment with certain medications when systolic blood pressure reaches 140 mm Hg or higher and/or diastolic blood pressure reaches 90 mm Hg or higher</a:t>
            </a:r>
            <a:r>
              <a:rPr lang="en-US" b="1" dirty="0" smtClean="0"/>
              <a:t>.</a:t>
            </a:r>
            <a:endParaRPr lang="en-US" b="1" dirty="0"/>
          </a:p>
        </p:txBody>
      </p:sp>
    </p:spTree>
    <p:extLst>
      <p:ext uri="{BB962C8B-B14F-4D97-AF65-F5344CB8AC3E}">
        <p14:creationId xmlns:p14="http://schemas.microsoft.com/office/powerpoint/2010/main" val="1790078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985" y="772998"/>
            <a:ext cx="10520313" cy="5139869"/>
          </a:xfrm>
          <a:prstGeom prst="rect">
            <a:avLst/>
          </a:prstGeom>
        </p:spPr>
        <p:txBody>
          <a:bodyPr wrap="square">
            <a:spAutoFit/>
          </a:bodyPr>
          <a:lstStyle/>
          <a:p>
            <a:r>
              <a:rPr lang="en-US" sz="3600" b="1" dirty="0">
                <a:solidFill>
                  <a:schemeClr val="accent1">
                    <a:lumMod val="75000"/>
                  </a:schemeClr>
                </a:solidFill>
              </a:rPr>
              <a:t>Gestational hypertension :</a:t>
            </a:r>
            <a:r>
              <a:rPr lang="en-US" sz="3200" dirty="0" smtClean="0"/>
              <a:t> </a:t>
            </a:r>
            <a:r>
              <a:rPr lang="en-US" sz="3200" b="1" dirty="0" smtClean="0"/>
              <a:t>is defined per ACOG guidelines as blood pressure greater than or equal to 140mmHg systolic or 90mmHg diastolic on 2 separate occasions at least 4 hours apart after 20 weeks of pregnancy when previous blood pressure was normal without proteinuria .</a:t>
            </a:r>
          </a:p>
          <a:p>
            <a:endParaRPr lang="en-US" sz="3200" b="1" dirty="0" smtClean="0"/>
          </a:p>
          <a:p>
            <a:r>
              <a:rPr lang="en-US" sz="3600" b="1" dirty="0">
                <a:solidFill>
                  <a:schemeClr val="accent1">
                    <a:lumMod val="75000"/>
                  </a:schemeClr>
                </a:solidFill>
              </a:rPr>
              <a:t>Preeclampsia : </a:t>
            </a:r>
            <a:r>
              <a:rPr lang="en-US" sz="3200" b="1" dirty="0"/>
              <a:t>is defined as gestational hypertension with proteinuria </a:t>
            </a:r>
            <a:r>
              <a:rPr lang="en-US" sz="3200" b="1" dirty="0">
                <a:solidFill>
                  <a:srgbClr val="C00000"/>
                </a:solidFill>
              </a:rPr>
              <a:t>(</a:t>
            </a:r>
            <a:r>
              <a:rPr lang="en-US" sz="3200" b="1" dirty="0" smtClean="0">
                <a:solidFill>
                  <a:srgbClr val="C00000"/>
                </a:solidFill>
              </a:rPr>
              <a:t> defined as urinary albumin excretion in a 24 h urine sample &gt;0.3 g/day or urinary albumin to creatinine ratio &gt;30 mg/</a:t>
            </a:r>
            <a:r>
              <a:rPr lang="en-US" sz="3200" b="1" dirty="0" err="1" smtClean="0">
                <a:solidFill>
                  <a:srgbClr val="C00000"/>
                </a:solidFill>
              </a:rPr>
              <a:t>mmol</a:t>
            </a:r>
            <a:r>
              <a:rPr lang="en-US" sz="3200" b="1" dirty="0" smtClean="0">
                <a:solidFill>
                  <a:srgbClr val="C00000"/>
                </a:solidFill>
              </a:rPr>
              <a:t>).</a:t>
            </a:r>
            <a:endParaRPr lang="en-US" sz="3200" b="1" dirty="0">
              <a:solidFill>
                <a:srgbClr val="C00000"/>
              </a:solidFill>
            </a:endParaRPr>
          </a:p>
        </p:txBody>
      </p:sp>
    </p:spTree>
    <p:extLst>
      <p:ext uri="{BB962C8B-B14F-4D97-AF65-F5344CB8AC3E}">
        <p14:creationId xmlns:p14="http://schemas.microsoft.com/office/powerpoint/2010/main" val="1909608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280" y="-91440"/>
            <a:ext cx="12273280" cy="6949439"/>
          </a:xfrm>
        </p:spPr>
      </p:pic>
      <p:sp>
        <p:nvSpPr>
          <p:cNvPr id="4" name="Slide Number Placeholder 3"/>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704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34626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877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F597-ABD9-EC87-5FF9-2E5B924D93C0}"/>
              </a:ext>
            </a:extLst>
          </p:cNvPr>
          <p:cNvSpPr>
            <a:spLocks noGrp="1"/>
          </p:cNvSpPr>
          <p:nvPr>
            <p:ph type="title"/>
          </p:nvPr>
        </p:nvSpPr>
        <p:spPr/>
        <p:txBody>
          <a:bodyPr/>
          <a:lstStyle/>
          <a:p>
            <a:r>
              <a:rPr lang="en-US" dirty="0"/>
              <a:t>Diagnostic Criteria for Preeclampsia</a:t>
            </a:r>
          </a:p>
        </p:txBody>
      </p:sp>
      <p:sp>
        <p:nvSpPr>
          <p:cNvPr id="4" name="Slide Number Placeholder 3">
            <a:extLst>
              <a:ext uri="{FF2B5EF4-FFF2-40B4-BE49-F238E27FC236}">
                <a16:creationId xmlns:a16="http://schemas.microsoft.com/office/drawing/2014/main" id="{A0DBC102-7393-CC90-5683-EA7E29269359}"/>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5" name="Text Placeholder 4">
            <a:extLst>
              <a:ext uri="{FF2B5EF4-FFF2-40B4-BE49-F238E27FC236}">
                <a16:creationId xmlns:a16="http://schemas.microsoft.com/office/drawing/2014/main" id="{F0DA8AED-4E78-4425-5259-5F775C81502A}"/>
              </a:ext>
            </a:extLst>
          </p:cNvPr>
          <p:cNvSpPr>
            <a:spLocks noGrp="1"/>
          </p:cNvSpPr>
          <p:nvPr>
            <p:ph type="body" sz="quarter" idx="13"/>
          </p:nvPr>
        </p:nvSpPr>
        <p:spPr/>
        <p:txBody>
          <a:bodyPr/>
          <a:lstStyle/>
          <a:p>
            <a:r>
              <a:rPr lang="en-US" b="1" dirty="0"/>
              <a:t>Abbreviations: </a:t>
            </a:r>
            <a:r>
              <a:rPr lang="en-US" dirty="0"/>
              <a:t>BP indicates blood pressure; DBP, diastolic blood pressure; SBP, systolic blood pressure; and ULN, upper limit of normal.</a:t>
            </a:r>
          </a:p>
        </p:txBody>
      </p:sp>
      <p:sp>
        <p:nvSpPr>
          <p:cNvPr id="3" name="Rectangle 2" descr="The figure outlines the diagnostic criteria for preeclampsia, which requires elevated blood pressure (≥140/90 mm Hg on two occasions or ≥160/110 mm Hg once) after 20 weeks of gestation. Diagnosis also requires either proteinuria (≥300 mg/24h, protein/creatinine ratio ≥0.3, or dipstick ≥2+) or one of several other findings, such as thrombocytopenia, impaired kidney or liver function, pulmonary edema, or new-onset neurological symptoms. These criteria help identify preeclampsia even in the absence of proteinuria.">
            <a:extLst>
              <a:ext uri="{FF2B5EF4-FFF2-40B4-BE49-F238E27FC236}">
                <a16:creationId xmlns:a16="http://schemas.microsoft.com/office/drawing/2014/main" id="{2DBFE021-C9A7-9ED9-7814-8302D71ED5C7}"/>
              </a:ext>
            </a:extLst>
          </p:cNvPr>
          <p:cNvSpPr/>
          <p:nvPr/>
        </p:nvSpPr>
        <p:spPr>
          <a:xfrm>
            <a:off x="685800" y="1018310"/>
            <a:ext cx="10754591" cy="492529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Elbow Connector 82">
            <a:extLst>
              <a:ext uri="{FF2B5EF4-FFF2-40B4-BE49-F238E27FC236}">
                <a16:creationId xmlns:a16="http://schemas.microsoft.com/office/drawing/2014/main" id="{E2F1A64C-3C55-3DE2-F42E-234AE6371A79}"/>
              </a:ext>
              <a:ext uri="{C183D7F6-B498-43B3-948B-1728B52AA6E4}">
                <adec:decorative xmlns:adec="http://schemas.microsoft.com/office/drawing/2017/decorative" xmlns="" val="1"/>
              </a:ext>
            </a:extLst>
          </p:cNvPr>
          <p:cNvCxnSpPr>
            <a:cxnSpLocks/>
          </p:cNvCxnSpPr>
          <p:nvPr/>
        </p:nvCxnSpPr>
        <p:spPr>
          <a:xfrm rot="5400000">
            <a:off x="3921392" y="207723"/>
            <a:ext cx="392194" cy="33832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Container">
            <a:extLst>
              <a:ext uri="{FF2B5EF4-FFF2-40B4-BE49-F238E27FC236}">
                <a16:creationId xmlns:a16="http://schemas.microsoft.com/office/drawing/2014/main" id="{4F51064A-905E-79E7-9B80-A273B5F22AE3}"/>
              </a:ext>
              <a:ext uri="{C183D7F6-B498-43B3-948B-1728B52AA6E4}">
                <adec:decorative xmlns:adec="http://schemas.microsoft.com/office/drawing/2017/decorative" xmlns="" val="1"/>
              </a:ext>
            </a:extLst>
          </p:cNvPr>
          <p:cNvSpPr/>
          <p:nvPr/>
        </p:nvSpPr>
        <p:spPr>
          <a:xfrm>
            <a:off x="1161826" y="1188724"/>
            <a:ext cx="9940066" cy="51454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Diagnostic Criteria for Preeclampsia</a:t>
            </a:r>
          </a:p>
        </p:txBody>
      </p:sp>
      <p:cxnSp>
        <p:nvCxnSpPr>
          <p:cNvPr id="18" name="Straight Arrow Connector 17">
            <a:extLst>
              <a:ext uri="{FF2B5EF4-FFF2-40B4-BE49-F238E27FC236}">
                <a16:creationId xmlns:a16="http://schemas.microsoft.com/office/drawing/2014/main" id="{7E6A8C88-AA30-CF8B-262B-8A700CC11D4D}"/>
              </a:ext>
              <a:ext uri="{C183D7F6-B498-43B3-948B-1728B52AA6E4}">
                <adec:decorative xmlns:adec="http://schemas.microsoft.com/office/drawing/2017/decorative" xmlns="" val="1"/>
              </a:ext>
            </a:extLst>
          </p:cNvPr>
          <p:cNvCxnSpPr>
            <a:cxnSpLocks/>
            <a:endCxn id="23" idx="0"/>
          </p:cNvCxnSpPr>
          <p:nvPr/>
        </p:nvCxnSpPr>
        <p:spPr>
          <a:xfrm>
            <a:off x="5805395" y="1699708"/>
            <a:ext cx="0" cy="3957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copy 2">
            <a:extLst>
              <a:ext uri="{FF2B5EF4-FFF2-40B4-BE49-F238E27FC236}">
                <a16:creationId xmlns:a16="http://schemas.microsoft.com/office/drawing/2014/main" id="{34350619-7548-B7E8-0CC4-69DFDA77CC73}"/>
              </a:ext>
              <a:ext uri="{C183D7F6-B498-43B3-948B-1728B52AA6E4}">
                <adec:decorative xmlns:adec="http://schemas.microsoft.com/office/drawing/2017/decorative" xmlns="" val="1"/>
              </a:ext>
            </a:extLst>
          </p:cNvPr>
          <p:cNvSpPr/>
          <p:nvPr/>
        </p:nvSpPr>
        <p:spPr>
          <a:xfrm>
            <a:off x="1173161" y="2095460"/>
            <a:ext cx="2520174" cy="4191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Blood pressure</a:t>
            </a:r>
          </a:p>
        </p:txBody>
      </p:sp>
      <p:sp>
        <p:nvSpPr>
          <p:cNvPr id="20" name="Rectangle Container copy 2">
            <a:extLst>
              <a:ext uri="{FF2B5EF4-FFF2-40B4-BE49-F238E27FC236}">
                <a16:creationId xmlns:a16="http://schemas.microsoft.com/office/drawing/2014/main" id="{544C244B-D5B0-5278-94B8-033F12EFF50D}"/>
              </a:ext>
              <a:ext uri="{C183D7F6-B498-43B3-948B-1728B52AA6E4}">
                <adec:decorative xmlns:adec="http://schemas.microsoft.com/office/drawing/2017/decorative" xmlns="" val="1"/>
              </a:ext>
            </a:extLst>
          </p:cNvPr>
          <p:cNvSpPr/>
          <p:nvPr/>
        </p:nvSpPr>
        <p:spPr>
          <a:xfrm>
            <a:off x="1169697" y="2899064"/>
            <a:ext cx="2520174" cy="2847109"/>
          </a:xfrm>
          <a:prstGeom prst="rect">
            <a:avLst/>
          </a:prstGeom>
          <a:solidFill>
            <a:schemeClr val="bg1">
              <a:lumMod val="85000"/>
            </a:schemeClr>
          </a:solidFill>
          <a:ln w="25400">
            <a:solidFill>
              <a:srgbClr val="D9D9D9"/>
            </a:solidFill>
          </a:ln>
        </p:spPr>
        <p:txBody>
          <a:bodyPr spcFirstLastPara="0" lIns="91440" tIns="0" rIns="91440" bIns="0" anchor="ctr"/>
          <a:lstStyle/>
          <a:p>
            <a:pPr>
              <a:spcAft>
                <a:spcPts val="1000"/>
              </a:spcAft>
            </a:pPr>
            <a:r>
              <a:rPr lang="en-US" sz="1400" dirty="0">
                <a:latin typeface="Lub Dub Condensed" panose="020B0506030403020204" pitchFamily="34" charset="0"/>
              </a:rPr>
              <a:t>Either of the following: </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SBP≥140 mmHg </a:t>
            </a:r>
            <a:r>
              <a:rPr lang="en-US" sz="1400" u="sng" dirty="0">
                <a:latin typeface="Lub Dub Condensed" panose="020B0506030403020204" pitchFamily="34" charset="0"/>
              </a:rPr>
              <a:t>AND/OR </a:t>
            </a:r>
            <a:r>
              <a:rPr lang="en-US" sz="1400" dirty="0">
                <a:latin typeface="Lub Dub Condensed" panose="020B0506030403020204" pitchFamily="34" charset="0"/>
              </a:rPr>
              <a:t>DBP≥90 mmHg on 2 occasions 4 hours apart &gt;20 weeks gestation in a woman with previously normal BP</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SBP ≥160 mmHg </a:t>
            </a:r>
            <a:r>
              <a:rPr lang="en-US" sz="1400" u="sng" dirty="0">
                <a:latin typeface="Lub Dub Condensed" panose="020B0506030403020204" pitchFamily="34" charset="0"/>
              </a:rPr>
              <a:t>OR</a:t>
            </a:r>
            <a:r>
              <a:rPr lang="en-US" sz="1400" dirty="0">
                <a:latin typeface="Lub Dub Condensed" panose="020B0506030403020204" pitchFamily="34" charset="0"/>
              </a:rPr>
              <a:t> DBP ≥110 mmHg (confirmed over 15 min)</a:t>
            </a:r>
          </a:p>
        </p:txBody>
      </p:sp>
      <p:sp>
        <p:nvSpPr>
          <p:cNvPr id="23" name="Rectangle Container copy 2">
            <a:extLst>
              <a:ext uri="{FF2B5EF4-FFF2-40B4-BE49-F238E27FC236}">
                <a16:creationId xmlns:a16="http://schemas.microsoft.com/office/drawing/2014/main" id="{BA2E7DDB-B152-BFF6-848E-B5F4C30AC244}"/>
              </a:ext>
              <a:ext uri="{C183D7F6-B498-43B3-948B-1728B52AA6E4}">
                <adec:decorative xmlns:adec="http://schemas.microsoft.com/office/drawing/2017/decorative" xmlns="" val="1"/>
              </a:ext>
            </a:extLst>
          </p:cNvPr>
          <p:cNvSpPr/>
          <p:nvPr/>
        </p:nvSpPr>
        <p:spPr>
          <a:xfrm>
            <a:off x="4670551" y="2095460"/>
            <a:ext cx="2269687" cy="4191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Proteinuria</a:t>
            </a:r>
          </a:p>
        </p:txBody>
      </p:sp>
      <p:sp>
        <p:nvSpPr>
          <p:cNvPr id="24" name="Rectangle Container copy 2">
            <a:extLst>
              <a:ext uri="{FF2B5EF4-FFF2-40B4-BE49-F238E27FC236}">
                <a16:creationId xmlns:a16="http://schemas.microsoft.com/office/drawing/2014/main" id="{457E34F2-98A1-2DAF-DF1B-786F85631C60}"/>
              </a:ext>
              <a:ext uri="{C183D7F6-B498-43B3-948B-1728B52AA6E4}">
                <adec:decorative xmlns:adec="http://schemas.microsoft.com/office/drawing/2017/decorative" xmlns="" val="1"/>
              </a:ext>
            </a:extLst>
          </p:cNvPr>
          <p:cNvSpPr/>
          <p:nvPr/>
        </p:nvSpPr>
        <p:spPr>
          <a:xfrm>
            <a:off x="4668819" y="2899064"/>
            <a:ext cx="2269687" cy="2847109"/>
          </a:xfrm>
          <a:prstGeom prst="rect">
            <a:avLst/>
          </a:prstGeom>
          <a:solidFill>
            <a:schemeClr val="bg1">
              <a:lumMod val="85000"/>
            </a:schemeClr>
          </a:solidFill>
          <a:ln w="25400">
            <a:solidFill>
              <a:srgbClr val="D9D9D9"/>
            </a:solidFill>
          </a:ln>
        </p:spPr>
        <p:txBody>
          <a:bodyPr spcFirstLastPara="0" lIns="91440" tIns="0" rIns="91440" bIns="0" anchor="ctr"/>
          <a:lstStyle/>
          <a:p>
            <a:pPr>
              <a:spcAft>
                <a:spcPts val="1000"/>
              </a:spcAft>
            </a:pPr>
            <a:r>
              <a:rPr lang="en-US" sz="1400" dirty="0">
                <a:latin typeface="Lub Dub Condensed" panose="020B0506030403020204" pitchFamily="34" charset="0"/>
              </a:rPr>
              <a:t>Any of the following: </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≥300mg per 24 h urine collection</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Protein/creatinine ratio ≥0.3</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Dipstick reading of 2+ (if other quantitative methods not available)</a:t>
            </a:r>
          </a:p>
        </p:txBody>
      </p:sp>
      <p:sp>
        <p:nvSpPr>
          <p:cNvPr id="25" name="Rectangle Container copy 2">
            <a:extLst>
              <a:ext uri="{FF2B5EF4-FFF2-40B4-BE49-F238E27FC236}">
                <a16:creationId xmlns:a16="http://schemas.microsoft.com/office/drawing/2014/main" id="{5225794F-1D06-0EEB-50F9-927C51A79C7B}"/>
              </a:ext>
              <a:ext uri="{C183D7F6-B498-43B3-948B-1728B52AA6E4}">
                <adec:decorative xmlns:adec="http://schemas.microsoft.com/office/drawing/2017/decorative" xmlns="" val="1"/>
              </a:ext>
            </a:extLst>
          </p:cNvPr>
          <p:cNvSpPr/>
          <p:nvPr/>
        </p:nvSpPr>
        <p:spPr>
          <a:xfrm>
            <a:off x="7659446" y="2095460"/>
            <a:ext cx="3431336" cy="4191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Other Criteria</a:t>
            </a:r>
          </a:p>
        </p:txBody>
      </p:sp>
      <p:sp>
        <p:nvSpPr>
          <p:cNvPr id="26" name="Rectangle Container copy 2">
            <a:extLst>
              <a:ext uri="{FF2B5EF4-FFF2-40B4-BE49-F238E27FC236}">
                <a16:creationId xmlns:a16="http://schemas.microsoft.com/office/drawing/2014/main" id="{0BABADED-433B-8F6F-B999-F60C37CB4348}"/>
              </a:ext>
              <a:ext uri="{C183D7F6-B498-43B3-948B-1728B52AA6E4}">
                <adec:decorative xmlns:adec="http://schemas.microsoft.com/office/drawing/2017/decorative" xmlns="" val="1"/>
              </a:ext>
            </a:extLst>
          </p:cNvPr>
          <p:cNvSpPr/>
          <p:nvPr/>
        </p:nvSpPr>
        <p:spPr>
          <a:xfrm>
            <a:off x="7659446" y="2899064"/>
            <a:ext cx="3431336" cy="2847109"/>
          </a:xfrm>
          <a:prstGeom prst="rect">
            <a:avLst/>
          </a:prstGeom>
          <a:solidFill>
            <a:schemeClr val="bg1">
              <a:lumMod val="85000"/>
            </a:schemeClr>
          </a:solidFill>
          <a:ln w="25400">
            <a:solidFill>
              <a:srgbClr val="D9D9D9"/>
            </a:solidFill>
          </a:ln>
        </p:spPr>
        <p:txBody>
          <a:bodyPr spcFirstLastPara="0" lIns="91440" tIns="0" rIns="91440" bIns="0" anchor="ctr"/>
          <a:lstStyle/>
          <a:p>
            <a:pPr>
              <a:spcAft>
                <a:spcPts val="1000"/>
              </a:spcAft>
            </a:pPr>
            <a:r>
              <a:rPr lang="en-US" sz="1400" dirty="0">
                <a:latin typeface="Lub Dub Condensed" panose="020B0506030403020204" pitchFamily="34" charset="0"/>
              </a:rPr>
              <a:t>Any of the following: </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Thrombocytopenia (platelet count &lt;100k)</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Reduced kidney function (serum creatinine&gt;1.1 mg/dL or 2x baseline creatinine)</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Impaired liver function (transaminases &gt;2x ULN)</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Pulmonary edema</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New-onset headache unresponsive to medication OR visual symptoms</a:t>
            </a:r>
          </a:p>
        </p:txBody>
      </p:sp>
      <p:sp>
        <p:nvSpPr>
          <p:cNvPr id="27" name="TextBox 26">
            <a:extLst>
              <a:ext uri="{FF2B5EF4-FFF2-40B4-BE49-F238E27FC236}">
                <a16:creationId xmlns:a16="http://schemas.microsoft.com/office/drawing/2014/main" id="{E097B79F-E50A-540A-648F-700797EE0019}"/>
              </a:ext>
              <a:ext uri="{C183D7F6-B498-43B3-948B-1728B52AA6E4}">
                <adec:decorative xmlns:adec="http://schemas.microsoft.com/office/drawing/2017/decorative" xmlns="" val="1"/>
              </a:ext>
            </a:extLst>
          </p:cNvPr>
          <p:cNvSpPr txBox="1"/>
          <p:nvPr/>
        </p:nvSpPr>
        <p:spPr>
          <a:xfrm>
            <a:off x="3825738" y="2086008"/>
            <a:ext cx="748923" cy="461665"/>
          </a:xfrm>
          <a:prstGeom prst="rect">
            <a:avLst/>
          </a:prstGeom>
          <a:noFill/>
        </p:spPr>
        <p:txBody>
          <a:bodyPr wrap="none" rtlCol="0">
            <a:spAutoFit/>
          </a:bodyPr>
          <a:lstStyle/>
          <a:p>
            <a:r>
              <a:rPr lang="en-US" sz="2400" b="1" dirty="0">
                <a:latin typeface="Lub Dub Condensed" panose="020B0506030403020204" pitchFamily="34" charset="0"/>
              </a:rPr>
              <a:t>AND</a:t>
            </a:r>
          </a:p>
        </p:txBody>
      </p:sp>
      <p:sp>
        <p:nvSpPr>
          <p:cNvPr id="28" name="TextBox 27">
            <a:extLst>
              <a:ext uri="{FF2B5EF4-FFF2-40B4-BE49-F238E27FC236}">
                <a16:creationId xmlns:a16="http://schemas.microsoft.com/office/drawing/2014/main" id="{9C43E77C-608E-57F5-20B1-C3BEB1E70903}"/>
              </a:ext>
              <a:ext uri="{C183D7F6-B498-43B3-948B-1728B52AA6E4}">
                <adec:decorative xmlns:adec="http://schemas.microsoft.com/office/drawing/2017/decorative" xmlns="" val="1"/>
              </a:ext>
            </a:extLst>
          </p:cNvPr>
          <p:cNvSpPr txBox="1"/>
          <p:nvPr/>
        </p:nvSpPr>
        <p:spPr>
          <a:xfrm>
            <a:off x="6998315" y="2086007"/>
            <a:ext cx="558166" cy="461665"/>
          </a:xfrm>
          <a:prstGeom prst="rect">
            <a:avLst/>
          </a:prstGeom>
          <a:noFill/>
        </p:spPr>
        <p:txBody>
          <a:bodyPr wrap="none" rtlCol="0">
            <a:spAutoFit/>
          </a:bodyPr>
          <a:lstStyle/>
          <a:p>
            <a:r>
              <a:rPr lang="en-US" sz="2400" b="1" dirty="0">
                <a:latin typeface="Lub Dub Condensed" panose="020B0506030403020204" pitchFamily="34" charset="0"/>
              </a:rPr>
              <a:t>OR</a:t>
            </a:r>
          </a:p>
        </p:txBody>
      </p:sp>
      <p:cxnSp>
        <p:nvCxnSpPr>
          <p:cNvPr id="33" name="Straight Arrow Connector 32">
            <a:extLst>
              <a:ext uri="{FF2B5EF4-FFF2-40B4-BE49-F238E27FC236}">
                <a16:creationId xmlns:a16="http://schemas.microsoft.com/office/drawing/2014/main" id="{F96C2F09-0CFE-E17F-7AE6-AE20F8B22D87}"/>
              </a:ext>
              <a:ext uri="{C183D7F6-B498-43B3-948B-1728B52AA6E4}">
                <adec:decorative xmlns:adec="http://schemas.microsoft.com/office/drawing/2017/decorative" xmlns="" val="1"/>
              </a:ext>
            </a:extLst>
          </p:cNvPr>
          <p:cNvCxnSpPr>
            <a:cxnSpLocks/>
            <a:stCxn id="23" idx="2"/>
            <a:endCxn id="24" idx="0"/>
          </p:cNvCxnSpPr>
          <p:nvPr/>
        </p:nvCxnSpPr>
        <p:spPr>
          <a:xfrm flipH="1">
            <a:off x="5803663" y="2514600"/>
            <a:ext cx="1732" cy="3844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3C4F82-5548-58ED-9931-AAE90B91964E}"/>
              </a:ext>
              <a:ext uri="{C183D7F6-B498-43B3-948B-1728B52AA6E4}">
                <adec:decorative xmlns:adec="http://schemas.microsoft.com/office/drawing/2017/decorative" xmlns="" val="1"/>
              </a:ext>
            </a:extLst>
          </p:cNvPr>
          <p:cNvCxnSpPr>
            <a:cxnSpLocks/>
            <a:stCxn id="19" idx="2"/>
            <a:endCxn id="20" idx="0"/>
          </p:cNvCxnSpPr>
          <p:nvPr/>
        </p:nvCxnSpPr>
        <p:spPr>
          <a:xfrm flipH="1">
            <a:off x="2429784" y="2514600"/>
            <a:ext cx="3464" cy="3844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04D60AA-333A-6216-7D48-CCD1509ED2AF}"/>
              </a:ext>
              <a:ext uri="{C183D7F6-B498-43B3-948B-1728B52AA6E4}">
                <adec:decorative xmlns:adec="http://schemas.microsoft.com/office/drawing/2017/decorative" xmlns="" val="1"/>
              </a:ext>
            </a:extLst>
          </p:cNvPr>
          <p:cNvCxnSpPr>
            <a:cxnSpLocks/>
            <a:stCxn id="25" idx="2"/>
            <a:endCxn id="26" idx="0"/>
          </p:cNvCxnSpPr>
          <p:nvPr/>
        </p:nvCxnSpPr>
        <p:spPr>
          <a:xfrm>
            <a:off x="9375114" y="2514600"/>
            <a:ext cx="0" cy="3844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49459CB1-11E1-295E-3EB6-15E7FD2B66E3}"/>
              </a:ext>
              <a:ext uri="{C183D7F6-B498-43B3-948B-1728B52AA6E4}">
                <adec:decorative xmlns:adec="http://schemas.microsoft.com/office/drawing/2017/decorative" xmlns="" val="1"/>
              </a:ext>
            </a:extLst>
          </p:cNvPr>
          <p:cNvCxnSpPr>
            <a:cxnSpLocks/>
          </p:cNvCxnSpPr>
          <p:nvPr/>
        </p:nvCxnSpPr>
        <p:spPr>
          <a:xfrm rot="16200000" flipH="1">
            <a:off x="7385354" y="116282"/>
            <a:ext cx="392194" cy="35661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2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3" grpId="0" animBg="1"/>
      <p:bldP spid="24" grpId="0" animBg="1"/>
      <p:bldP spid="25" grpId="0" animBg="1"/>
      <p:bldP spid="26" grpId="0" animBg="1"/>
      <p:bldP spid="27"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5EAA-F3F1-8D6D-3CFD-727EA05A2BB3}"/>
              </a:ext>
            </a:extLst>
          </p:cNvPr>
          <p:cNvSpPr>
            <a:spLocks noGrp="1"/>
          </p:cNvSpPr>
          <p:nvPr>
            <p:ph type="title"/>
          </p:nvPr>
        </p:nvSpPr>
        <p:spPr/>
        <p:txBody>
          <a:bodyPr/>
          <a:lstStyle/>
          <a:p>
            <a:r>
              <a:rPr lang="en-US" dirty="0"/>
              <a:t>Hypertension and Pregnancy</a:t>
            </a:r>
          </a:p>
        </p:txBody>
      </p:sp>
      <p:sp>
        <p:nvSpPr>
          <p:cNvPr id="4" name="Slide Number Placeholder 3">
            <a:extLst>
              <a:ext uri="{FF2B5EF4-FFF2-40B4-BE49-F238E27FC236}">
                <a16:creationId xmlns:a16="http://schemas.microsoft.com/office/drawing/2014/main" id="{5FFFC113-A8F0-8D40-C83F-DD10B73D1BAC}"/>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5" name="Text Placeholder 4">
            <a:extLst>
              <a:ext uri="{FF2B5EF4-FFF2-40B4-BE49-F238E27FC236}">
                <a16:creationId xmlns:a16="http://schemas.microsoft.com/office/drawing/2014/main" id="{0B847CFE-95C6-4025-7C2A-3C9AC8F32084}"/>
              </a:ext>
            </a:extLst>
          </p:cNvPr>
          <p:cNvSpPr>
            <a:spLocks noGrp="1"/>
          </p:cNvSpPr>
          <p:nvPr>
            <p:ph type="body" sz="quarter" idx="13"/>
          </p:nvPr>
        </p:nvSpPr>
        <p:spPr/>
        <p:txBody>
          <a:bodyPr/>
          <a:lstStyle/>
          <a:p>
            <a:r>
              <a:rPr lang="en-US" b="1" dirty="0"/>
              <a:t>Abbreviations: </a:t>
            </a:r>
            <a:r>
              <a:rPr lang="en-US" dirty="0" err="1"/>
              <a:t>ACEi</a:t>
            </a:r>
            <a:r>
              <a:rPr lang="en-US" dirty="0"/>
              <a:t> indicates Angiotensin Converting Enzyme inhibitors; ARB, Angiotensin Receptor Blocker; BP, blood pressure; </a:t>
            </a:r>
            <a:br>
              <a:rPr lang="en-US" dirty="0"/>
            </a:br>
            <a:r>
              <a:rPr lang="en-US" dirty="0"/>
              <a:t>DBP, diastolic blood pressure; HTN, hypertension; MRA, mineralocorticoid receptor antagonist; SBP, systolic blood pressure; and TX, treatment.</a:t>
            </a:r>
          </a:p>
        </p:txBody>
      </p:sp>
      <p:sp>
        <p:nvSpPr>
          <p:cNvPr id="3" name="Rectangle 2" descr="For individuals with hypertension who are planning pregnancy or are pregnant, labetalol and extended-release nifedipine are the preferred treatments to manage blood pressure while minimizing fetal risk. Medications such as ACE inhibitors, ARBs, renin inhibitors, nitroprusside, and MRAs should be avoided due to potential harm to the fetus. Additionally, low-dose aspirin (81 mg/day) is recommended to reduce the risk of preeclampsia and its complications.">
            <a:extLst>
              <a:ext uri="{FF2B5EF4-FFF2-40B4-BE49-F238E27FC236}">
                <a16:creationId xmlns:a16="http://schemas.microsoft.com/office/drawing/2014/main" id="{F82DE047-8431-722D-E172-AB370AC1F400}"/>
              </a:ext>
            </a:extLst>
          </p:cNvPr>
          <p:cNvSpPr/>
          <p:nvPr/>
        </p:nvSpPr>
        <p:spPr>
          <a:xfrm>
            <a:off x="685800" y="1350818"/>
            <a:ext cx="6276109" cy="411479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Pregnant individuals with confirmed SBP ≥160 mm Hg or DBP ≥110 mm Hg should receive antihypertensive treatment within 30–60 minutes to reduce BP below 160/110 mm Hg and prevent adverse outcomes. Those with chronic hypertension (SBP 140–159 mm Hg or DBP 90–109 mm Hg before 20 weeks’ gestation) should be treated to maintain BP below 140/90 mm Hg to reduce maternal and perinatal risks.">
            <a:extLst>
              <a:ext uri="{FF2B5EF4-FFF2-40B4-BE49-F238E27FC236}">
                <a16:creationId xmlns:a16="http://schemas.microsoft.com/office/drawing/2014/main" id="{3FC8FFCB-0B52-977D-CB42-675C4A0636FB}"/>
              </a:ext>
            </a:extLst>
          </p:cNvPr>
          <p:cNvSpPr/>
          <p:nvPr/>
        </p:nvSpPr>
        <p:spPr>
          <a:xfrm>
            <a:off x="7169727" y="1347354"/>
            <a:ext cx="4416137" cy="411479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Container">
            <a:extLst>
              <a:ext uri="{FF2B5EF4-FFF2-40B4-BE49-F238E27FC236}">
                <a16:creationId xmlns:a16="http://schemas.microsoft.com/office/drawing/2014/main" id="{0E4D7EB8-5123-34B1-6227-CC8194978A55}"/>
              </a:ext>
              <a:ext uri="{C183D7F6-B498-43B3-948B-1728B52AA6E4}">
                <adec:decorative xmlns:adec="http://schemas.microsoft.com/office/drawing/2017/decorative" xmlns="" val="1"/>
              </a:ext>
            </a:extLst>
          </p:cNvPr>
          <p:cNvSpPr/>
          <p:nvPr/>
        </p:nvSpPr>
        <p:spPr>
          <a:xfrm>
            <a:off x="779318" y="1562100"/>
            <a:ext cx="6089073" cy="63038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Individuals with hypertension who are planning a pregnancy or become pregnant</a:t>
            </a:r>
          </a:p>
        </p:txBody>
      </p:sp>
      <p:sp>
        <p:nvSpPr>
          <p:cNvPr id="17" name="Rectangle Container">
            <a:extLst>
              <a:ext uri="{FF2B5EF4-FFF2-40B4-BE49-F238E27FC236}">
                <a16:creationId xmlns:a16="http://schemas.microsoft.com/office/drawing/2014/main" id="{C47CEF17-85BC-D143-EA6A-266D0D982DBB}"/>
              </a:ext>
              <a:ext uri="{C183D7F6-B498-43B3-948B-1728B52AA6E4}">
                <adec:decorative xmlns:adec="http://schemas.microsoft.com/office/drawing/2017/decorative" xmlns="" val="1"/>
              </a:ext>
            </a:extLst>
          </p:cNvPr>
          <p:cNvSpPr/>
          <p:nvPr/>
        </p:nvSpPr>
        <p:spPr>
          <a:xfrm>
            <a:off x="7377546" y="1558637"/>
            <a:ext cx="4000500" cy="63038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Pregnant individuals</a:t>
            </a:r>
          </a:p>
        </p:txBody>
      </p:sp>
      <p:sp>
        <p:nvSpPr>
          <p:cNvPr id="18" name="Round Same Side Corner Rectangle 60">
            <a:extLst>
              <a:ext uri="{FF2B5EF4-FFF2-40B4-BE49-F238E27FC236}">
                <a16:creationId xmlns:a16="http://schemas.microsoft.com/office/drawing/2014/main" id="{BDAD1989-FB5F-A987-F8EF-8F8C64F24F23}"/>
              </a:ext>
              <a:ext uri="{C183D7F6-B498-43B3-948B-1728B52AA6E4}">
                <adec:decorative xmlns:adec="http://schemas.microsoft.com/office/drawing/2017/decorative" xmlns="" val="1"/>
              </a:ext>
            </a:extLst>
          </p:cNvPr>
          <p:cNvSpPr/>
          <p:nvPr/>
        </p:nvSpPr>
        <p:spPr>
          <a:xfrm>
            <a:off x="782642" y="2714646"/>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Labetalol and extended-release nifedipine are preferred</a:t>
            </a:r>
          </a:p>
          <a:p>
            <a:pPr algn="ctr"/>
            <a:r>
              <a:rPr lang="en-US" sz="1400" b="1" dirty="0">
                <a:solidFill>
                  <a:schemeClr val="tx1"/>
                </a:solidFill>
                <a:latin typeface="Lub Dub Condensed" panose="020B0506030403020204"/>
              </a:rPr>
              <a:t>to minimize fetal risk and treat hypertension</a:t>
            </a:r>
          </a:p>
          <a:p>
            <a:pPr algn="ctr"/>
            <a:r>
              <a:rPr lang="en-US" sz="1400" dirty="0">
                <a:solidFill>
                  <a:schemeClr val="tx1"/>
                </a:solidFill>
                <a:latin typeface="Lub Dub Condensed" panose="020B0506030403020204"/>
              </a:rPr>
              <a:t>Class 1</a:t>
            </a:r>
          </a:p>
        </p:txBody>
      </p:sp>
      <p:sp>
        <p:nvSpPr>
          <p:cNvPr id="19" name="Round Same Side Corner Rectangle 60">
            <a:extLst>
              <a:ext uri="{FF2B5EF4-FFF2-40B4-BE49-F238E27FC236}">
                <a16:creationId xmlns:a16="http://schemas.microsoft.com/office/drawing/2014/main" id="{6CBAC40C-2937-A438-DBB3-38B40D3A6E44}"/>
              </a:ext>
              <a:ext uri="{C183D7F6-B498-43B3-948B-1728B52AA6E4}">
                <adec:decorative xmlns:adec="http://schemas.microsoft.com/office/drawing/2017/decorative" xmlns="" val="1"/>
              </a:ext>
            </a:extLst>
          </p:cNvPr>
          <p:cNvSpPr/>
          <p:nvPr/>
        </p:nvSpPr>
        <p:spPr>
          <a:xfrm>
            <a:off x="2853897" y="2714646"/>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Should be counseled about the benefits of</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low-dose (81mg/day) aspirin to reduce the risk of preeclampsia and its sequelae</a:t>
            </a:r>
          </a:p>
          <a:p>
            <a:pPr algn="ctr"/>
            <a:r>
              <a:rPr lang="en-US" sz="1400" dirty="0">
                <a:solidFill>
                  <a:schemeClr val="tx1"/>
                </a:solidFill>
                <a:latin typeface="Lub Dub Condensed" panose="020B0506030403020204"/>
              </a:rPr>
              <a:t>Class 1</a:t>
            </a:r>
          </a:p>
        </p:txBody>
      </p:sp>
      <p:sp>
        <p:nvSpPr>
          <p:cNvPr id="20" name="Round Same Side Corner Rectangle 60">
            <a:extLst>
              <a:ext uri="{FF2B5EF4-FFF2-40B4-BE49-F238E27FC236}">
                <a16:creationId xmlns:a16="http://schemas.microsoft.com/office/drawing/2014/main" id="{C6CABDD7-02E8-A229-F9A6-1F0896B53D07}"/>
              </a:ext>
              <a:ext uri="{C183D7F6-B498-43B3-948B-1728B52AA6E4}">
                <adec:decorative xmlns:adec="http://schemas.microsoft.com/office/drawing/2017/decorative" xmlns="" val="1"/>
              </a:ext>
            </a:extLst>
          </p:cNvPr>
          <p:cNvSpPr/>
          <p:nvPr/>
        </p:nvSpPr>
        <p:spPr>
          <a:xfrm>
            <a:off x="4925151" y="2714646"/>
            <a:ext cx="1939776" cy="2366509"/>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bg1"/>
              </a:solidFill>
              <a:latin typeface="Lub Dub Condensed" panose="020B0506030403020204"/>
            </a:endParaRPr>
          </a:p>
          <a:p>
            <a:pPr algn="ctr"/>
            <a:r>
              <a:rPr lang="en-US" sz="1400" b="1" dirty="0">
                <a:solidFill>
                  <a:schemeClr val="bg1"/>
                </a:solidFill>
                <a:latin typeface="Lub Dub Condensed" panose="020B0506030403020204"/>
              </a:rPr>
              <a:t>Should </a:t>
            </a:r>
            <a:r>
              <a:rPr lang="en-US" sz="1400" b="1" i="1" dirty="0">
                <a:solidFill>
                  <a:schemeClr val="bg1"/>
                </a:solidFill>
                <a:latin typeface="Lub Dub Condensed" panose="020B0506030403020204"/>
              </a:rPr>
              <a:t>not</a:t>
            </a:r>
            <a:r>
              <a:rPr lang="en-US" sz="1400" b="1" dirty="0">
                <a:solidFill>
                  <a:schemeClr val="bg1"/>
                </a:solidFill>
                <a:latin typeface="Lub Dub Condensed" panose="020B0506030403020204"/>
              </a:rPr>
              <a:t> be treated with atenolol, </a:t>
            </a:r>
            <a:r>
              <a:rPr lang="en-US" sz="1400" b="1" dirty="0" err="1">
                <a:solidFill>
                  <a:schemeClr val="bg1"/>
                </a:solidFill>
                <a:latin typeface="Lub Dub Condensed" panose="020B0506030403020204"/>
              </a:rPr>
              <a:t>ACEi</a:t>
            </a:r>
            <a:r>
              <a:rPr lang="en-US" sz="1400" b="1" dirty="0">
                <a:solidFill>
                  <a:schemeClr val="bg1"/>
                </a:solidFill>
                <a:latin typeface="Lub Dub Condensed" panose="020B0506030403020204"/>
              </a:rPr>
              <a:t>, ARBs, direct renin inhibitors, nitroprusside, or MRAs to avoid fetal harm </a:t>
            </a:r>
          </a:p>
          <a:p>
            <a:pPr algn="ctr"/>
            <a:r>
              <a:rPr lang="en-US" sz="1400" dirty="0">
                <a:solidFill>
                  <a:schemeClr val="bg1"/>
                </a:solidFill>
                <a:latin typeface="Lub Dub Condensed" panose="020B0506030403020204"/>
              </a:rPr>
              <a:t>Class 3: Harm</a:t>
            </a:r>
          </a:p>
        </p:txBody>
      </p:sp>
      <p:sp>
        <p:nvSpPr>
          <p:cNvPr id="21" name="Round Same Side Corner Rectangle 60">
            <a:extLst>
              <a:ext uri="{FF2B5EF4-FFF2-40B4-BE49-F238E27FC236}">
                <a16:creationId xmlns:a16="http://schemas.microsoft.com/office/drawing/2014/main" id="{36CBD00D-7497-B8B5-2D56-2FD675FC5D0E}"/>
              </a:ext>
              <a:ext uri="{C183D7F6-B498-43B3-948B-1728B52AA6E4}">
                <adec:decorative xmlns:adec="http://schemas.microsoft.com/office/drawing/2017/decorative" xmlns="" val="1"/>
              </a:ext>
            </a:extLst>
          </p:cNvPr>
          <p:cNvSpPr/>
          <p:nvPr/>
        </p:nvSpPr>
        <p:spPr>
          <a:xfrm>
            <a:off x="7373942" y="2714646"/>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Lub Dub Condensed" panose="020B0506030403020204"/>
              </a:rPr>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With SBP ≥160 mmHg or DBP ≥ 110 mm Hg confirmed on repeat measurement within 15 minutes, lower BP to &lt;160/&lt;110 mm Hg within 30-60 minutes to prevent adverse events </a:t>
            </a:r>
          </a:p>
          <a:p>
            <a:pPr algn="ctr"/>
            <a:r>
              <a:rPr lang="en-US" sz="1400" dirty="0">
                <a:solidFill>
                  <a:schemeClr val="tx1"/>
                </a:solidFill>
                <a:latin typeface="Lub Dub Condensed" panose="020B0506030403020204"/>
              </a:rPr>
              <a:t>Class 1</a:t>
            </a:r>
          </a:p>
        </p:txBody>
      </p:sp>
      <p:sp>
        <p:nvSpPr>
          <p:cNvPr id="22" name="Round Same Side Corner Rectangle 60">
            <a:extLst>
              <a:ext uri="{FF2B5EF4-FFF2-40B4-BE49-F238E27FC236}">
                <a16:creationId xmlns:a16="http://schemas.microsoft.com/office/drawing/2014/main" id="{E4E601A3-7C07-7A0D-42EA-8A0679F09DF8}"/>
              </a:ext>
              <a:ext uri="{C183D7F6-B498-43B3-948B-1728B52AA6E4}">
                <adec:decorative xmlns:adec="http://schemas.microsoft.com/office/drawing/2017/decorative" xmlns="" val="1"/>
              </a:ext>
            </a:extLst>
          </p:cNvPr>
          <p:cNvSpPr/>
          <p:nvPr/>
        </p:nvSpPr>
        <p:spPr>
          <a:xfrm>
            <a:off x="9438270" y="2711182"/>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Lub Dub Condensed" panose="020B0506030403020204"/>
              </a:rPr>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With Chronic hypertension,</a:t>
            </a:r>
          </a:p>
          <a:p>
            <a:pPr algn="ctr"/>
            <a:r>
              <a:rPr lang="en-US" sz="1400" b="1" dirty="0">
                <a:solidFill>
                  <a:schemeClr val="tx1"/>
                </a:solidFill>
                <a:latin typeface="Lub Dub Condensed" panose="020B0506030403020204"/>
              </a:rPr>
              <a:t>treat to achieve BP &lt;140/90 mm Hg to prevent maternal and perinatal morbidity and mortality </a:t>
            </a:r>
          </a:p>
          <a:p>
            <a:pPr algn="ctr"/>
            <a:r>
              <a:rPr lang="en-US" sz="1400" dirty="0">
                <a:solidFill>
                  <a:schemeClr val="tx1"/>
                </a:solidFill>
                <a:latin typeface="Lub Dub Condensed" panose="020B0506030403020204"/>
              </a:rPr>
              <a:t>Class 1 </a:t>
            </a:r>
          </a:p>
        </p:txBody>
      </p:sp>
      <p:cxnSp>
        <p:nvCxnSpPr>
          <p:cNvPr id="24" name="Elbow Connector 82">
            <a:extLst>
              <a:ext uri="{FF2B5EF4-FFF2-40B4-BE49-F238E27FC236}">
                <a16:creationId xmlns:a16="http://schemas.microsoft.com/office/drawing/2014/main" id="{422A0B31-249F-FC27-02EA-5A096496582D}"/>
              </a:ext>
              <a:ext uri="{C183D7F6-B498-43B3-948B-1728B52AA6E4}">
                <adec:decorative xmlns:adec="http://schemas.microsoft.com/office/drawing/2017/decorative" xmlns="" val="1"/>
              </a:ext>
            </a:extLst>
          </p:cNvPr>
          <p:cNvCxnSpPr>
            <a:cxnSpLocks/>
            <a:stCxn id="17" idx="2"/>
            <a:endCxn id="21" idx="0"/>
          </p:cNvCxnSpPr>
          <p:nvPr/>
        </p:nvCxnSpPr>
        <p:spPr>
          <a:xfrm rot="5400000">
            <a:off x="8598000" y="1934849"/>
            <a:ext cx="525627" cy="10339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82">
            <a:extLst>
              <a:ext uri="{FF2B5EF4-FFF2-40B4-BE49-F238E27FC236}">
                <a16:creationId xmlns:a16="http://schemas.microsoft.com/office/drawing/2014/main" id="{23ACB96F-1991-1286-1212-EDD548809B0C}"/>
              </a:ext>
              <a:ext uri="{C183D7F6-B498-43B3-948B-1728B52AA6E4}">
                <adec:decorative xmlns:adec="http://schemas.microsoft.com/office/drawing/2017/decorative" xmlns="" val="1"/>
              </a:ext>
            </a:extLst>
          </p:cNvPr>
          <p:cNvCxnSpPr>
            <a:cxnSpLocks/>
            <a:stCxn id="16" idx="2"/>
            <a:endCxn id="20" idx="0"/>
          </p:cNvCxnSpPr>
          <p:nvPr/>
        </p:nvCxnSpPr>
        <p:spPr>
          <a:xfrm rot="16200000" flipH="1">
            <a:off x="4598365" y="1417972"/>
            <a:ext cx="522164" cy="20711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6550317-C54D-691D-6ED1-7BF371BD9FD5}"/>
              </a:ext>
              <a:ext uri="{C183D7F6-B498-43B3-948B-1728B52AA6E4}">
                <adec:decorative xmlns:adec="http://schemas.microsoft.com/office/drawing/2017/decorative" xmlns="" val="1"/>
              </a:ext>
            </a:extLst>
          </p:cNvPr>
          <p:cNvCxnSpPr>
            <a:cxnSpLocks/>
            <a:stCxn id="16" idx="2"/>
            <a:endCxn id="19" idx="0"/>
          </p:cNvCxnSpPr>
          <p:nvPr/>
        </p:nvCxnSpPr>
        <p:spPr>
          <a:xfrm flipH="1">
            <a:off x="3823785" y="2192482"/>
            <a:ext cx="70" cy="522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2">
            <a:extLst>
              <a:ext uri="{FF2B5EF4-FFF2-40B4-BE49-F238E27FC236}">
                <a16:creationId xmlns:a16="http://schemas.microsoft.com/office/drawing/2014/main" id="{AAAB6B31-C088-D3DF-D6BA-71C57D2E9BF3}"/>
              </a:ext>
              <a:ext uri="{C183D7F6-B498-43B3-948B-1728B52AA6E4}">
                <adec:decorative xmlns:adec="http://schemas.microsoft.com/office/drawing/2017/decorative" xmlns="" val="1"/>
              </a:ext>
            </a:extLst>
          </p:cNvPr>
          <p:cNvCxnSpPr>
            <a:cxnSpLocks/>
            <a:stCxn id="17" idx="2"/>
            <a:endCxn id="22" idx="0"/>
          </p:cNvCxnSpPr>
          <p:nvPr/>
        </p:nvCxnSpPr>
        <p:spPr>
          <a:xfrm rot="16200000" flipH="1">
            <a:off x="9631896" y="1934919"/>
            <a:ext cx="522163" cy="10303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DA286A77-D4D9-E516-6AB8-B3C5D95CCA11}"/>
              </a:ext>
              <a:ext uri="{C183D7F6-B498-43B3-948B-1728B52AA6E4}">
                <adec:decorative xmlns:adec="http://schemas.microsoft.com/office/drawing/2017/decorative" xmlns="" val="1"/>
              </a:ext>
            </a:extLst>
          </p:cNvPr>
          <p:cNvCxnSpPr>
            <a:cxnSpLocks/>
            <a:stCxn id="16" idx="2"/>
            <a:endCxn id="18" idx="0"/>
          </p:cNvCxnSpPr>
          <p:nvPr/>
        </p:nvCxnSpPr>
        <p:spPr>
          <a:xfrm rot="5400000">
            <a:off x="2527111" y="1417902"/>
            <a:ext cx="522164" cy="207132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0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57254" y="340441"/>
            <a:ext cx="4309193" cy="769441"/>
          </a:xfrm>
          <a:prstGeom prst="rect">
            <a:avLst/>
          </a:prstGeom>
          <a:noFill/>
        </p:spPr>
        <p:txBody>
          <a:bodyPr wrap="none" rtlCol="0">
            <a:spAutoFit/>
          </a:bodyPr>
          <a:lstStyle/>
          <a:p>
            <a:r>
              <a:rPr lang="en-US" sz="4400" dirty="0" smtClean="0">
                <a:latin typeface="Arial Rounded MT Bold" panose="020F0704030504030204" pitchFamily="34" charset="0"/>
                <a:cs typeface="Urdu Typesetting" panose="03020402040406030203" pitchFamily="66" charset="-78"/>
              </a:rPr>
              <a:t>Any Question ?</a:t>
            </a:r>
            <a:endParaRPr lang="en-US" sz="4400" dirty="0">
              <a:latin typeface="Arial Rounded MT Bold" panose="020F0704030504030204" pitchFamily="34" charset="0"/>
              <a:cs typeface="Urdu Typesetting" panose="03020402040406030203" pitchFamily="66" charset="-78"/>
            </a:endParaRPr>
          </a:p>
        </p:txBody>
      </p:sp>
    </p:spTree>
    <p:extLst>
      <p:ext uri="{BB962C8B-B14F-4D97-AF65-F5344CB8AC3E}">
        <p14:creationId xmlns:p14="http://schemas.microsoft.com/office/powerpoint/2010/main" val="239169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Any Questions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4989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610"/>
            <a:ext cx="12192000" cy="6923609"/>
          </a:xfrm>
        </p:spPr>
      </p:pic>
      <p:sp>
        <p:nvSpPr>
          <p:cNvPr id="6" name="Rectangle 5"/>
          <p:cNvSpPr/>
          <p:nvPr/>
        </p:nvSpPr>
        <p:spPr>
          <a:xfrm>
            <a:off x="240632" y="577517"/>
            <a:ext cx="16058641" cy="3539430"/>
          </a:xfrm>
          <a:prstGeom prst="rect">
            <a:avLst/>
          </a:prstGeom>
          <a:noFill/>
        </p:spPr>
        <p:txBody>
          <a:bodyPr wrap="square" lIns="91440" tIns="45720" rIns="91440" bIns="45720">
            <a:spAutoFit/>
          </a:bodyPr>
          <a:lstStyle/>
          <a:p>
            <a:r>
              <a:rPr lang="en-US" sz="6000" b="1" i="1" dirty="0">
                <a:solidFill>
                  <a:schemeClr val="bg1">
                    <a:lumMod val="95000"/>
                  </a:schemeClr>
                </a:solidFill>
              </a:rPr>
              <a:t>References</a:t>
            </a:r>
            <a:r>
              <a:rPr lang="en-US" sz="6000" b="1" i="1" dirty="0" smtClean="0">
                <a:solidFill>
                  <a:schemeClr val="bg1">
                    <a:lumMod val="95000"/>
                  </a:schemeClr>
                </a:solidFill>
              </a:rPr>
              <a:t>:</a:t>
            </a:r>
          </a:p>
          <a:p>
            <a:pPr marL="457200" indent="-457200">
              <a:buFont typeface="Arial" panose="020B0604020202020204" pitchFamily="34" charset="0"/>
              <a:buChar char="•"/>
            </a:pPr>
            <a:r>
              <a:rPr lang="en-US" sz="3200" b="1" i="1" dirty="0" smtClean="0">
                <a:solidFill>
                  <a:schemeClr val="bg1">
                    <a:lumMod val="95000"/>
                  </a:schemeClr>
                </a:solidFill>
              </a:rPr>
              <a:t>Ministry of Health guidelines for prenatal care.</a:t>
            </a:r>
            <a:endParaRPr lang="en-US" sz="3200" b="1" i="1" dirty="0">
              <a:solidFill>
                <a:schemeClr val="bg1">
                  <a:lumMod val="95000"/>
                </a:schemeClr>
              </a:solidFill>
            </a:endParaRPr>
          </a:p>
          <a:p>
            <a:pPr marL="457200" indent="-457200">
              <a:buFont typeface="Arial" panose="020B0604020202020204" pitchFamily="34" charset="0"/>
              <a:buChar char="•"/>
            </a:pPr>
            <a:r>
              <a:rPr lang="en-US" sz="3200" b="1" dirty="0">
                <a:solidFill>
                  <a:schemeClr val="bg1">
                    <a:lumMod val="95000"/>
                  </a:schemeClr>
                </a:solidFill>
              </a:rPr>
              <a:t> </a:t>
            </a:r>
            <a:r>
              <a:rPr lang="en-US" sz="3200" b="1" dirty="0" smtClean="0">
                <a:solidFill>
                  <a:schemeClr val="bg1">
                    <a:lumMod val="95000"/>
                  </a:schemeClr>
                </a:solidFill>
              </a:rPr>
              <a:t>Gynecology </a:t>
            </a:r>
            <a:r>
              <a:rPr lang="en-US" sz="3200" b="1" dirty="0">
                <a:solidFill>
                  <a:schemeClr val="bg1">
                    <a:lumMod val="95000"/>
                  </a:schemeClr>
                </a:solidFill>
              </a:rPr>
              <a:t>by Ten Teachers 21</a:t>
            </a:r>
            <a:r>
              <a:rPr lang="en-US" sz="3200" b="1" baseline="30000" dirty="0">
                <a:solidFill>
                  <a:schemeClr val="bg1">
                    <a:lumMod val="95000"/>
                  </a:schemeClr>
                </a:solidFill>
              </a:rPr>
              <a:t>st</a:t>
            </a:r>
            <a:r>
              <a:rPr lang="en-US" sz="3200" b="1" dirty="0">
                <a:solidFill>
                  <a:schemeClr val="bg1">
                    <a:lumMod val="95000"/>
                  </a:schemeClr>
                </a:solidFill>
              </a:rPr>
              <a:t> edition.</a:t>
            </a:r>
          </a:p>
          <a:p>
            <a:pPr marL="457200" indent="-457200">
              <a:buFont typeface="Arial" panose="020B0604020202020204" pitchFamily="34" charset="0"/>
              <a:buChar char="•"/>
            </a:pPr>
            <a:r>
              <a:rPr lang="en-US" sz="3200" b="1" dirty="0" smtClean="0">
                <a:solidFill>
                  <a:schemeClr val="bg1">
                    <a:lumMod val="95000"/>
                  </a:schemeClr>
                </a:solidFill>
              </a:rPr>
              <a:t>Swanson's </a:t>
            </a:r>
            <a:r>
              <a:rPr lang="en-US" sz="3200" b="1" dirty="0">
                <a:solidFill>
                  <a:schemeClr val="bg1">
                    <a:lumMod val="95000"/>
                  </a:schemeClr>
                </a:solidFill>
              </a:rPr>
              <a:t>Family medicine Text Book.</a:t>
            </a:r>
          </a:p>
          <a:p>
            <a:pPr marL="457200" indent="-457200">
              <a:buFont typeface="Arial" panose="020B0604020202020204" pitchFamily="34" charset="0"/>
              <a:buChar char="•"/>
            </a:pPr>
            <a:r>
              <a:rPr lang="en-US" sz="3200" b="1" dirty="0">
                <a:solidFill>
                  <a:schemeClr val="bg1">
                    <a:lumMod val="95000"/>
                  </a:schemeClr>
                </a:solidFill>
              </a:rPr>
              <a:t>Family practice Text Book.</a:t>
            </a:r>
          </a:p>
          <a:p>
            <a:pPr marL="457200" indent="-457200">
              <a:buFont typeface="Arial" panose="020B0604020202020204" pitchFamily="34" charset="0"/>
              <a:buChar char="•"/>
            </a:pPr>
            <a:r>
              <a:rPr lang="en-US" sz="3200" b="1" dirty="0" smtClean="0">
                <a:solidFill>
                  <a:schemeClr val="bg1">
                    <a:lumMod val="95000"/>
                  </a:schemeClr>
                </a:solidFill>
              </a:rPr>
              <a:t>.</a:t>
            </a:r>
            <a:endParaRPr lang="en-US" sz="3200" b="1" dirty="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32" y="3923071"/>
            <a:ext cx="1956619" cy="28144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9961" y="3923071"/>
            <a:ext cx="2163613" cy="27548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574" y="3887680"/>
            <a:ext cx="2241755" cy="2825648"/>
          </a:xfrm>
          <a:prstGeom prst="rect">
            <a:avLst/>
          </a:prstGeom>
        </p:spPr>
      </p:pic>
    </p:spTree>
    <p:extLst>
      <p:ext uri="{BB962C8B-B14F-4D97-AF65-F5344CB8AC3E}">
        <p14:creationId xmlns:p14="http://schemas.microsoft.com/office/powerpoint/2010/main" val="3990097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r>
              <a:rPr lang="en-US" b="1" dirty="0" smtClean="0">
                <a:latin typeface="+mn-lt"/>
              </a:rPr>
              <a:t>Lecture content:                                         1 hours</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590800"/>
              </p:ext>
            </p:extLst>
          </p:nvPr>
        </p:nvGraphicFramePr>
        <p:xfrm>
          <a:off x="838200" y="1219200"/>
          <a:ext cx="10515600" cy="1958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697042141"/>
              </p:ext>
            </p:extLst>
          </p:nvPr>
        </p:nvGraphicFramePr>
        <p:xfrm>
          <a:off x="838200" y="2964873"/>
          <a:ext cx="10515600" cy="2170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614242556"/>
              </p:ext>
            </p:extLst>
          </p:nvPr>
        </p:nvGraphicFramePr>
        <p:xfrm>
          <a:off x="838200" y="4821382"/>
          <a:ext cx="10596418" cy="20366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1322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solidFill>
                  <a:schemeClr val="tx1"/>
                </a:solidFill>
                <a:latin typeface="+mn-lt"/>
              </a:rPr>
              <a:t>Objectives:</a:t>
            </a:r>
            <a:endParaRPr lang="en-US" sz="4800" b="1" i="1" dirty="0">
              <a:solidFill>
                <a:schemeClr val="tx1"/>
              </a:solidFill>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 At the end of the lecture ,the students may be able :</a:t>
            </a:r>
          </a:p>
          <a:p>
            <a:r>
              <a:rPr lang="en-US" sz="3200" b="1" dirty="0" smtClean="0">
                <a:solidFill>
                  <a:srgbClr val="C00000"/>
                </a:solidFill>
              </a:rPr>
              <a:t>To</a:t>
            </a:r>
            <a:r>
              <a:rPr lang="en-US" dirty="0" smtClean="0"/>
              <a:t> remember the definition of obstetrical care.</a:t>
            </a:r>
          </a:p>
          <a:p>
            <a:r>
              <a:rPr lang="en-US" sz="3200" b="1" dirty="0" smtClean="0">
                <a:solidFill>
                  <a:srgbClr val="C00000"/>
                </a:solidFill>
              </a:rPr>
              <a:t>To</a:t>
            </a:r>
            <a:r>
              <a:rPr lang="en-US" dirty="0" smtClean="0"/>
              <a:t> understand the differences between levels.</a:t>
            </a:r>
          </a:p>
          <a:p>
            <a:r>
              <a:rPr lang="en-US" sz="3200" b="1" dirty="0" smtClean="0">
                <a:solidFill>
                  <a:srgbClr val="C00000"/>
                </a:solidFill>
              </a:rPr>
              <a:t>To </a:t>
            </a:r>
            <a:r>
              <a:rPr lang="en-US" dirty="0" smtClean="0"/>
              <a:t>Know the importance of routinely visits and  essentials investigations .</a:t>
            </a:r>
          </a:p>
          <a:p>
            <a:r>
              <a:rPr lang="en-US" sz="3200" b="1" dirty="0" smtClean="0">
                <a:solidFill>
                  <a:srgbClr val="C00000"/>
                </a:solidFill>
              </a:rPr>
              <a:t>To</a:t>
            </a:r>
            <a:r>
              <a:rPr lang="en-US" dirty="0" smtClean="0"/>
              <a:t> assess the danger sign if occur.</a:t>
            </a:r>
          </a:p>
          <a:p>
            <a:r>
              <a:rPr lang="en-US" sz="3200" b="1" dirty="0" smtClean="0">
                <a:solidFill>
                  <a:srgbClr val="C00000"/>
                </a:solidFill>
              </a:rPr>
              <a:t>To </a:t>
            </a:r>
            <a:r>
              <a:rPr lang="en-US" dirty="0" smtClean="0"/>
              <a:t>deal with the complications .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855" y="4165600"/>
            <a:ext cx="3380508" cy="2535381"/>
          </a:xfrm>
          <a:prstGeom prst="rect">
            <a:avLst/>
          </a:prstGeom>
        </p:spPr>
      </p:pic>
    </p:spTree>
    <p:extLst>
      <p:ext uri="{BB962C8B-B14F-4D97-AF65-F5344CB8AC3E}">
        <p14:creationId xmlns:p14="http://schemas.microsoft.com/office/powerpoint/2010/main" val="249860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48326"/>
          </a:xfrm>
        </p:spPr>
        <p:txBody>
          <a:bodyPr>
            <a:normAutofit/>
          </a:bodyPr>
          <a:lstStyle/>
          <a:p>
            <a:r>
              <a:rPr lang="en-US" sz="7200" b="1" i="1" dirty="0" smtClean="0">
                <a:latin typeface="+mn-lt"/>
                <a:cs typeface="Aldhabi" panose="01000000000000000000" pitchFamily="2" charset="-78"/>
              </a:rPr>
              <a:t>Obstetrical Care</a:t>
            </a:r>
            <a:r>
              <a:rPr lang="en-US" sz="7200" b="1" i="1" dirty="0">
                <a:latin typeface="+mn-lt"/>
                <a:cs typeface="Aldhabi" panose="01000000000000000000" pitchFamily="2" charset="-78"/>
              </a:rPr>
              <a:t/>
            </a:r>
            <a:br>
              <a:rPr lang="en-US" sz="7200" b="1" i="1" dirty="0">
                <a:latin typeface="+mn-lt"/>
                <a:cs typeface="Aldhabi" panose="01000000000000000000" pitchFamily="2" charset="-78"/>
              </a:rPr>
            </a:br>
            <a:endParaRPr lang="en-US" sz="7200" b="1" dirty="0">
              <a:latin typeface="+mn-lt"/>
            </a:endParaRPr>
          </a:p>
        </p:txBody>
      </p:sp>
      <p:sp>
        <p:nvSpPr>
          <p:cNvPr id="3" name="Content Placeholder 2"/>
          <p:cNvSpPr>
            <a:spLocks noGrp="1"/>
          </p:cNvSpPr>
          <p:nvPr>
            <p:ph idx="1"/>
          </p:nvPr>
        </p:nvSpPr>
        <p:spPr/>
        <p:txBody>
          <a:bodyPr>
            <a:normAutofit/>
          </a:bodyPr>
          <a:lstStyle/>
          <a:p>
            <a:pPr marL="0" indent="0" algn="ctr">
              <a:buNone/>
            </a:pPr>
            <a:r>
              <a:rPr lang="en-US" sz="5400" b="1" dirty="0" smtClean="0">
                <a:solidFill>
                  <a:schemeClr val="tx1"/>
                </a:solidFill>
                <a:latin typeface="Aldhabi" panose="01000000000000000000" pitchFamily="2" charset="-78"/>
                <a:cs typeface="Aldhabi" panose="01000000000000000000" pitchFamily="2" charset="-78"/>
              </a:rPr>
              <a:t>   </a:t>
            </a:r>
          </a:p>
          <a:p>
            <a:pPr marL="0" indent="0" algn="ctr">
              <a:buNone/>
            </a:pPr>
            <a:r>
              <a:rPr lang="en-US" sz="5400" b="1" dirty="0" smtClean="0">
                <a:solidFill>
                  <a:schemeClr val="tx1"/>
                </a:solidFill>
                <a:latin typeface="Aldhabi" panose="01000000000000000000" pitchFamily="2" charset="-78"/>
                <a:cs typeface="Aldhabi" panose="01000000000000000000" pitchFamily="2" charset="-78"/>
              </a:rPr>
              <a:t>                  </a:t>
            </a:r>
            <a:endParaRPr lang="en-US" sz="6600" b="1" i="1" dirty="0">
              <a:solidFill>
                <a:schemeClr val="tx1"/>
              </a:solidFill>
              <a:latin typeface="+mj-lt"/>
              <a:cs typeface="Aldhabi" panose="010000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325" y="0"/>
            <a:ext cx="3534735" cy="6762307"/>
          </a:xfrm>
          <a:prstGeom prst="rect">
            <a:avLst/>
          </a:prstGeom>
        </p:spPr>
      </p:pic>
    </p:spTree>
    <p:extLst>
      <p:ext uri="{BB962C8B-B14F-4D97-AF65-F5344CB8AC3E}">
        <p14:creationId xmlns:p14="http://schemas.microsoft.com/office/powerpoint/2010/main" val="1843497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1">
                    <a:lumMod val="75000"/>
                  </a:schemeClr>
                </a:solidFill>
                <a:latin typeface="+mn-lt"/>
              </a:rPr>
              <a:t>Obstetrical care</a:t>
            </a:r>
            <a:r>
              <a:rPr lang="ar-IQ" sz="4800" b="1" dirty="0" smtClean="0">
                <a:solidFill>
                  <a:schemeClr val="accent1">
                    <a:lumMod val="75000"/>
                  </a:schemeClr>
                </a:solidFill>
                <a:latin typeface="+mn-lt"/>
              </a:rPr>
              <a:t>  </a:t>
            </a:r>
            <a:r>
              <a:rPr lang="en-US" sz="4800" b="1" dirty="0" smtClean="0">
                <a:solidFill>
                  <a:schemeClr val="accent1">
                    <a:lumMod val="75000"/>
                  </a:schemeClr>
                </a:solidFill>
                <a:latin typeface="+mn-lt"/>
              </a:rPr>
              <a:t>in PHC </a:t>
            </a:r>
            <a:endParaRPr lang="en-US" sz="4800" b="1" dirty="0">
              <a:solidFill>
                <a:schemeClr val="accent1">
                  <a:lumMod val="75000"/>
                </a:schemeClr>
              </a:solidFill>
              <a:latin typeface="+mn-lt"/>
            </a:endParaRPr>
          </a:p>
        </p:txBody>
      </p:sp>
      <p:sp>
        <p:nvSpPr>
          <p:cNvPr id="3" name="Content Placeholder 2"/>
          <p:cNvSpPr>
            <a:spLocks noGrp="1"/>
          </p:cNvSpPr>
          <p:nvPr>
            <p:ph idx="1"/>
          </p:nvPr>
        </p:nvSpPr>
        <p:spPr>
          <a:xfrm>
            <a:off x="744718" y="1690688"/>
            <a:ext cx="10609082" cy="4486275"/>
          </a:xfrm>
        </p:spPr>
        <p:txBody>
          <a:bodyPr>
            <a:normAutofit/>
          </a:bodyPr>
          <a:lstStyle/>
          <a:p>
            <a:r>
              <a:rPr lang="en-US" b="1" dirty="0" smtClean="0"/>
              <a:t>Is the  </a:t>
            </a:r>
            <a:r>
              <a:rPr lang="en-US" b="1" dirty="0"/>
              <a:t>integrated health supervision for the pregnant woman and the mother to provide protection and care and to promote the health of the mother, the fetus, and the newborn </a:t>
            </a:r>
            <a:r>
              <a:rPr lang="en-US" b="1" dirty="0" smtClean="0"/>
              <a:t>child.</a:t>
            </a:r>
          </a:p>
          <a:p>
            <a:endParaRPr lang="en-US" b="1" dirty="0" smtClean="0"/>
          </a:p>
          <a:p>
            <a:r>
              <a:rPr lang="en-US" b="1" dirty="0" smtClean="0"/>
              <a:t> It focuses on ensuring maternal and fetal well-being through standardized medical practices across different healthcare settings.</a:t>
            </a:r>
          </a:p>
          <a:p>
            <a:r>
              <a:rPr lang="en-US" b="1" dirty="0" smtClean="0"/>
              <a:t>t </a:t>
            </a:r>
            <a:r>
              <a:rPr lang="en-US" b="1" dirty="0"/>
              <a:t>includes the provision of health care for pregnant women at different health </a:t>
            </a:r>
            <a:r>
              <a:rPr lang="en-US" b="1" dirty="0" smtClean="0"/>
              <a:t>levels</a:t>
            </a:r>
            <a:r>
              <a:rPr lang="en-US" b="1" dirty="0"/>
              <a:t>.</a:t>
            </a:r>
            <a:endParaRPr lang="en-US" b="1"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362" y="4904736"/>
            <a:ext cx="2619375" cy="1743075"/>
          </a:xfrm>
          <a:prstGeom prst="rect">
            <a:avLst/>
          </a:prstGeom>
        </p:spPr>
      </p:pic>
    </p:spTree>
    <p:extLst>
      <p:ext uri="{BB962C8B-B14F-4D97-AF65-F5344CB8AC3E}">
        <p14:creationId xmlns:p14="http://schemas.microsoft.com/office/powerpoint/2010/main" val="203985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0449" y="1121790"/>
            <a:ext cx="10703351" cy="5055173"/>
          </a:xfrm>
        </p:spPr>
        <p:txBody>
          <a:bodyPr/>
          <a:lstStyle/>
          <a:p>
            <a:r>
              <a:rPr lang="en-US" sz="4000" b="1" dirty="0" smtClean="0">
                <a:solidFill>
                  <a:schemeClr val="accent1">
                    <a:lumMod val="75000"/>
                  </a:schemeClr>
                </a:solidFill>
              </a:rPr>
              <a:t>Objectives:</a:t>
            </a:r>
          </a:p>
          <a:p>
            <a:r>
              <a:rPr lang="en-US" sz="3200" b="1" dirty="0" smtClean="0"/>
              <a:t>To improve the quality of antenatal care services. </a:t>
            </a:r>
          </a:p>
          <a:p>
            <a:r>
              <a:rPr lang="en-US" sz="3200" b="1" dirty="0" smtClean="0"/>
              <a:t>To reduce maternal and fetal morbidity and mortality. </a:t>
            </a:r>
          </a:p>
          <a:p>
            <a:r>
              <a:rPr lang="en-US" sz="3200" b="1" dirty="0" smtClean="0"/>
              <a:t>To ensure early detection of pregnancy-related complications. </a:t>
            </a:r>
          </a:p>
          <a:p>
            <a:r>
              <a:rPr lang="en-US" sz="3200" b="1" dirty="0" smtClean="0"/>
              <a:t>To provide evidence-based care throughout pregnancy. </a:t>
            </a:r>
          </a:p>
          <a:p>
            <a:endParaRPr lang="en-US" sz="3200" b="1" dirty="0"/>
          </a:p>
        </p:txBody>
      </p:sp>
    </p:spTree>
    <p:extLst>
      <p:ext uri="{BB962C8B-B14F-4D97-AF65-F5344CB8AC3E}">
        <p14:creationId xmlns:p14="http://schemas.microsoft.com/office/powerpoint/2010/main" val="1802904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1506</Words>
  <Application>Microsoft Office PowerPoint</Application>
  <PresentationFormat>Widescreen</PresentationFormat>
  <Paragraphs>241</Paragraphs>
  <Slides>44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Aldhabi</vt:lpstr>
      <vt:lpstr>Aptos</vt:lpstr>
      <vt:lpstr>Arial</vt:lpstr>
      <vt:lpstr>Arial Rounded MT Bold</vt:lpstr>
      <vt:lpstr>Calibri</vt:lpstr>
      <vt:lpstr>Calibri Light</vt:lpstr>
      <vt:lpstr>Lato</vt:lpstr>
      <vt:lpstr>Lub Dub Bold</vt:lpstr>
      <vt:lpstr>Lub Dub Condensed</vt:lpstr>
      <vt:lpstr>Lub Dub Medium</vt:lpstr>
      <vt:lpstr>Times New Roman</vt:lpstr>
      <vt:lpstr>Urdu Typesetting</vt:lpstr>
      <vt:lpstr>Office Theme</vt:lpstr>
      <vt:lpstr>PowerPoint Presentation</vt:lpstr>
      <vt:lpstr>PowerPoint Presentation</vt:lpstr>
      <vt:lpstr>PowerPoint Presentation</vt:lpstr>
      <vt:lpstr>PowerPoint Presentation</vt:lpstr>
      <vt:lpstr>Lecture content:                                         1 hours</vt:lpstr>
      <vt:lpstr>Objectives:</vt:lpstr>
      <vt:lpstr>Obstetrical Care </vt:lpstr>
      <vt:lpstr>Obstetrical care  in PHC </vt:lpstr>
      <vt:lpstr>PowerPoint Presentation</vt:lpstr>
      <vt:lpstr>Pregnancy care is provided across different levels depending on the risk status</vt:lpstr>
      <vt:lpstr>Levels of care For pregnant women </vt:lpstr>
      <vt:lpstr>PowerPoint Presentation</vt:lpstr>
      <vt:lpstr>PowerPoint Presentation</vt:lpstr>
      <vt:lpstr>PowerPoint Presentation</vt:lpstr>
      <vt:lpstr>Antenatal Care Visits</vt:lpstr>
      <vt:lpstr>PowerPoint Presentation</vt:lpstr>
      <vt:lpstr>Second visit (18 weeks)</vt:lpstr>
      <vt:lpstr>PowerPoint Presentation</vt:lpstr>
      <vt:lpstr>Third visit (24 weeks)</vt:lpstr>
      <vt:lpstr>Fourth visit(28-32 weeks)</vt:lpstr>
      <vt:lpstr>Fifth visit (36-40)</vt:lpstr>
      <vt:lpstr>PowerPoint Presentation</vt:lpstr>
      <vt:lpstr>At each visit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Hypertension disorders in pregnancy </vt:lpstr>
      <vt:lpstr>Hypertension in Pregnancy :</vt:lpstr>
      <vt:lpstr>PowerPoint Presentation</vt:lpstr>
      <vt:lpstr>PowerPoint Presentation</vt:lpstr>
      <vt:lpstr>PowerPoint Presentation</vt:lpstr>
      <vt:lpstr>Diagnostic Criteria for Preeclampsia</vt:lpstr>
      <vt:lpstr>Hypertension and Pregnancy</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44</cp:revision>
  <dcterms:created xsi:type="dcterms:W3CDTF">2026-04-12T15:52:04Z</dcterms:created>
  <dcterms:modified xsi:type="dcterms:W3CDTF">2026-04-26T14:05:34Z</dcterms:modified>
</cp:coreProperties>
</file>