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97" r:id="rId3"/>
    <p:sldId id="301" r:id="rId4"/>
    <p:sldId id="302" r:id="rId5"/>
    <p:sldId id="303" r:id="rId6"/>
    <p:sldId id="304" r:id="rId7"/>
    <p:sldId id="321" r:id="rId8"/>
    <p:sldId id="320" r:id="rId9"/>
    <p:sldId id="319" r:id="rId10"/>
    <p:sldId id="260" r:id="rId11"/>
    <p:sldId id="261" r:id="rId12"/>
    <p:sldId id="262" r:id="rId13"/>
    <p:sldId id="263" r:id="rId14"/>
    <p:sldId id="264" r:id="rId15"/>
    <p:sldId id="265" r:id="rId16"/>
    <p:sldId id="282" r:id="rId17"/>
    <p:sldId id="266" r:id="rId18"/>
    <p:sldId id="267" r:id="rId19"/>
    <p:sldId id="283" r:id="rId20"/>
    <p:sldId id="307" r:id="rId21"/>
    <p:sldId id="285" r:id="rId22"/>
    <p:sldId id="290" r:id="rId23"/>
    <p:sldId id="308" r:id="rId24"/>
    <p:sldId id="306" r:id="rId25"/>
    <p:sldId id="309" r:id="rId26"/>
    <p:sldId id="310" r:id="rId27"/>
    <p:sldId id="311" r:id="rId28"/>
    <p:sldId id="312" r:id="rId29"/>
    <p:sldId id="313" r:id="rId30"/>
    <p:sldId id="314" r:id="rId31"/>
    <p:sldId id="286" r:id="rId32"/>
    <p:sldId id="315" r:id="rId33"/>
    <p:sldId id="322" r:id="rId34"/>
    <p:sldId id="291" r:id="rId35"/>
    <p:sldId id="300" r:id="rId36"/>
    <p:sldId id="316" r:id="rId37"/>
    <p:sldId id="292" r:id="rId38"/>
    <p:sldId id="294" r:id="rId39"/>
    <p:sldId id="317" r:id="rId40"/>
    <p:sldId id="293" r:id="rId41"/>
    <p:sldId id="31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5FBDF-1975-41F4-A7A8-2164013BA2FB}" v="44" dt="2025-11-25T15:02:20.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3"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 albayaa" userId="96121e5f27c06981" providerId="LiveId" clId="{A8DCE33E-90EA-481D-935E-793AB0C47F35}"/>
    <pc:docChg chg="undo custSel addSld delSld modSld sldOrd">
      <pc:chgData name="isra albayaa" userId="96121e5f27c06981" providerId="LiveId" clId="{A8DCE33E-90EA-481D-935E-793AB0C47F35}" dt="2025-11-25T15:02:29.734" v="924" actId="13900"/>
      <pc:docMkLst>
        <pc:docMk/>
      </pc:docMkLst>
      <pc:sldChg chg="addSp modSp mod setBg">
        <pc:chgData name="isra albayaa" userId="96121e5f27c06981" providerId="LiveId" clId="{A8DCE33E-90EA-481D-935E-793AB0C47F35}" dt="2025-11-23T15:50:48.327" v="157" actId="26606"/>
        <pc:sldMkLst>
          <pc:docMk/>
          <pc:sldMk cId="1773896156" sldId="256"/>
        </pc:sldMkLst>
        <pc:spChg chg="mod">
          <ac:chgData name="isra albayaa" userId="96121e5f27c06981" providerId="LiveId" clId="{A8DCE33E-90EA-481D-935E-793AB0C47F35}" dt="2025-11-23T15:50:48.327" v="157" actId="26606"/>
          <ac:spMkLst>
            <pc:docMk/>
            <pc:sldMk cId="1773896156" sldId="256"/>
            <ac:spMk id="2" creationId="{00000000-0000-0000-0000-000000000000}"/>
          </ac:spMkLst>
        </pc:spChg>
        <pc:spChg chg="mod">
          <ac:chgData name="isra albayaa" userId="96121e5f27c06981" providerId="LiveId" clId="{A8DCE33E-90EA-481D-935E-793AB0C47F35}" dt="2025-11-23T15:50:48.327" v="157" actId="26606"/>
          <ac:spMkLst>
            <pc:docMk/>
            <pc:sldMk cId="1773896156" sldId="256"/>
            <ac:spMk id="3" creationId="{00000000-0000-0000-0000-000000000000}"/>
          </ac:spMkLst>
        </pc:spChg>
        <pc:spChg chg="add">
          <ac:chgData name="isra albayaa" userId="96121e5f27c06981" providerId="LiveId" clId="{A8DCE33E-90EA-481D-935E-793AB0C47F35}" dt="2025-11-23T15:50:48.327" v="157" actId="26606"/>
          <ac:spMkLst>
            <pc:docMk/>
            <pc:sldMk cId="1773896156" sldId="256"/>
            <ac:spMk id="8" creationId="{C7D023E4-8DE1-436E-9847-ED6A4B4B04FD}"/>
          </ac:spMkLst>
        </pc:spChg>
        <pc:grpChg chg="add">
          <ac:chgData name="isra albayaa" userId="96121e5f27c06981" providerId="LiveId" clId="{A8DCE33E-90EA-481D-935E-793AB0C47F35}" dt="2025-11-23T15:50:48.327" v="157" actId="26606"/>
          <ac:grpSpMkLst>
            <pc:docMk/>
            <pc:sldMk cId="1773896156" sldId="256"/>
            <ac:grpSpMk id="10" creationId="{1FEC590B-3306-47E9-BD67-97F3F76169A4}"/>
          </ac:grpSpMkLst>
        </pc:grpChg>
        <pc:grpChg chg="add">
          <ac:chgData name="isra albayaa" userId="96121e5f27c06981" providerId="LiveId" clId="{A8DCE33E-90EA-481D-935E-793AB0C47F35}" dt="2025-11-23T15:50:48.327" v="157" actId="26606"/>
          <ac:grpSpMkLst>
            <pc:docMk/>
            <pc:sldMk cId="1773896156" sldId="256"/>
            <ac:grpSpMk id="14" creationId="{A47AAF5E-1692-48C9-98FB-6432BF0BC4F7}"/>
          </ac:grpSpMkLst>
        </pc:grpChg>
      </pc:sldChg>
      <pc:sldChg chg="addSp modSp mod setBg">
        <pc:chgData name="isra albayaa" userId="96121e5f27c06981" providerId="LiveId" clId="{A8DCE33E-90EA-481D-935E-793AB0C47F35}" dt="2025-11-25T14:40:28.998" v="599" actId="13900"/>
        <pc:sldMkLst>
          <pc:docMk/>
          <pc:sldMk cId="86845152" sldId="260"/>
        </pc:sldMkLst>
        <pc:spChg chg="mod">
          <ac:chgData name="isra albayaa" userId="96121e5f27c06981" providerId="LiveId" clId="{A8DCE33E-90EA-481D-935E-793AB0C47F35}" dt="2025-11-23T15:56:25.166" v="211" actId="26606"/>
          <ac:spMkLst>
            <pc:docMk/>
            <pc:sldMk cId="86845152" sldId="260"/>
            <ac:spMk id="2" creationId="{00000000-0000-0000-0000-000000000000}"/>
          </ac:spMkLst>
        </pc:spChg>
        <pc:spChg chg="mod">
          <ac:chgData name="isra albayaa" userId="96121e5f27c06981" providerId="LiveId" clId="{A8DCE33E-90EA-481D-935E-793AB0C47F35}" dt="2025-11-25T14:40:28.998" v="599" actId="13900"/>
          <ac:spMkLst>
            <pc:docMk/>
            <pc:sldMk cId="86845152" sldId="260"/>
            <ac:spMk id="3" creationId="{00000000-0000-0000-0000-000000000000}"/>
          </ac:spMkLst>
        </pc:spChg>
        <pc:spChg chg="add">
          <ac:chgData name="isra albayaa" userId="96121e5f27c06981" providerId="LiveId" clId="{A8DCE33E-90EA-481D-935E-793AB0C47F35}" dt="2025-11-23T15:56:25.166" v="211" actId="26606"/>
          <ac:spMkLst>
            <pc:docMk/>
            <pc:sldMk cId="86845152" sldId="260"/>
            <ac:spMk id="9" creationId="{B50AB553-2A96-4A92-96F2-93548E096954}"/>
          </ac:spMkLst>
        </pc:spChg>
        <pc:picChg chg="add">
          <ac:chgData name="isra albayaa" userId="96121e5f27c06981" providerId="LiveId" clId="{A8DCE33E-90EA-481D-935E-793AB0C47F35}" dt="2025-11-23T15:56:25.166" v="211" actId="26606"/>
          <ac:picMkLst>
            <pc:docMk/>
            <pc:sldMk cId="86845152" sldId="260"/>
            <ac:picMk id="5" creationId="{E2726433-626E-5046-25F3-14973BB60FBF}"/>
          </ac:picMkLst>
        </pc:picChg>
      </pc:sldChg>
      <pc:sldChg chg="addSp modSp mod setBg">
        <pc:chgData name="isra albayaa" userId="96121e5f27c06981" providerId="LiveId" clId="{A8DCE33E-90EA-481D-935E-793AB0C47F35}" dt="2025-11-25T14:40:48.595" v="600" actId="13900"/>
        <pc:sldMkLst>
          <pc:docMk/>
          <pc:sldMk cId="3820934160" sldId="261"/>
        </pc:sldMkLst>
        <pc:spChg chg="mod">
          <ac:chgData name="isra albayaa" userId="96121e5f27c06981" providerId="LiveId" clId="{A8DCE33E-90EA-481D-935E-793AB0C47F35}" dt="2025-11-23T15:56:32.094" v="212" actId="26606"/>
          <ac:spMkLst>
            <pc:docMk/>
            <pc:sldMk cId="3820934160" sldId="261"/>
            <ac:spMk id="2" creationId="{00000000-0000-0000-0000-000000000000}"/>
          </ac:spMkLst>
        </pc:spChg>
        <pc:spChg chg="mod">
          <ac:chgData name="isra albayaa" userId="96121e5f27c06981" providerId="LiveId" clId="{A8DCE33E-90EA-481D-935E-793AB0C47F35}" dt="2025-11-25T14:40:48.595" v="600" actId="13900"/>
          <ac:spMkLst>
            <pc:docMk/>
            <pc:sldMk cId="3820934160" sldId="261"/>
            <ac:spMk id="3" creationId="{00000000-0000-0000-0000-000000000000}"/>
          </ac:spMkLst>
        </pc:spChg>
        <pc:spChg chg="add">
          <ac:chgData name="isra albayaa" userId="96121e5f27c06981" providerId="LiveId" clId="{A8DCE33E-90EA-481D-935E-793AB0C47F35}" dt="2025-11-23T15:56:32.094" v="212" actId="26606"/>
          <ac:spMkLst>
            <pc:docMk/>
            <pc:sldMk cId="3820934160" sldId="261"/>
            <ac:spMk id="9" creationId="{B50AB553-2A96-4A92-96F2-93548E096954}"/>
          </ac:spMkLst>
        </pc:spChg>
        <pc:picChg chg="add">
          <ac:chgData name="isra albayaa" userId="96121e5f27c06981" providerId="LiveId" clId="{A8DCE33E-90EA-481D-935E-793AB0C47F35}" dt="2025-11-23T15:56:32.094" v="212" actId="26606"/>
          <ac:picMkLst>
            <pc:docMk/>
            <pc:sldMk cId="3820934160" sldId="261"/>
            <ac:picMk id="5" creationId="{5345B7A3-8E96-AFF1-7DA0-B5380F993B6B}"/>
          </ac:picMkLst>
        </pc:picChg>
      </pc:sldChg>
      <pc:sldChg chg="addSp modSp mod setBg">
        <pc:chgData name="isra albayaa" userId="96121e5f27c06981" providerId="LiveId" clId="{A8DCE33E-90EA-481D-935E-793AB0C47F35}" dt="2025-11-25T14:41:04.831" v="601" actId="13900"/>
        <pc:sldMkLst>
          <pc:docMk/>
          <pc:sldMk cId="1932949497" sldId="262"/>
        </pc:sldMkLst>
        <pc:spChg chg="mod">
          <ac:chgData name="isra albayaa" userId="96121e5f27c06981" providerId="LiveId" clId="{A8DCE33E-90EA-481D-935E-793AB0C47F35}" dt="2025-11-23T15:56:36.663" v="213" actId="26606"/>
          <ac:spMkLst>
            <pc:docMk/>
            <pc:sldMk cId="1932949497" sldId="262"/>
            <ac:spMk id="2" creationId="{00000000-0000-0000-0000-000000000000}"/>
          </ac:spMkLst>
        </pc:spChg>
        <pc:spChg chg="mod">
          <ac:chgData name="isra albayaa" userId="96121e5f27c06981" providerId="LiveId" clId="{A8DCE33E-90EA-481D-935E-793AB0C47F35}" dt="2025-11-25T14:41:04.831" v="601" actId="13900"/>
          <ac:spMkLst>
            <pc:docMk/>
            <pc:sldMk cId="1932949497" sldId="262"/>
            <ac:spMk id="3" creationId="{00000000-0000-0000-0000-000000000000}"/>
          </ac:spMkLst>
        </pc:spChg>
        <pc:spChg chg="add">
          <ac:chgData name="isra albayaa" userId="96121e5f27c06981" providerId="LiveId" clId="{A8DCE33E-90EA-481D-935E-793AB0C47F35}" dt="2025-11-23T15:56:36.663" v="213" actId="26606"/>
          <ac:spMkLst>
            <pc:docMk/>
            <pc:sldMk cId="1932949497" sldId="262"/>
            <ac:spMk id="9" creationId="{B50AB553-2A96-4A92-96F2-93548E096954}"/>
          </ac:spMkLst>
        </pc:spChg>
        <pc:picChg chg="add">
          <ac:chgData name="isra albayaa" userId="96121e5f27c06981" providerId="LiveId" clId="{A8DCE33E-90EA-481D-935E-793AB0C47F35}" dt="2025-11-23T15:56:36.663" v="213" actId="26606"/>
          <ac:picMkLst>
            <pc:docMk/>
            <pc:sldMk cId="1932949497" sldId="262"/>
            <ac:picMk id="5" creationId="{2224BB58-6462-E6A4-54E4-CEF2C3829E05}"/>
          </ac:picMkLst>
        </pc:picChg>
      </pc:sldChg>
      <pc:sldChg chg="addSp modSp mod setBg">
        <pc:chgData name="isra albayaa" userId="96121e5f27c06981" providerId="LiveId" clId="{A8DCE33E-90EA-481D-935E-793AB0C47F35}" dt="2025-11-23T15:56:58.473" v="215" actId="13900"/>
        <pc:sldMkLst>
          <pc:docMk/>
          <pc:sldMk cId="337489951" sldId="263"/>
        </pc:sldMkLst>
        <pc:spChg chg="mod">
          <ac:chgData name="isra albayaa" userId="96121e5f27c06981" providerId="LiveId" clId="{A8DCE33E-90EA-481D-935E-793AB0C47F35}" dt="2025-11-23T15:56:52.064" v="214" actId="26606"/>
          <ac:spMkLst>
            <pc:docMk/>
            <pc:sldMk cId="337489951" sldId="263"/>
            <ac:spMk id="2" creationId="{00000000-0000-0000-0000-000000000000}"/>
          </ac:spMkLst>
        </pc:spChg>
        <pc:spChg chg="mod">
          <ac:chgData name="isra albayaa" userId="96121e5f27c06981" providerId="LiveId" clId="{A8DCE33E-90EA-481D-935E-793AB0C47F35}" dt="2025-11-23T15:56:58.473" v="215" actId="13900"/>
          <ac:spMkLst>
            <pc:docMk/>
            <pc:sldMk cId="337489951" sldId="263"/>
            <ac:spMk id="3" creationId="{00000000-0000-0000-0000-000000000000}"/>
          </ac:spMkLst>
        </pc:spChg>
        <pc:spChg chg="add">
          <ac:chgData name="isra albayaa" userId="96121e5f27c06981" providerId="LiveId" clId="{A8DCE33E-90EA-481D-935E-793AB0C47F35}" dt="2025-11-23T15:56:52.064" v="214" actId="26606"/>
          <ac:spMkLst>
            <pc:docMk/>
            <pc:sldMk cId="337489951" sldId="263"/>
            <ac:spMk id="9" creationId="{B50AB553-2A96-4A92-96F2-93548E096954}"/>
          </ac:spMkLst>
        </pc:spChg>
        <pc:picChg chg="add">
          <ac:chgData name="isra albayaa" userId="96121e5f27c06981" providerId="LiveId" clId="{A8DCE33E-90EA-481D-935E-793AB0C47F35}" dt="2025-11-23T15:56:52.064" v="214" actId="26606"/>
          <ac:picMkLst>
            <pc:docMk/>
            <pc:sldMk cId="337489951" sldId="263"/>
            <ac:picMk id="5" creationId="{664F20B9-3A38-7523-2260-22D6474C5AEB}"/>
          </ac:picMkLst>
        </pc:picChg>
      </pc:sldChg>
      <pc:sldChg chg="addSp delSp modSp mod setBg">
        <pc:chgData name="isra albayaa" userId="96121e5f27c06981" providerId="LiveId" clId="{A8DCE33E-90EA-481D-935E-793AB0C47F35}" dt="2025-11-25T14:41:51.593" v="603" actId="13900"/>
        <pc:sldMkLst>
          <pc:docMk/>
          <pc:sldMk cId="572050412" sldId="264"/>
        </pc:sldMkLst>
        <pc:spChg chg="mod">
          <ac:chgData name="isra albayaa" userId="96121e5f27c06981" providerId="LiveId" clId="{A8DCE33E-90EA-481D-935E-793AB0C47F35}" dt="2025-11-23T15:57:41.754" v="217" actId="26606"/>
          <ac:spMkLst>
            <pc:docMk/>
            <pc:sldMk cId="572050412" sldId="264"/>
            <ac:spMk id="2" creationId="{00000000-0000-0000-0000-000000000000}"/>
          </ac:spMkLst>
        </pc:spChg>
        <pc:spChg chg="add">
          <ac:chgData name="isra albayaa" userId="96121e5f27c06981" providerId="LiveId" clId="{A8DCE33E-90EA-481D-935E-793AB0C47F35}" dt="2025-11-23T15:57:41.754" v="217" actId="26606"/>
          <ac:spMkLst>
            <pc:docMk/>
            <pc:sldMk cId="572050412" sldId="264"/>
            <ac:spMk id="10" creationId="{257363FD-7E77-4145-9483-331A807ADF0E}"/>
          </ac:spMkLst>
        </pc:spChg>
        <pc:graphicFrameChg chg="add mod">
          <ac:chgData name="isra albayaa" userId="96121e5f27c06981" providerId="LiveId" clId="{A8DCE33E-90EA-481D-935E-793AB0C47F35}" dt="2025-11-25T14:41:51.593" v="603" actId="13900"/>
          <ac:graphicFrameMkLst>
            <pc:docMk/>
            <pc:sldMk cId="572050412" sldId="264"/>
            <ac:graphicFrameMk id="5" creationId="{F8551926-7852-686B-65C8-3ACA49E418E4}"/>
          </ac:graphicFrameMkLst>
        </pc:graphicFrameChg>
        <pc:picChg chg="add">
          <ac:chgData name="isra albayaa" userId="96121e5f27c06981" providerId="LiveId" clId="{A8DCE33E-90EA-481D-935E-793AB0C47F35}" dt="2025-11-23T15:57:41.754" v="217" actId="26606"/>
          <ac:picMkLst>
            <pc:docMk/>
            <pc:sldMk cId="572050412" sldId="264"/>
            <ac:picMk id="6" creationId="{B71DEFC1-53A9-A820-FAAB-31971E0BE01B}"/>
          </ac:picMkLst>
        </pc:picChg>
      </pc:sldChg>
      <pc:sldChg chg="addSp modSp mod setBg">
        <pc:chgData name="isra albayaa" userId="96121e5f27c06981" providerId="LiveId" clId="{A8DCE33E-90EA-481D-935E-793AB0C47F35}" dt="2025-11-25T14:42:06.069" v="604" actId="13900"/>
        <pc:sldMkLst>
          <pc:docMk/>
          <pc:sldMk cId="951646323" sldId="265"/>
        </pc:sldMkLst>
        <pc:spChg chg="mod">
          <ac:chgData name="isra albayaa" userId="96121e5f27c06981" providerId="LiveId" clId="{A8DCE33E-90EA-481D-935E-793AB0C47F35}" dt="2025-11-23T15:57:47.689" v="218" actId="26606"/>
          <ac:spMkLst>
            <pc:docMk/>
            <pc:sldMk cId="951646323" sldId="265"/>
            <ac:spMk id="2" creationId="{00000000-0000-0000-0000-000000000000}"/>
          </ac:spMkLst>
        </pc:spChg>
        <pc:spChg chg="mod">
          <ac:chgData name="isra albayaa" userId="96121e5f27c06981" providerId="LiveId" clId="{A8DCE33E-90EA-481D-935E-793AB0C47F35}" dt="2025-11-25T14:42:06.069" v="604" actId="13900"/>
          <ac:spMkLst>
            <pc:docMk/>
            <pc:sldMk cId="951646323" sldId="265"/>
            <ac:spMk id="3" creationId="{00000000-0000-0000-0000-000000000000}"/>
          </ac:spMkLst>
        </pc:spChg>
        <pc:spChg chg="add">
          <ac:chgData name="isra albayaa" userId="96121e5f27c06981" providerId="LiveId" clId="{A8DCE33E-90EA-481D-935E-793AB0C47F35}" dt="2025-11-23T15:57:47.689" v="218" actId="26606"/>
          <ac:spMkLst>
            <pc:docMk/>
            <pc:sldMk cId="951646323" sldId="265"/>
            <ac:spMk id="9" creationId="{B50AB553-2A96-4A92-96F2-93548E096954}"/>
          </ac:spMkLst>
        </pc:spChg>
        <pc:picChg chg="add">
          <ac:chgData name="isra albayaa" userId="96121e5f27c06981" providerId="LiveId" clId="{A8DCE33E-90EA-481D-935E-793AB0C47F35}" dt="2025-11-23T15:57:47.689" v="218" actId="26606"/>
          <ac:picMkLst>
            <pc:docMk/>
            <pc:sldMk cId="951646323" sldId="265"/>
            <ac:picMk id="5" creationId="{A6CF0FFD-F091-2A3F-ADAC-F9759AC897F2}"/>
          </ac:picMkLst>
        </pc:picChg>
      </pc:sldChg>
      <pc:sldChg chg="addSp delSp modSp mod setBg">
        <pc:chgData name="isra albayaa" userId="96121e5f27c06981" providerId="LiveId" clId="{A8DCE33E-90EA-481D-935E-793AB0C47F35}" dt="2025-11-23T15:58:26.413" v="228" actId="26606"/>
        <pc:sldMkLst>
          <pc:docMk/>
          <pc:sldMk cId="1294849548" sldId="266"/>
        </pc:sldMkLst>
        <pc:spChg chg="mod">
          <ac:chgData name="isra albayaa" userId="96121e5f27c06981" providerId="LiveId" clId="{A8DCE33E-90EA-481D-935E-793AB0C47F35}" dt="2025-11-23T15:58:26.413" v="228" actId="26606"/>
          <ac:spMkLst>
            <pc:docMk/>
            <pc:sldMk cId="1294849548" sldId="266"/>
            <ac:spMk id="2" creationId="{00000000-0000-0000-0000-000000000000}"/>
          </ac:spMkLst>
        </pc:spChg>
        <pc:spChg chg="mod">
          <ac:chgData name="isra albayaa" userId="96121e5f27c06981" providerId="LiveId" clId="{A8DCE33E-90EA-481D-935E-793AB0C47F35}" dt="2025-11-23T15:58:26.413" v="228" actId="26606"/>
          <ac:spMkLst>
            <pc:docMk/>
            <pc:sldMk cId="1294849548" sldId="266"/>
            <ac:spMk id="4" creationId="{00000000-0000-0000-0000-000000000000}"/>
          </ac:spMkLst>
        </pc:spChg>
        <pc:spChg chg="add">
          <ac:chgData name="isra albayaa" userId="96121e5f27c06981" providerId="LiveId" clId="{A8DCE33E-90EA-481D-935E-793AB0C47F35}" dt="2025-11-23T15:58:26.413" v="228" actId="26606"/>
          <ac:spMkLst>
            <pc:docMk/>
            <pc:sldMk cId="1294849548" sldId="266"/>
            <ac:spMk id="25" creationId="{C7D023E4-8DE1-436E-9847-ED6A4B4B04FD}"/>
          </ac:spMkLst>
        </pc:spChg>
        <pc:spChg chg="add">
          <ac:chgData name="isra albayaa" userId="96121e5f27c06981" providerId="LiveId" clId="{A8DCE33E-90EA-481D-935E-793AB0C47F35}" dt="2025-11-23T15:58:26.413" v="228" actId="26606"/>
          <ac:spMkLst>
            <pc:docMk/>
            <pc:sldMk cId="1294849548" sldId="266"/>
            <ac:spMk id="26" creationId="{6BE11944-ED05-4FE9-9927-06C110BB3A36}"/>
          </ac:spMkLst>
        </pc:spChg>
        <pc:grpChg chg="add">
          <ac:chgData name="isra albayaa" userId="96121e5f27c06981" providerId="LiveId" clId="{A8DCE33E-90EA-481D-935E-793AB0C47F35}" dt="2025-11-23T15:58:26.413" v="228" actId="26606"/>
          <ac:grpSpMkLst>
            <pc:docMk/>
            <pc:sldMk cId="1294849548" sldId="266"/>
            <ac:grpSpMk id="27" creationId="{A2812508-238C-4BCD-BDD3-25C99C5CA233}"/>
          </ac:grpSpMkLst>
        </pc:grpChg>
        <pc:grpChg chg="add">
          <ac:chgData name="isra albayaa" userId="96121e5f27c06981" providerId="LiveId" clId="{A8DCE33E-90EA-481D-935E-793AB0C47F35}" dt="2025-11-23T15:58:26.413" v="228" actId="26606"/>
          <ac:grpSpMkLst>
            <pc:docMk/>
            <pc:sldMk cId="1294849548" sldId="266"/>
            <ac:grpSpMk id="29" creationId="{43F5E015-E085-4624-B431-B42414448684}"/>
          </ac:grpSpMkLst>
        </pc:grpChg>
      </pc:sldChg>
      <pc:sldChg chg="addSp modSp mod setBg">
        <pc:chgData name="isra albayaa" userId="96121e5f27c06981" providerId="LiveId" clId="{A8DCE33E-90EA-481D-935E-793AB0C47F35}" dt="2025-11-25T14:43:07.184" v="607" actId="20577"/>
        <pc:sldMkLst>
          <pc:docMk/>
          <pc:sldMk cId="724202241" sldId="267"/>
        </pc:sldMkLst>
        <pc:spChg chg="mod">
          <ac:chgData name="isra albayaa" userId="96121e5f27c06981" providerId="LiveId" clId="{A8DCE33E-90EA-481D-935E-793AB0C47F35}" dt="2025-11-23T16:12:11.074" v="305" actId="20577"/>
          <ac:spMkLst>
            <pc:docMk/>
            <pc:sldMk cId="724202241" sldId="267"/>
            <ac:spMk id="2" creationId="{00000000-0000-0000-0000-000000000000}"/>
          </ac:spMkLst>
        </pc:spChg>
        <pc:spChg chg="mod">
          <ac:chgData name="isra albayaa" userId="96121e5f27c06981" providerId="LiveId" clId="{A8DCE33E-90EA-481D-935E-793AB0C47F35}" dt="2025-11-25T14:43:07.184" v="607" actId="20577"/>
          <ac:spMkLst>
            <pc:docMk/>
            <pc:sldMk cId="724202241" sldId="267"/>
            <ac:spMk id="3" creationId="{00000000-0000-0000-0000-000000000000}"/>
          </ac:spMkLst>
        </pc:spChg>
        <pc:spChg chg="add">
          <ac:chgData name="isra albayaa" userId="96121e5f27c06981" providerId="LiveId" clId="{A8DCE33E-90EA-481D-935E-793AB0C47F35}" dt="2025-11-23T15:58:36.529" v="229" actId="26606"/>
          <ac:spMkLst>
            <pc:docMk/>
            <pc:sldMk cId="724202241" sldId="267"/>
            <ac:spMk id="9" creationId="{B50AB553-2A96-4A92-96F2-93548E096954}"/>
          </ac:spMkLst>
        </pc:spChg>
        <pc:picChg chg="add">
          <ac:chgData name="isra albayaa" userId="96121e5f27c06981" providerId="LiveId" clId="{A8DCE33E-90EA-481D-935E-793AB0C47F35}" dt="2025-11-23T15:58:36.529" v="229" actId="26606"/>
          <ac:picMkLst>
            <pc:docMk/>
            <pc:sldMk cId="724202241" sldId="267"/>
            <ac:picMk id="5" creationId="{75CE67E8-F193-F762-4C14-F435722FD818}"/>
          </ac:picMkLst>
        </pc:picChg>
      </pc:sldChg>
      <pc:sldChg chg="addSp delSp modSp mod setBg">
        <pc:chgData name="isra albayaa" userId="96121e5f27c06981" providerId="LiveId" clId="{A8DCE33E-90EA-481D-935E-793AB0C47F35}" dt="2025-11-25T14:12:26.339" v="590"/>
        <pc:sldMkLst>
          <pc:docMk/>
          <pc:sldMk cId="615720785" sldId="297"/>
        </pc:sldMkLst>
        <pc:spChg chg="mod">
          <ac:chgData name="isra albayaa" userId="96121e5f27c06981" providerId="LiveId" clId="{A8DCE33E-90EA-481D-935E-793AB0C47F35}" dt="2025-11-23T15:51:51.008" v="203" actId="26606"/>
          <ac:spMkLst>
            <pc:docMk/>
            <pc:sldMk cId="615720785" sldId="297"/>
            <ac:spMk id="2" creationId="{00000000-0000-0000-0000-000000000000}"/>
          </ac:spMkLst>
        </pc:spChg>
        <pc:spChg chg="add">
          <ac:chgData name="isra albayaa" userId="96121e5f27c06981" providerId="LiveId" clId="{A8DCE33E-90EA-481D-935E-793AB0C47F35}" dt="2025-11-23T15:51:51.008" v="203" actId="26606"/>
          <ac:spMkLst>
            <pc:docMk/>
            <pc:sldMk cId="615720785" sldId="297"/>
            <ac:spMk id="10" creationId="{B50AB553-2A96-4A92-96F2-93548E096954}"/>
          </ac:spMkLst>
        </pc:spChg>
        <pc:graphicFrameChg chg="add mod">
          <ac:chgData name="isra albayaa" userId="96121e5f27c06981" providerId="LiveId" clId="{A8DCE33E-90EA-481D-935E-793AB0C47F35}" dt="2025-11-25T14:12:26.339" v="590"/>
          <ac:graphicFrameMkLst>
            <pc:docMk/>
            <pc:sldMk cId="615720785" sldId="297"/>
            <ac:graphicFrameMk id="5" creationId="{E0A71CD4-9809-5860-CB88-BB2AD9CEC3E9}"/>
          </ac:graphicFrameMkLst>
        </pc:graphicFrameChg>
        <pc:picChg chg="add">
          <ac:chgData name="isra albayaa" userId="96121e5f27c06981" providerId="LiveId" clId="{A8DCE33E-90EA-481D-935E-793AB0C47F35}" dt="2025-11-23T15:51:51.008" v="203" actId="26606"/>
          <ac:picMkLst>
            <pc:docMk/>
            <pc:sldMk cId="615720785" sldId="297"/>
            <ac:picMk id="6" creationId="{55829B1D-63EF-E840-A351-CF598BCA6061}"/>
          </ac:picMkLst>
        </pc:picChg>
      </pc:sldChg>
      <pc:sldChg chg="modSp mod">
        <pc:chgData name="isra albayaa" userId="96121e5f27c06981" providerId="LiveId" clId="{A8DCE33E-90EA-481D-935E-793AB0C47F35}" dt="2025-11-23T16:50:34.809" v="485" actId="5793"/>
        <pc:sldMkLst>
          <pc:docMk/>
          <pc:sldMk cId="4173255069" sldId="300"/>
        </pc:sldMkLst>
        <pc:spChg chg="mod">
          <ac:chgData name="isra albayaa" userId="96121e5f27c06981" providerId="LiveId" clId="{A8DCE33E-90EA-481D-935E-793AB0C47F35}" dt="2025-11-23T16:50:34.809" v="485" actId="5793"/>
          <ac:spMkLst>
            <pc:docMk/>
            <pc:sldMk cId="4173255069" sldId="300"/>
            <ac:spMk id="3" creationId="{10272884-9262-B87D-A02D-4D394B02C71F}"/>
          </ac:spMkLst>
        </pc:spChg>
      </pc:sldChg>
      <pc:sldChg chg="addSp modSp new mod setBg">
        <pc:chgData name="isra albayaa" userId="96121e5f27c06981" providerId="LiveId" clId="{A8DCE33E-90EA-481D-935E-793AB0C47F35}" dt="2025-11-25T14:14:10.701" v="593" actId="27636"/>
        <pc:sldMkLst>
          <pc:docMk/>
          <pc:sldMk cId="4182926985" sldId="301"/>
        </pc:sldMkLst>
        <pc:spChg chg="mod">
          <ac:chgData name="isra albayaa" userId="96121e5f27c06981" providerId="LiveId" clId="{A8DCE33E-90EA-481D-935E-793AB0C47F35}" dt="2025-11-23T15:52:02.728" v="204" actId="26606"/>
          <ac:spMkLst>
            <pc:docMk/>
            <pc:sldMk cId="4182926985" sldId="301"/>
            <ac:spMk id="2" creationId="{ADCAF6D5-B76A-0173-457E-FBE85AABEF2C}"/>
          </ac:spMkLst>
        </pc:spChg>
        <pc:spChg chg="mod">
          <ac:chgData name="isra albayaa" userId="96121e5f27c06981" providerId="LiveId" clId="{A8DCE33E-90EA-481D-935E-793AB0C47F35}" dt="2025-11-25T14:14:10.701" v="593" actId="27636"/>
          <ac:spMkLst>
            <pc:docMk/>
            <pc:sldMk cId="4182926985" sldId="301"/>
            <ac:spMk id="3" creationId="{AEB0ABC6-5774-5607-FC5B-171AF125B5F8}"/>
          </ac:spMkLst>
        </pc:spChg>
        <pc:spChg chg="add">
          <ac:chgData name="isra albayaa" userId="96121e5f27c06981" providerId="LiveId" clId="{A8DCE33E-90EA-481D-935E-793AB0C47F35}" dt="2025-11-23T15:52:02.728" v="204" actId="26606"/>
          <ac:spMkLst>
            <pc:docMk/>
            <pc:sldMk cId="4182926985" sldId="301"/>
            <ac:spMk id="9" creationId="{B50AB553-2A96-4A92-96F2-93548E096954}"/>
          </ac:spMkLst>
        </pc:spChg>
        <pc:picChg chg="add">
          <ac:chgData name="isra albayaa" userId="96121e5f27c06981" providerId="LiveId" clId="{A8DCE33E-90EA-481D-935E-793AB0C47F35}" dt="2025-11-23T15:52:02.728" v="204" actId="26606"/>
          <ac:picMkLst>
            <pc:docMk/>
            <pc:sldMk cId="4182926985" sldId="301"/>
            <ac:picMk id="5" creationId="{774CF0B1-D239-A646-B4F0-F9EBC2D649F0}"/>
          </ac:picMkLst>
        </pc:picChg>
      </pc:sldChg>
      <pc:sldChg chg="addSp delSp new mod modClrScheme chgLayout">
        <pc:chgData name="isra albayaa" userId="96121e5f27c06981" providerId="LiveId" clId="{A8DCE33E-90EA-481D-935E-793AB0C47F35}" dt="2025-11-23T15:17:33.683" v="35"/>
        <pc:sldMkLst>
          <pc:docMk/>
          <pc:sldMk cId="3683549089" sldId="302"/>
        </pc:sldMkLst>
        <pc:picChg chg="add">
          <ac:chgData name="isra albayaa" userId="96121e5f27c06981" providerId="LiveId" clId="{A8DCE33E-90EA-481D-935E-793AB0C47F35}" dt="2025-11-23T15:17:33.683" v="35"/>
          <ac:picMkLst>
            <pc:docMk/>
            <pc:sldMk cId="3683549089" sldId="302"/>
            <ac:picMk id="4" creationId="{FFD0B30D-C1A6-2BFB-2B6A-7B0E417BFFB5}"/>
          </ac:picMkLst>
        </pc:picChg>
      </pc:sldChg>
      <pc:sldChg chg="addSp modSp new mod setBg modClrScheme chgLayout">
        <pc:chgData name="isra albayaa" userId="96121e5f27c06981" providerId="LiveId" clId="{A8DCE33E-90EA-481D-935E-793AB0C47F35}" dt="2025-11-25T14:37:50.193" v="594" actId="13900"/>
        <pc:sldMkLst>
          <pc:docMk/>
          <pc:sldMk cId="3247419165" sldId="303"/>
        </pc:sldMkLst>
        <pc:spChg chg="add mod">
          <ac:chgData name="isra albayaa" userId="96121e5f27c06981" providerId="LiveId" clId="{A8DCE33E-90EA-481D-935E-793AB0C47F35}" dt="2025-11-23T15:52:13.264" v="205" actId="26606"/>
          <ac:spMkLst>
            <pc:docMk/>
            <pc:sldMk cId="3247419165" sldId="303"/>
            <ac:spMk id="2" creationId="{30457BA0-C8E6-A09C-D925-4F424B062074}"/>
          </ac:spMkLst>
        </pc:spChg>
        <pc:spChg chg="add mod">
          <ac:chgData name="isra albayaa" userId="96121e5f27c06981" providerId="LiveId" clId="{A8DCE33E-90EA-481D-935E-793AB0C47F35}" dt="2025-11-25T14:37:50.193" v="594" actId="13900"/>
          <ac:spMkLst>
            <pc:docMk/>
            <pc:sldMk cId="3247419165" sldId="303"/>
            <ac:spMk id="3" creationId="{81C8D790-D1AA-19C8-92EF-29C86A914408}"/>
          </ac:spMkLst>
        </pc:spChg>
        <pc:spChg chg="add">
          <ac:chgData name="isra albayaa" userId="96121e5f27c06981" providerId="LiveId" clId="{A8DCE33E-90EA-481D-935E-793AB0C47F35}" dt="2025-11-23T15:52:13.264" v="205" actId="26606"/>
          <ac:spMkLst>
            <pc:docMk/>
            <pc:sldMk cId="3247419165" sldId="303"/>
            <ac:spMk id="9" creationId="{B50AB553-2A96-4A92-96F2-93548E096954}"/>
          </ac:spMkLst>
        </pc:spChg>
        <pc:picChg chg="add">
          <ac:chgData name="isra albayaa" userId="96121e5f27c06981" providerId="LiveId" clId="{A8DCE33E-90EA-481D-935E-793AB0C47F35}" dt="2025-11-23T15:52:13.264" v="205" actId="26606"/>
          <ac:picMkLst>
            <pc:docMk/>
            <pc:sldMk cId="3247419165" sldId="303"/>
            <ac:picMk id="5" creationId="{75A54F6A-84A4-E640-D43D-CA9992CCB241}"/>
          </ac:picMkLst>
        </pc:picChg>
      </pc:sldChg>
      <pc:sldChg chg="addSp delSp modSp new mod setBg modClrScheme chgLayout">
        <pc:chgData name="isra albayaa" userId="96121e5f27c06981" providerId="LiveId" clId="{A8DCE33E-90EA-481D-935E-793AB0C47F35}" dt="2025-11-23T15:52:20.971" v="206" actId="26606"/>
        <pc:sldMkLst>
          <pc:docMk/>
          <pc:sldMk cId="2119410212" sldId="304"/>
        </pc:sldMkLst>
        <pc:spChg chg="add">
          <ac:chgData name="isra albayaa" userId="96121e5f27c06981" providerId="LiveId" clId="{A8DCE33E-90EA-481D-935E-793AB0C47F35}" dt="2025-11-23T15:52:20.971" v="206" actId="26606"/>
          <ac:spMkLst>
            <pc:docMk/>
            <pc:sldMk cId="2119410212" sldId="304"/>
            <ac:spMk id="9" creationId="{42A4FC2C-047E-45A5-965D-8E1E3BF09BC6}"/>
          </ac:spMkLst>
        </pc:spChg>
        <pc:picChg chg="add mod">
          <ac:chgData name="isra albayaa" userId="96121e5f27c06981" providerId="LiveId" clId="{A8DCE33E-90EA-481D-935E-793AB0C47F35}" dt="2025-11-23T15:52:20.971" v="206" actId="26606"/>
          <ac:picMkLst>
            <pc:docMk/>
            <pc:sldMk cId="2119410212" sldId="304"/>
            <ac:picMk id="4" creationId="{41490FAC-8F1B-FB32-BEDA-ED211BD12C61}"/>
          </ac:picMkLst>
        </pc:picChg>
      </pc:sldChg>
      <pc:sldChg chg="addSp delSp modSp new mod setBg modClrScheme addAnim chgLayout">
        <pc:chgData name="isra albayaa" userId="96121e5f27c06981" providerId="LiveId" clId="{A8DCE33E-90EA-481D-935E-793AB0C47F35}" dt="2025-11-23T16:04:52.593" v="279"/>
        <pc:sldMkLst>
          <pc:docMk/>
          <pc:sldMk cId="2906297793" sldId="306"/>
        </pc:sldMkLst>
        <pc:spChg chg="add mod ord">
          <ac:chgData name="isra albayaa" userId="96121e5f27c06981" providerId="LiveId" clId="{A8DCE33E-90EA-481D-935E-793AB0C47F35}" dt="2025-11-23T16:04:52.592" v="278" actId="26606"/>
          <ac:spMkLst>
            <pc:docMk/>
            <pc:sldMk cId="2906297793" sldId="306"/>
            <ac:spMk id="4" creationId="{573B38DF-FF0E-116A-8AD9-7C904043C78D}"/>
          </ac:spMkLst>
        </pc:spChg>
        <pc:spChg chg="add mod ord">
          <ac:chgData name="isra albayaa" userId="96121e5f27c06981" providerId="LiveId" clId="{A8DCE33E-90EA-481D-935E-793AB0C47F35}" dt="2025-11-23T16:04:52.592" v="278" actId="26606"/>
          <ac:spMkLst>
            <pc:docMk/>
            <pc:sldMk cId="2906297793" sldId="306"/>
            <ac:spMk id="5" creationId="{F499EBAC-0B8E-2214-8F76-30117AF40F70}"/>
          </ac:spMkLst>
        </pc:spChg>
        <pc:spChg chg="add">
          <ac:chgData name="isra albayaa" userId="96121e5f27c06981" providerId="LiveId" clId="{A8DCE33E-90EA-481D-935E-793AB0C47F35}" dt="2025-11-23T16:04:52.592" v="278" actId="26606"/>
          <ac:spMkLst>
            <pc:docMk/>
            <pc:sldMk cId="2906297793" sldId="306"/>
            <ac:spMk id="10" creationId="{C7D023E4-8DE1-436E-9847-ED6A4B4B04FD}"/>
          </ac:spMkLst>
        </pc:spChg>
        <pc:spChg chg="add">
          <ac:chgData name="isra albayaa" userId="96121e5f27c06981" providerId="LiveId" clId="{A8DCE33E-90EA-481D-935E-793AB0C47F35}" dt="2025-11-23T16:04:52.592" v="278" actId="26606"/>
          <ac:spMkLst>
            <pc:docMk/>
            <pc:sldMk cId="2906297793" sldId="306"/>
            <ac:spMk id="12" creationId="{6BE11944-ED05-4FE9-9927-06C110BB3A36}"/>
          </ac:spMkLst>
        </pc:spChg>
        <pc:grpChg chg="add">
          <ac:chgData name="isra albayaa" userId="96121e5f27c06981" providerId="LiveId" clId="{A8DCE33E-90EA-481D-935E-793AB0C47F35}" dt="2025-11-23T16:04:52.592" v="278" actId="26606"/>
          <ac:grpSpMkLst>
            <pc:docMk/>
            <pc:sldMk cId="2906297793" sldId="306"/>
            <ac:grpSpMk id="14" creationId="{A2812508-238C-4BCD-BDD3-25C99C5CA233}"/>
          </ac:grpSpMkLst>
        </pc:grpChg>
        <pc:grpChg chg="add">
          <ac:chgData name="isra albayaa" userId="96121e5f27c06981" providerId="LiveId" clId="{A8DCE33E-90EA-481D-935E-793AB0C47F35}" dt="2025-11-23T16:04:52.592" v="278" actId="26606"/>
          <ac:grpSpMkLst>
            <pc:docMk/>
            <pc:sldMk cId="2906297793" sldId="306"/>
            <ac:grpSpMk id="18" creationId="{43F5E015-E085-4624-B431-B42414448684}"/>
          </ac:grpSpMkLst>
        </pc:grpChg>
      </pc:sldChg>
      <pc:sldChg chg="modSp add mod ord">
        <pc:chgData name="isra albayaa" userId="96121e5f27c06981" providerId="LiveId" clId="{A8DCE33E-90EA-481D-935E-793AB0C47F35}" dt="2025-11-23T16:39:49.915" v="316" actId="5793"/>
        <pc:sldMkLst>
          <pc:docMk/>
          <pc:sldMk cId="1767662191" sldId="307"/>
        </pc:sldMkLst>
        <pc:spChg chg="mod">
          <ac:chgData name="isra albayaa" userId="96121e5f27c06981" providerId="LiveId" clId="{A8DCE33E-90EA-481D-935E-793AB0C47F35}" dt="2025-11-23T16:39:25.726" v="312"/>
          <ac:spMkLst>
            <pc:docMk/>
            <pc:sldMk cId="1767662191" sldId="307"/>
            <ac:spMk id="2" creationId="{8C375B8D-84D1-0771-E9FE-6B0081C29BF9}"/>
          </ac:spMkLst>
        </pc:spChg>
        <pc:spChg chg="mod">
          <ac:chgData name="isra albayaa" userId="96121e5f27c06981" providerId="LiveId" clId="{A8DCE33E-90EA-481D-935E-793AB0C47F35}" dt="2025-11-23T16:39:49.915" v="316" actId="5793"/>
          <ac:spMkLst>
            <pc:docMk/>
            <pc:sldMk cId="1767662191" sldId="307"/>
            <ac:spMk id="3" creationId="{EAA8E2F7-7F57-8155-521A-5899C4572CEE}"/>
          </ac:spMkLst>
        </pc:spChg>
      </pc:sldChg>
      <pc:sldChg chg="modSp add mod ord">
        <pc:chgData name="isra albayaa" userId="96121e5f27c06981" providerId="LiveId" clId="{A8DCE33E-90EA-481D-935E-793AB0C47F35}" dt="2025-11-25T14:44:10.794" v="608" actId="20577"/>
        <pc:sldMkLst>
          <pc:docMk/>
          <pc:sldMk cId="3152821837" sldId="308"/>
        </pc:sldMkLst>
        <pc:spChg chg="mod">
          <ac:chgData name="isra albayaa" userId="96121e5f27c06981" providerId="LiveId" clId="{A8DCE33E-90EA-481D-935E-793AB0C47F35}" dt="2025-11-23T16:40:21.699" v="321" actId="20577"/>
          <ac:spMkLst>
            <pc:docMk/>
            <pc:sldMk cId="3152821837" sldId="308"/>
            <ac:spMk id="2" creationId="{7C8BC3C4-859D-6A9E-FB37-37727F919114}"/>
          </ac:spMkLst>
        </pc:spChg>
        <pc:spChg chg="mod">
          <ac:chgData name="isra albayaa" userId="96121e5f27c06981" providerId="LiveId" clId="{A8DCE33E-90EA-481D-935E-793AB0C47F35}" dt="2025-11-25T14:44:10.794" v="608" actId="20577"/>
          <ac:spMkLst>
            <pc:docMk/>
            <pc:sldMk cId="3152821837" sldId="308"/>
            <ac:spMk id="3" creationId="{1BD3ADA4-97DF-3A4E-F0B6-018D3129C10E}"/>
          </ac:spMkLst>
        </pc:spChg>
      </pc:sldChg>
      <pc:sldChg chg="modSp add mod ord">
        <pc:chgData name="isra albayaa" userId="96121e5f27c06981" providerId="LiveId" clId="{A8DCE33E-90EA-481D-935E-793AB0C47F35}" dt="2025-11-23T16:41:51.309" v="337"/>
        <pc:sldMkLst>
          <pc:docMk/>
          <pc:sldMk cId="2726437228" sldId="309"/>
        </pc:sldMkLst>
        <pc:spChg chg="mod">
          <ac:chgData name="isra albayaa" userId="96121e5f27c06981" providerId="LiveId" clId="{A8DCE33E-90EA-481D-935E-793AB0C47F35}" dt="2025-11-23T16:41:40.660" v="334"/>
          <ac:spMkLst>
            <pc:docMk/>
            <pc:sldMk cId="2726437228" sldId="309"/>
            <ac:spMk id="2" creationId="{2A281ACE-92A7-EF68-14CA-5D2FF8455AB0}"/>
          </ac:spMkLst>
        </pc:spChg>
        <pc:spChg chg="mod">
          <ac:chgData name="isra albayaa" userId="96121e5f27c06981" providerId="LiveId" clId="{A8DCE33E-90EA-481D-935E-793AB0C47F35}" dt="2025-11-23T16:41:51.309" v="337"/>
          <ac:spMkLst>
            <pc:docMk/>
            <pc:sldMk cId="2726437228" sldId="309"/>
            <ac:spMk id="3" creationId="{2B7B7DC2-3D89-47B7-B374-7075F6DCC92A}"/>
          </ac:spMkLst>
        </pc:spChg>
      </pc:sldChg>
      <pc:sldChg chg="modSp add mod">
        <pc:chgData name="isra albayaa" userId="96121e5f27c06981" providerId="LiveId" clId="{A8DCE33E-90EA-481D-935E-793AB0C47F35}" dt="2025-11-23T16:42:46.771" v="345" actId="255"/>
        <pc:sldMkLst>
          <pc:docMk/>
          <pc:sldMk cId="3934445147" sldId="310"/>
        </pc:sldMkLst>
        <pc:spChg chg="mod">
          <ac:chgData name="isra albayaa" userId="96121e5f27c06981" providerId="LiveId" clId="{A8DCE33E-90EA-481D-935E-793AB0C47F35}" dt="2025-11-23T16:42:19.323" v="341"/>
          <ac:spMkLst>
            <pc:docMk/>
            <pc:sldMk cId="3934445147" sldId="310"/>
            <ac:spMk id="2" creationId="{99250FE4-0F3F-06FD-0625-2F157A013920}"/>
          </ac:spMkLst>
        </pc:spChg>
        <pc:spChg chg="mod">
          <ac:chgData name="isra albayaa" userId="96121e5f27c06981" providerId="LiveId" clId="{A8DCE33E-90EA-481D-935E-793AB0C47F35}" dt="2025-11-23T16:42:46.771" v="345" actId="255"/>
          <ac:spMkLst>
            <pc:docMk/>
            <pc:sldMk cId="3934445147" sldId="310"/>
            <ac:spMk id="3" creationId="{70F32669-2A38-F18D-AF08-D4B7BD8F5288}"/>
          </ac:spMkLst>
        </pc:spChg>
      </pc:sldChg>
      <pc:sldChg chg="modSp add mod">
        <pc:chgData name="isra albayaa" userId="96121e5f27c06981" providerId="LiveId" clId="{A8DCE33E-90EA-481D-935E-793AB0C47F35}" dt="2025-11-25T14:45:32.223" v="610" actId="2711"/>
        <pc:sldMkLst>
          <pc:docMk/>
          <pc:sldMk cId="3718851870" sldId="311"/>
        </pc:sldMkLst>
        <pc:spChg chg="mod">
          <ac:chgData name="isra albayaa" userId="96121e5f27c06981" providerId="LiveId" clId="{A8DCE33E-90EA-481D-935E-793AB0C47F35}" dt="2025-11-25T14:45:23.206" v="609" actId="2711"/>
          <ac:spMkLst>
            <pc:docMk/>
            <pc:sldMk cId="3718851870" sldId="311"/>
            <ac:spMk id="2" creationId="{7B1F2003-65A7-C071-6570-43F5E07FB7C6}"/>
          </ac:spMkLst>
        </pc:spChg>
        <pc:spChg chg="mod">
          <ac:chgData name="isra albayaa" userId="96121e5f27c06981" providerId="LiveId" clId="{A8DCE33E-90EA-481D-935E-793AB0C47F35}" dt="2025-11-25T14:45:32.223" v="610" actId="2711"/>
          <ac:spMkLst>
            <pc:docMk/>
            <pc:sldMk cId="3718851870" sldId="311"/>
            <ac:spMk id="3" creationId="{03D203A2-0965-B4A2-056F-3DA3F2F83997}"/>
          </ac:spMkLst>
        </pc:spChg>
        <pc:picChg chg="mod">
          <ac:chgData name="isra albayaa" userId="96121e5f27c06981" providerId="LiveId" clId="{A8DCE33E-90EA-481D-935E-793AB0C47F35}" dt="2025-11-23T16:43:39.793" v="353" actId="1076"/>
          <ac:picMkLst>
            <pc:docMk/>
            <pc:sldMk cId="3718851870" sldId="311"/>
            <ac:picMk id="5" creationId="{96391766-A148-4FBD-95CE-7BBC7F7B505E}"/>
          </ac:picMkLst>
        </pc:picChg>
      </pc:sldChg>
      <pc:sldChg chg="modSp add mod">
        <pc:chgData name="isra albayaa" userId="96121e5f27c06981" providerId="LiveId" clId="{A8DCE33E-90EA-481D-935E-793AB0C47F35}" dt="2025-11-23T16:44:43.069" v="362"/>
        <pc:sldMkLst>
          <pc:docMk/>
          <pc:sldMk cId="1800871280" sldId="312"/>
        </pc:sldMkLst>
        <pc:spChg chg="mod">
          <ac:chgData name="isra albayaa" userId="96121e5f27c06981" providerId="LiveId" clId="{A8DCE33E-90EA-481D-935E-793AB0C47F35}" dt="2025-11-23T16:44:29.591" v="361"/>
          <ac:spMkLst>
            <pc:docMk/>
            <pc:sldMk cId="1800871280" sldId="312"/>
            <ac:spMk id="2" creationId="{8A7E138E-08A6-D217-F015-5B073EC0F5A5}"/>
          </ac:spMkLst>
        </pc:spChg>
        <pc:spChg chg="mod">
          <ac:chgData name="isra albayaa" userId="96121e5f27c06981" providerId="LiveId" clId="{A8DCE33E-90EA-481D-935E-793AB0C47F35}" dt="2025-11-23T16:44:43.069" v="362"/>
          <ac:spMkLst>
            <pc:docMk/>
            <pc:sldMk cId="1800871280" sldId="312"/>
            <ac:spMk id="3" creationId="{E9EC44E1-5AAB-0D4D-00B3-12E251CB0F89}"/>
          </ac:spMkLst>
        </pc:spChg>
      </pc:sldChg>
      <pc:sldChg chg="modSp add mod">
        <pc:chgData name="isra albayaa" userId="96121e5f27c06981" providerId="LiveId" clId="{A8DCE33E-90EA-481D-935E-793AB0C47F35}" dt="2025-11-25T14:47:02.024" v="617" actId="20577"/>
        <pc:sldMkLst>
          <pc:docMk/>
          <pc:sldMk cId="1539678708" sldId="313"/>
        </pc:sldMkLst>
        <pc:spChg chg="mod">
          <ac:chgData name="isra albayaa" userId="96121e5f27c06981" providerId="LiveId" clId="{A8DCE33E-90EA-481D-935E-793AB0C47F35}" dt="2025-11-23T16:45:11.314" v="367"/>
          <ac:spMkLst>
            <pc:docMk/>
            <pc:sldMk cId="1539678708" sldId="313"/>
            <ac:spMk id="2" creationId="{4DC2C9EC-5527-CF49-BC81-86D762A1C9C6}"/>
          </ac:spMkLst>
        </pc:spChg>
        <pc:spChg chg="mod">
          <ac:chgData name="isra albayaa" userId="96121e5f27c06981" providerId="LiveId" clId="{A8DCE33E-90EA-481D-935E-793AB0C47F35}" dt="2025-11-25T14:47:02.024" v="617" actId="20577"/>
          <ac:spMkLst>
            <pc:docMk/>
            <pc:sldMk cId="1539678708" sldId="313"/>
            <ac:spMk id="3" creationId="{56A2AD3E-7FFF-4337-842C-B6C7784AB727}"/>
          </ac:spMkLst>
        </pc:spChg>
      </pc:sldChg>
      <pc:sldChg chg="modSp add mod">
        <pc:chgData name="isra albayaa" userId="96121e5f27c06981" providerId="LiveId" clId="{A8DCE33E-90EA-481D-935E-793AB0C47F35}" dt="2025-11-25T14:47:12.173" v="618" actId="13900"/>
        <pc:sldMkLst>
          <pc:docMk/>
          <pc:sldMk cId="2391429227" sldId="314"/>
        </pc:sldMkLst>
        <pc:spChg chg="mod">
          <ac:chgData name="isra albayaa" userId="96121e5f27c06981" providerId="LiveId" clId="{A8DCE33E-90EA-481D-935E-793AB0C47F35}" dt="2025-11-23T16:46:18.065" v="379" actId="113"/>
          <ac:spMkLst>
            <pc:docMk/>
            <pc:sldMk cId="2391429227" sldId="314"/>
            <ac:spMk id="2" creationId="{F100C4C2-CC2B-3418-7EAA-37352F6C28BC}"/>
          </ac:spMkLst>
        </pc:spChg>
        <pc:spChg chg="mod">
          <ac:chgData name="isra albayaa" userId="96121e5f27c06981" providerId="LiveId" clId="{A8DCE33E-90EA-481D-935E-793AB0C47F35}" dt="2025-11-25T14:47:12.173" v="618" actId="13900"/>
          <ac:spMkLst>
            <pc:docMk/>
            <pc:sldMk cId="2391429227" sldId="314"/>
            <ac:spMk id="3" creationId="{3640ED37-A741-B077-396B-04FC37CA600A}"/>
          </ac:spMkLst>
        </pc:spChg>
      </pc:sldChg>
      <pc:sldChg chg="modSp add mod ord">
        <pc:chgData name="isra albayaa" userId="96121e5f27c06981" providerId="LiveId" clId="{A8DCE33E-90EA-481D-935E-793AB0C47F35}" dt="2025-11-25T14:51:41.956" v="619" actId="20577"/>
        <pc:sldMkLst>
          <pc:docMk/>
          <pc:sldMk cId="1837446134" sldId="315"/>
        </pc:sldMkLst>
        <pc:spChg chg="mod">
          <ac:chgData name="isra albayaa" userId="96121e5f27c06981" providerId="LiveId" clId="{A8DCE33E-90EA-481D-935E-793AB0C47F35}" dt="2025-11-23T16:48:50.054" v="477" actId="113"/>
          <ac:spMkLst>
            <pc:docMk/>
            <pc:sldMk cId="1837446134" sldId="315"/>
            <ac:spMk id="2" creationId="{2D2FF991-9C28-EFB8-C82F-CA8FF4EBC0B0}"/>
          </ac:spMkLst>
        </pc:spChg>
        <pc:spChg chg="mod">
          <ac:chgData name="isra albayaa" userId="96121e5f27c06981" providerId="LiveId" clId="{A8DCE33E-90EA-481D-935E-793AB0C47F35}" dt="2025-11-25T14:51:41.956" v="619" actId="20577"/>
          <ac:spMkLst>
            <pc:docMk/>
            <pc:sldMk cId="1837446134" sldId="315"/>
            <ac:spMk id="3" creationId="{F9C1C315-BAD1-D053-2227-15CF9B64EFFD}"/>
          </ac:spMkLst>
        </pc:spChg>
      </pc:sldChg>
      <pc:sldChg chg="modSp add mod ord">
        <pc:chgData name="isra albayaa" userId="96121e5f27c06981" providerId="LiveId" clId="{A8DCE33E-90EA-481D-935E-793AB0C47F35}" dt="2025-11-23T16:52:05.333" v="512" actId="20577"/>
        <pc:sldMkLst>
          <pc:docMk/>
          <pc:sldMk cId="2953030259" sldId="316"/>
        </pc:sldMkLst>
        <pc:spChg chg="mod">
          <ac:chgData name="isra albayaa" userId="96121e5f27c06981" providerId="LiveId" clId="{A8DCE33E-90EA-481D-935E-793AB0C47F35}" dt="2025-11-23T16:51:03.768" v="491"/>
          <ac:spMkLst>
            <pc:docMk/>
            <pc:sldMk cId="2953030259" sldId="316"/>
            <ac:spMk id="2" creationId="{DFB9C7FF-8CCD-8058-AD89-AB7AB5AEC458}"/>
          </ac:spMkLst>
        </pc:spChg>
        <pc:spChg chg="mod">
          <ac:chgData name="isra albayaa" userId="96121e5f27c06981" providerId="LiveId" clId="{A8DCE33E-90EA-481D-935E-793AB0C47F35}" dt="2025-11-23T16:52:05.333" v="512" actId="20577"/>
          <ac:spMkLst>
            <pc:docMk/>
            <pc:sldMk cId="2953030259" sldId="316"/>
            <ac:spMk id="3" creationId="{1BDC2E1A-F14A-A000-8B76-2BAB6D466FE0}"/>
          </ac:spMkLst>
        </pc:spChg>
      </pc:sldChg>
      <pc:sldChg chg="modSp add mod ord">
        <pc:chgData name="isra albayaa" userId="96121e5f27c06981" providerId="LiveId" clId="{A8DCE33E-90EA-481D-935E-793AB0C47F35}" dt="2025-11-23T16:54:08.910" v="546" actId="207"/>
        <pc:sldMkLst>
          <pc:docMk/>
          <pc:sldMk cId="952566925" sldId="317"/>
        </pc:sldMkLst>
        <pc:spChg chg="mod">
          <ac:chgData name="isra albayaa" userId="96121e5f27c06981" providerId="LiveId" clId="{A8DCE33E-90EA-481D-935E-793AB0C47F35}" dt="2025-11-23T16:52:43.478" v="517" actId="20577"/>
          <ac:spMkLst>
            <pc:docMk/>
            <pc:sldMk cId="952566925" sldId="317"/>
            <ac:spMk id="2" creationId="{21FD9243-D20E-D040-E69C-526D3A85E0F9}"/>
          </ac:spMkLst>
        </pc:spChg>
        <pc:spChg chg="mod">
          <ac:chgData name="isra albayaa" userId="96121e5f27c06981" providerId="LiveId" clId="{A8DCE33E-90EA-481D-935E-793AB0C47F35}" dt="2025-11-23T16:54:08.910" v="546" actId="207"/>
          <ac:spMkLst>
            <pc:docMk/>
            <pc:sldMk cId="952566925" sldId="317"/>
            <ac:spMk id="3" creationId="{6F4D7C74-5BED-83C1-6AE2-065B4D6C9DAE}"/>
          </ac:spMkLst>
        </pc:spChg>
      </pc:sldChg>
      <pc:sldChg chg="addSp delSp modSp new mod setBg modClrScheme chgLayout">
        <pc:chgData name="isra albayaa" userId="96121e5f27c06981" providerId="LiveId" clId="{A8DCE33E-90EA-481D-935E-793AB0C47F35}" dt="2025-11-23T16:53:57.242" v="545" actId="26606"/>
        <pc:sldMkLst>
          <pc:docMk/>
          <pc:sldMk cId="752806001" sldId="318"/>
        </pc:sldMkLst>
        <pc:spChg chg="add mod ord">
          <ac:chgData name="isra albayaa" userId="96121e5f27c06981" providerId="LiveId" clId="{A8DCE33E-90EA-481D-935E-793AB0C47F35}" dt="2025-11-23T16:53:57.242" v="545" actId="26606"/>
          <ac:spMkLst>
            <pc:docMk/>
            <pc:sldMk cId="752806001" sldId="318"/>
            <ac:spMk id="4" creationId="{ED622773-EFA3-D047-D8C8-4CE8408D7ED4}"/>
          </ac:spMkLst>
        </pc:spChg>
        <pc:spChg chg="add mod ord">
          <ac:chgData name="isra albayaa" userId="96121e5f27c06981" providerId="LiveId" clId="{A8DCE33E-90EA-481D-935E-793AB0C47F35}" dt="2025-11-23T16:53:57.242" v="545" actId="26606"/>
          <ac:spMkLst>
            <pc:docMk/>
            <pc:sldMk cId="752806001" sldId="318"/>
            <ac:spMk id="5" creationId="{AD758528-A37A-88A5-5C17-DC22DAC5BA92}"/>
          </ac:spMkLst>
        </pc:spChg>
        <pc:spChg chg="add">
          <ac:chgData name="isra albayaa" userId="96121e5f27c06981" providerId="LiveId" clId="{A8DCE33E-90EA-481D-935E-793AB0C47F35}" dt="2025-11-23T16:53:57.242" v="545" actId="26606"/>
          <ac:spMkLst>
            <pc:docMk/>
            <pc:sldMk cId="752806001" sldId="318"/>
            <ac:spMk id="10" creationId="{C7D023E4-8DE1-436E-9847-ED6A4B4B04FD}"/>
          </ac:spMkLst>
        </pc:spChg>
        <pc:spChg chg="add">
          <ac:chgData name="isra albayaa" userId="96121e5f27c06981" providerId="LiveId" clId="{A8DCE33E-90EA-481D-935E-793AB0C47F35}" dt="2025-11-23T16:53:57.242" v="545" actId="26606"/>
          <ac:spMkLst>
            <pc:docMk/>
            <pc:sldMk cId="752806001" sldId="318"/>
            <ac:spMk id="12" creationId="{6BE11944-ED05-4FE9-9927-06C110BB3A36}"/>
          </ac:spMkLst>
        </pc:spChg>
        <pc:grpChg chg="add">
          <ac:chgData name="isra albayaa" userId="96121e5f27c06981" providerId="LiveId" clId="{A8DCE33E-90EA-481D-935E-793AB0C47F35}" dt="2025-11-23T16:53:57.242" v="545" actId="26606"/>
          <ac:grpSpMkLst>
            <pc:docMk/>
            <pc:sldMk cId="752806001" sldId="318"/>
            <ac:grpSpMk id="14" creationId="{A2812508-238C-4BCD-BDD3-25C99C5CA233}"/>
          </ac:grpSpMkLst>
        </pc:grpChg>
        <pc:grpChg chg="add">
          <ac:chgData name="isra albayaa" userId="96121e5f27c06981" providerId="LiveId" clId="{A8DCE33E-90EA-481D-935E-793AB0C47F35}" dt="2025-11-23T16:53:57.242" v="545" actId="26606"/>
          <ac:grpSpMkLst>
            <pc:docMk/>
            <pc:sldMk cId="752806001" sldId="318"/>
            <ac:grpSpMk id="18" creationId="{43F5E015-E085-4624-B431-B42414448684}"/>
          </ac:grpSpMkLst>
        </pc:grpChg>
      </pc:sldChg>
      <pc:sldChg chg="modSp add mod ord">
        <pc:chgData name="isra albayaa" userId="96121e5f27c06981" providerId="LiveId" clId="{A8DCE33E-90EA-481D-935E-793AB0C47F35}" dt="2025-11-25T14:39:57.902" v="598" actId="13900"/>
        <pc:sldMkLst>
          <pc:docMk/>
          <pc:sldMk cId="2254062685" sldId="319"/>
        </pc:sldMkLst>
        <pc:spChg chg="mod">
          <ac:chgData name="isra albayaa" userId="96121e5f27c06981" providerId="LiveId" clId="{A8DCE33E-90EA-481D-935E-793AB0C47F35}" dt="2025-11-23T16:55:47.347" v="552" actId="20577"/>
          <ac:spMkLst>
            <pc:docMk/>
            <pc:sldMk cId="2254062685" sldId="319"/>
            <ac:spMk id="2" creationId="{407A71EB-00CC-4F9C-5C1D-856DF067576E}"/>
          </ac:spMkLst>
        </pc:spChg>
        <pc:spChg chg="mod">
          <ac:chgData name="isra albayaa" userId="96121e5f27c06981" providerId="LiveId" clId="{A8DCE33E-90EA-481D-935E-793AB0C47F35}" dt="2025-11-25T14:39:57.902" v="598" actId="13900"/>
          <ac:spMkLst>
            <pc:docMk/>
            <pc:sldMk cId="2254062685" sldId="319"/>
            <ac:spMk id="3" creationId="{96900C7A-3B61-5EC0-5452-466FB3567B53}"/>
          </ac:spMkLst>
        </pc:spChg>
      </pc:sldChg>
      <pc:sldChg chg="modSp add mod ord">
        <pc:chgData name="isra albayaa" userId="96121e5f27c06981" providerId="LiveId" clId="{A8DCE33E-90EA-481D-935E-793AB0C47F35}" dt="2025-11-23T16:56:54.725" v="570" actId="20577"/>
        <pc:sldMkLst>
          <pc:docMk/>
          <pc:sldMk cId="3661675198" sldId="320"/>
        </pc:sldMkLst>
        <pc:spChg chg="mod">
          <ac:chgData name="isra albayaa" userId="96121e5f27c06981" providerId="LiveId" clId="{A8DCE33E-90EA-481D-935E-793AB0C47F35}" dt="2025-11-23T16:56:24.392" v="562" actId="27636"/>
          <ac:spMkLst>
            <pc:docMk/>
            <pc:sldMk cId="3661675198" sldId="320"/>
            <ac:spMk id="2" creationId="{C58CA7FD-9325-5A58-7838-FC627787402E}"/>
          </ac:spMkLst>
        </pc:spChg>
        <pc:spChg chg="mod">
          <ac:chgData name="isra albayaa" userId="96121e5f27c06981" providerId="LiveId" clId="{A8DCE33E-90EA-481D-935E-793AB0C47F35}" dt="2025-11-23T16:56:54.725" v="570" actId="20577"/>
          <ac:spMkLst>
            <pc:docMk/>
            <pc:sldMk cId="3661675198" sldId="320"/>
            <ac:spMk id="3" creationId="{C9741997-23E9-DAE8-EAA3-A8995574FE8D}"/>
          </ac:spMkLst>
        </pc:spChg>
      </pc:sldChg>
      <pc:sldChg chg="modSp add mod ord">
        <pc:chgData name="isra albayaa" userId="96121e5f27c06981" providerId="LiveId" clId="{A8DCE33E-90EA-481D-935E-793AB0C47F35}" dt="2025-11-25T14:39:08.402" v="597" actId="20577"/>
        <pc:sldMkLst>
          <pc:docMk/>
          <pc:sldMk cId="1672259076" sldId="321"/>
        </pc:sldMkLst>
        <pc:spChg chg="mod">
          <ac:chgData name="isra albayaa" userId="96121e5f27c06981" providerId="LiveId" clId="{A8DCE33E-90EA-481D-935E-793AB0C47F35}" dt="2025-11-23T16:58:03.982" v="581"/>
          <ac:spMkLst>
            <pc:docMk/>
            <pc:sldMk cId="1672259076" sldId="321"/>
            <ac:spMk id="2" creationId="{0ACBC334-E504-A58F-E791-6F991DB4C5F7}"/>
          </ac:spMkLst>
        </pc:spChg>
        <pc:spChg chg="mod">
          <ac:chgData name="isra albayaa" userId="96121e5f27c06981" providerId="LiveId" clId="{A8DCE33E-90EA-481D-935E-793AB0C47F35}" dt="2025-11-25T14:39:08.402" v="597" actId="20577"/>
          <ac:spMkLst>
            <pc:docMk/>
            <pc:sldMk cId="1672259076" sldId="321"/>
            <ac:spMk id="3" creationId="{E5CBE82E-5909-A78F-29CA-239F3A32D011}"/>
          </ac:spMkLst>
        </pc:spChg>
      </pc:sldChg>
      <pc:sldChg chg="modSp new mod">
        <pc:chgData name="isra albayaa" userId="96121e5f27c06981" providerId="LiveId" clId="{A8DCE33E-90EA-481D-935E-793AB0C47F35}" dt="2025-11-25T15:02:29.734" v="924" actId="13900"/>
        <pc:sldMkLst>
          <pc:docMk/>
          <pc:sldMk cId="930819886" sldId="322"/>
        </pc:sldMkLst>
        <pc:spChg chg="mod">
          <ac:chgData name="isra albayaa" userId="96121e5f27c06981" providerId="LiveId" clId="{A8DCE33E-90EA-481D-935E-793AB0C47F35}" dt="2025-11-25T14:52:46.573" v="650" actId="20577"/>
          <ac:spMkLst>
            <pc:docMk/>
            <pc:sldMk cId="930819886" sldId="322"/>
            <ac:spMk id="2" creationId="{D2CB6B0F-D6A2-1446-24AB-D61C768EB54C}"/>
          </ac:spMkLst>
        </pc:spChg>
        <pc:spChg chg="mod">
          <ac:chgData name="isra albayaa" userId="96121e5f27c06981" providerId="LiveId" clId="{A8DCE33E-90EA-481D-935E-793AB0C47F35}" dt="2025-11-25T15:02:29.734" v="924" actId="13900"/>
          <ac:spMkLst>
            <pc:docMk/>
            <pc:sldMk cId="930819886" sldId="322"/>
            <ac:spMk id="3" creationId="{8343866E-FA2B-1A11-DA29-8122D76946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0B4D2-A678-47C8-A0BB-2AC192077765}"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3247F531-F424-42BA-A911-C2F0AAE0EC0C}">
      <dgm:prSet/>
      <dgm:spPr/>
      <dgm:t>
        <a:bodyPr/>
        <a:lstStyle/>
        <a:p>
          <a:r>
            <a:rPr lang="en-GB"/>
            <a:t>By the end of this lecture students should be able to:-</a:t>
          </a:r>
          <a:endParaRPr lang="en-US"/>
        </a:p>
      </dgm:t>
    </dgm:pt>
    <dgm:pt modelId="{B16D136B-CD5B-47BA-A300-E884479D8E35}" type="parTrans" cxnId="{2CA8D4BA-694D-43AC-BE8A-DBD529344FA1}">
      <dgm:prSet/>
      <dgm:spPr/>
      <dgm:t>
        <a:bodyPr/>
        <a:lstStyle/>
        <a:p>
          <a:endParaRPr lang="en-US"/>
        </a:p>
      </dgm:t>
    </dgm:pt>
    <dgm:pt modelId="{2A05DAA4-B146-40EB-8857-BEFF7FA82EA7}" type="sibTrans" cxnId="{2CA8D4BA-694D-43AC-BE8A-DBD529344FA1}">
      <dgm:prSet/>
      <dgm:spPr/>
      <dgm:t>
        <a:bodyPr/>
        <a:lstStyle/>
        <a:p>
          <a:endParaRPr lang="en-US"/>
        </a:p>
      </dgm:t>
    </dgm:pt>
    <dgm:pt modelId="{8F1D80B1-7DCB-489E-9895-F6B0E8D0910D}">
      <dgm:prSet/>
      <dgm:spPr/>
      <dgm:t>
        <a:bodyPr/>
        <a:lstStyle/>
        <a:p>
          <a:r>
            <a:rPr lang="en-GB"/>
            <a:t>understand the sequence of WBC genesis.</a:t>
          </a:r>
          <a:endParaRPr lang="en-US"/>
        </a:p>
      </dgm:t>
    </dgm:pt>
    <dgm:pt modelId="{FCD2B44D-A0EC-4C7B-822F-E6A746F3B3A6}" type="parTrans" cxnId="{D3DD3D88-2389-49B9-BD1B-F0433E1445D8}">
      <dgm:prSet/>
      <dgm:spPr/>
      <dgm:t>
        <a:bodyPr/>
        <a:lstStyle/>
        <a:p>
          <a:endParaRPr lang="en-US"/>
        </a:p>
      </dgm:t>
    </dgm:pt>
    <dgm:pt modelId="{0FAE90E1-F348-4F1E-94EF-0EBCC99F7533}" type="sibTrans" cxnId="{D3DD3D88-2389-49B9-BD1B-F0433E1445D8}">
      <dgm:prSet/>
      <dgm:spPr/>
      <dgm:t>
        <a:bodyPr/>
        <a:lstStyle/>
        <a:p>
          <a:endParaRPr lang="en-US"/>
        </a:p>
      </dgm:t>
    </dgm:pt>
    <dgm:pt modelId="{473619C0-BAD8-4F95-AFC0-D52E31191E66}">
      <dgm:prSet/>
      <dgm:spPr/>
      <dgm:t>
        <a:bodyPr/>
        <a:lstStyle/>
        <a:p>
          <a:r>
            <a:rPr lang="en-GB" dirty="0"/>
            <a:t>understand the aetiology and definition of acute leukaemia.</a:t>
          </a:r>
          <a:endParaRPr lang="en-US" dirty="0"/>
        </a:p>
      </dgm:t>
    </dgm:pt>
    <dgm:pt modelId="{71DC1CAB-1ECC-47EB-939D-EE8E49E28452}" type="parTrans" cxnId="{35ADA30B-F406-4A1C-8A57-4B8F81B3FCC8}">
      <dgm:prSet/>
      <dgm:spPr/>
      <dgm:t>
        <a:bodyPr/>
        <a:lstStyle/>
        <a:p>
          <a:endParaRPr lang="en-US"/>
        </a:p>
      </dgm:t>
    </dgm:pt>
    <dgm:pt modelId="{E6569418-8DF2-432A-B157-9DB79B6792DF}" type="sibTrans" cxnId="{35ADA30B-F406-4A1C-8A57-4B8F81B3FCC8}">
      <dgm:prSet/>
      <dgm:spPr/>
      <dgm:t>
        <a:bodyPr/>
        <a:lstStyle/>
        <a:p>
          <a:endParaRPr lang="en-US"/>
        </a:p>
      </dgm:t>
    </dgm:pt>
    <dgm:pt modelId="{D51EBD87-9E22-400B-8CF2-50B1F547FECD}">
      <dgm:prSet/>
      <dgm:spPr/>
      <dgm:t>
        <a:bodyPr/>
        <a:lstStyle/>
        <a:p>
          <a:r>
            <a:rPr lang="en-GB"/>
            <a:t>Recognize the different schemes for leukaemia classification.</a:t>
          </a:r>
          <a:endParaRPr lang="en-US"/>
        </a:p>
      </dgm:t>
    </dgm:pt>
    <dgm:pt modelId="{9A892A2D-838D-4444-95F5-65D4CE2DC898}" type="parTrans" cxnId="{F9D8C98A-3B9B-4F84-A960-D9EB07DBBBF1}">
      <dgm:prSet/>
      <dgm:spPr/>
      <dgm:t>
        <a:bodyPr/>
        <a:lstStyle/>
        <a:p>
          <a:endParaRPr lang="en-US"/>
        </a:p>
      </dgm:t>
    </dgm:pt>
    <dgm:pt modelId="{195A943C-E852-4E5D-A313-EBA6D9D265F8}" type="sibTrans" cxnId="{F9D8C98A-3B9B-4F84-A960-D9EB07DBBBF1}">
      <dgm:prSet/>
      <dgm:spPr/>
      <dgm:t>
        <a:bodyPr/>
        <a:lstStyle/>
        <a:p>
          <a:endParaRPr lang="en-US"/>
        </a:p>
      </dgm:t>
    </dgm:pt>
    <dgm:pt modelId="{0206E81F-8816-416D-B09A-237DEBC89ED5}">
      <dgm:prSet/>
      <dgm:spPr/>
      <dgm:t>
        <a:bodyPr/>
        <a:lstStyle/>
        <a:p>
          <a:r>
            <a:rPr lang="en-GB"/>
            <a:t>Recognize the clinical manifestations and laboratory findings of AML and ALL.</a:t>
          </a:r>
          <a:endParaRPr lang="en-US"/>
        </a:p>
      </dgm:t>
    </dgm:pt>
    <dgm:pt modelId="{FFB604FC-3322-4FD8-B8A0-91E8C1EF3BF1}" type="parTrans" cxnId="{5062A68F-0057-4486-B557-F3688EFEB892}">
      <dgm:prSet/>
      <dgm:spPr/>
      <dgm:t>
        <a:bodyPr/>
        <a:lstStyle/>
        <a:p>
          <a:endParaRPr lang="en-US"/>
        </a:p>
      </dgm:t>
    </dgm:pt>
    <dgm:pt modelId="{D67084AE-573C-47B3-A6AE-D2AEA7D87429}" type="sibTrans" cxnId="{5062A68F-0057-4486-B557-F3688EFEB892}">
      <dgm:prSet/>
      <dgm:spPr/>
      <dgm:t>
        <a:bodyPr/>
        <a:lstStyle/>
        <a:p>
          <a:endParaRPr lang="en-US"/>
        </a:p>
      </dgm:t>
    </dgm:pt>
    <dgm:pt modelId="{1069E1E9-B6C3-4902-A28C-E45CEED9B623}" type="pres">
      <dgm:prSet presAssocID="{C1E0B4D2-A678-47C8-A0BB-2AC192077765}" presName="cycle" presStyleCnt="0">
        <dgm:presLayoutVars>
          <dgm:dir/>
          <dgm:resizeHandles val="exact"/>
        </dgm:presLayoutVars>
      </dgm:prSet>
      <dgm:spPr/>
    </dgm:pt>
    <dgm:pt modelId="{67325F79-834A-4E96-A039-D11AFFDDF9E8}" type="pres">
      <dgm:prSet presAssocID="{3247F531-F424-42BA-A911-C2F0AAE0EC0C}" presName="node" presStyleLbl="revTx" presStyleIdx="0" presStyleCnt="1" custScaleX="129811">
        <dgm:presLayoutVars>
          <dgm:bulletEnabled val="1"/>
        </dgm:presLayoutVars>
      </dgm:prSet>
      <dgm:spPr/>
    </dgm:pt>
  </dgm:ptLst>
  <dgm:cxnLst>
    <dgm:cxn modelId="{35ADA30B-F406-4A1C-8A57-4B8F81B3FCC8}" srcId="{3247F531-F424-42BA-A911-C2F0AAE0EC0C}" destId="{473619C0-BAD8-4F95-AFC0-D52E31191E66}" srcOrd="1" destOrd="0" parTransId="{71DC1CAB-1ECC-47EB-939D-EE8E49E28452}" sibTransId="{E6569418-8DF2-432A-B157-9DB79B6792DF}"/>
    <dgm:cxn modelId="{F221A90C-753F-4C80-A79E-11FA80BF44B4}" type="presOf" srcId="{3247F531-F424-42BA-A911-C2F0AAE0EC0C}" destId="{67325F79-834A-4E96-A039-D11AFFDDF9E8}" srcOrd="0" destOrd="0" presId="urn:microsoft.com/office/officeart/2005/8/layout/cycle1"/>
    <dgm:cxn modelId="{D3DD3D88-2389-49B9-BD1B-F0433E1445D8}" srcId="{3247F531-F424-42BA-A911-C2F0AAE0EC0C}" destId="{8F1D80B1-7DCB-489E-9895-F6B0E8D0910D}" srcOrd="0" destOrd="0" parTransId="{FCD2B44D-A0EC-4C7B-822F-E6A746F3B3A6}" sibTransId="{0FAE90E1-F348-4F1E-94EF-0EBCC99F7533}"/>
    <dgm:cxn modelId="{F9D8C98A-3B9B-4F84-A960-D9EB07DBBBF1}" srcId="{3247F531-F424-42BA-A911-C2F0AAE0EC0C}" destId="{D51EBD87-9E22-400B-8CF2-50B1F547FECD}" srcOrd="2" destOrd="0" parTransId="{9A892A2D-838D-4444-95F5-65D4CE2DC898}" sibTransId="{195A943C-E852-4E5D-A313-EBA6D9D265F8}"/>
    <dgm:cxn modelId="{5062A68F-0057-4486-B557-F3688EFEB892}" srcId="{3247F531-F424-42BA-A911-C2F0AAE0EC0C}" destId="{0206E81F-8816-416D-B09A-237DEBC89ED5}" srcOrd="3" destOrd="0" parTransId="{FFB604FC-3322-4FD8-B8A0-91E8C1EF3BF1}" sibTransId="{D67084AE-573C-47B3-A6AE-D2AEA7D87429}"/>
    <dgm:cxn modelId="{AEB05A93-6E31-4FE8-848F-02F6A3307E72}" type="presOf" srcId="{C1E0B4D2-A678-47C8-A0BB-2AC192077765}" destId="{1069E1E9-B6C3-4902-A28C-E45CEED9B623}" srcOrd="0" destOrd="0" presId="urn:microsoft.com/office/officeart/2005/8/layout/cycle1"/>
    <dgm:cxn modelId="{15E6949C-0ADB-4138-B4E7-EBA7A98D64DA}" type="presOf" srcId="{D51EBD87-9E22-400B-8CF2-50B1F547FECD}" destId="{67325F79-834A-4E96-A039-D11AFFDDF9E8}" srcOrd="0" destOrd="3" presId="urn:microsoft.com/office/officeart/2005/8/layout/cycle1"/>
    <dgm:cxn modelId="{2CA8D4BA-694D-43AC-BE8A-DBD529344FA1}" srcId="{C1E0B4D2-A678-47C8-A0BB-2AC192077765}" destId="{3247F531-F424-42BA-A911-C2F0AAE0EC0C}" srcOrd="0" destOrd="0" parTransId="{B16D136B-CD5B-47BA-A300-E884479D8E35}" sibTransId="{2A05DAA4-B146-40EB-8857-BEFF7FA82EA7}"/>
    <dgm:cxn modelId="{E4DC16D1-4353-419D-A9B4-60E4E2C5D147}" type="presOf" srcId="{473619C0-BAD8-4F95-AFC0-D52E31191E66}" destId="{67325F79-834A-4E96-A039-D11AFFDDF9E8}" srcOrd="0" destOrd="2" presId="urn:microsoft.com/office/officeart/2005/8/layout/cycle1"/>
    <dgm:cxn modelId="{F45B67DF-1537-4737-ABFB-A0134B295FAA}" type="presOf" srcId="{8F1D80B1-7DCB-489E-9895-F6B0E8D0910D}" destId="{67325F79-834A-4E96-A039-D11AFFDDF9E8}" srcOrd="0" destOrd="1" presId="urn:microsoft.com/office/officeart/2005/8/layout/cycle1"/>
    <dgm:cxn modelId="{2DA8EBFB-7EE8-4B4F-BBEB-38C67C4E879A}" type="presOf" srcId="{0206E81F-8816-416D-B09A-237DEBC89ED5}" destId="{67325F79-834A-4E96-A039-D11AFFDDF9E8}" srcOrd="0" destOrd="4" presId="urn:microsoft.com/office/officeart/2005/8/layout/cycle1"/>
    <dgm:cxn modelId="{DC311391-DEE6-4F23-92CC-53511CA2E377}" type="presParOf" srcId="{1069E1E9-B6C3-4902-A28C-E45CEED9B623}" destId="{67325F79-834A-4E96-A039-D11AFFDDF9E8}" srcOrd="0"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7F4B6-70CA-44A8-A1A9-5A20B3C32A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613DB65-9492-4F47-A6E0-347E7F361C1E}">
      <dgm:prSet/>
      <dgm:spPr/>
      <dgm:t>
        <a:bodyPr/>
        <a:lstStyle/>
        <a:p>
          <a:pPr algn="just"/>
          <a:r>
            <a:rPr lang="en-US" dirty="0"/>
            <a:t>features of bone marrow failure ( pallor&amp; lethargy due to anemia , fever ,malaise , infections due to neutropenia , spontaneous bruises &amp; bleeding gums , menorrhagia  due to thrombocytopenia .</a:t>
          </a:r>
        </a:p>
      </dgm:t>
    </dgm:pt>
    <dgm:pt modelId="{FA49F763-40D7-4371-AFF6-DED3809FB9F6}" type="parTrans" cxnId="{DF326266-A0A3-446E-BB26-AF07B1471B09}">
      <dgm:prSet/>
      <dgm:spPr/>
      <dgm:t>
        <a:bodyPr/>
        <a:lstStyle/>
        <a:p>
          <a:endParaRPr lang="en-US"/>
        </a:p>
      </dgm:t>
    </dgm:pt>
    <dgm:pt modelId="{B0EF5C91-F4DD-401E-B96C-CF42C7DFAB0C}" type="sibTrans" cxnId="{DF326266-A0A3-446E-BB26-AF07B1471B09}">
      <dgm:prSet/>
      <dgm:spPr/>
      <dgm:t>
        <a:bodyPr/>
        <a:lstStyle/>
        <a:p>
          <a:endParaRPr lang="en-US"/>
        </a:p>
      </dgm:t>
    </dgm:pt>
    <dgm:pt modelId="{CF8F6E0C-007B-426F-9E1D-D7E1E5D672C7}">
      <dgm:prSet/>
      <dgm:spPr/>
      <dgm:t>
        <a:bodyPr/>
        <a:lstStyle/>
        <a:p>
          <a:pPr algn="just"/>
          <a:r>
            <a:rPr lang="en-US" dirty="0"/>
            <a:t>features of organ infiltration :- tender bones , lymphadenopathy, </a:t>
          </a:r>
          <a:r>
            <a:rPr lang="en-US" dirty="0" err="1"/>
            <a:t>spleenomegally</a:t>
          </a:r>
          <a:r>
            <a:rPr lang="en-US" dirty="0"/>
            <a:t> ,</a:t>
          </a:r>
          <a:r>
            <a:rPr lang="en-US" dirty="0" err="1"/>
            <a:t>hepatomegally</a:t>
          </a:r>
          <a:r>
            <a:rPr lang="en-US" dirty="0"/>
            <a:t>, signs of meningeal involvement (headache , nausea, vomiting, blurring of vision ),gum hypertrophy in monocytic </a:t>
          </a:r>
          <a:r>
            <a:rPr lang="en-US" dirty="0" err="1"/>
            <a:t>leukaemia</a:t>
          </a:r>
          <a:r>
            <a:rPr lang="en-US" dirty="0"/>
            <a:t> , testicular swelling.</a:t>
          </a:r>
        </a:p>
      </dgm:t>
    </dgm:pt>
    <dgm:pt modelId="{3ED22CE4-23C8-464A-865E-7635D0B0043F}" type="parTrans" cxnId="{AD9DB521-E55E-47E4-93D1-A4A6CA28ED81}">
      <dgm:prSet/>
      <dgm:spPr/>
      <dgm:t>
        <a:bodyPr/>
        <a:lstStyle/>
        <a:p>
          <a:endParaRPr lang="en-US"/>
        </a:p>
      </dgm:t>
    </dgm:pt>
    <dgm:pt modelId="{A2EBFDDA-29A5-49F6-8530-E535C1CFE7BB}" type="sibTrans" cxnId="{AD9DB521-E55E-47E4-93D1-A4A6CA28ED81}">
      <dgm:prSet/>
      <dgm:spPr/>
      <dgm:t>
        <a:bodyPr/>
        <a:lstStyle/>
        <a:p>
          <a:endParaRPr lang="en-US"/>
        </a:p>
      </dgm:t>
    </dgm:pt>
    <dgm:pt modelId="{8AFDCBBE-AEC7-4250-BA20-353ED99C1D18}" type="pres">
      <dgm:prSet presAssocID="{3337F4B6-70CA-44A8-A1A9-5A20B3C32A06}" presName="linear" presStyleCnt="0">
        <dgm:presLayoutVars>
          <dgm:animLvl val="lvl"/>
          <dgm:resizeHandles val="exact"/>
        </dgm:presLayoutVars>
      </dgm:prSet>
      <dgm:spPr/>
    </dgm:pt>
    <dgm:pt modelId="{54544D2F-7450-4C82-A913-039CD8C00E49}" type="pres">
      <dgm:prSet presAssocID="{8613DB65-9492-4F47-A6E0-347E7F361C1E}" presName="parentText" presStyleLbl="node1" presStyleIdx="0" presStyleCnt="2">
        <dgm:presLayoutVars>
          <dgm:chMax val="0"/>
          <dgm:bulletEnabled val="1"/>
        </dgm:presLayoutVars>
      </dgm:prSet>
      <dgm:spPr/>
    </dgm:pt>
    <dgm:pt modelId="{3EC40F74-B482-42C7-81D9-E51FFA1C2594}" type="pres">
      <dgm:prSet presAssocID="{B0EF5C91-F4DD-401E-B96C-CF42C7DFAB0C}" presName="spacer" presStyleCnt="0"/>
      <dgm:spPr/>
    </dgm:pt>
    <dgm:pt modelId="{8E70C222-2E2A-4AD5-BC48-0F4013312C40}" type="pres">
      <dgm:prSet presAssocID="{CF8F6E0C-007B-426F-9E1D-D7E1E5D672C7}" presName="parentText" presStyleLbl="node1" presStyleIdx="1" presStyleCnt="2">
        <dgm:presLayoutVars>
          <dgm:chMax val="0"/>
          <dgm:bulletEnabled val="1"/>
        </dgm:presLayoutVars>
      </dgm:prSet>
      <dgm:spPr/>
    </dgm:pt>
  </dgm:ptLst>
  <dgm:cxnLst>
    <dgm:cxn modelId="{AD9DB521-E55E-47E4-93D1-A4A6CA28ED81}" srcId="{3337F4B6-70CA-44A8-A1A9-5A20B3C32A06}" destId="{CF8F6E0C-007B-426F-9E1D-D7E1E5D672C7}" srcOrd="1" destOrd="0" parTransId="{3ED22CE4-23C8-464A-865E-7635D0B0043F}" sibTransId="{A2EBFDDA-29A5-49F6-8530-E535C1CFE7BB}"/>
    <dgm:cxn modelId="{DF326266-A0A3-446E-BB26-AF07B1471B09}" srcId="{3337F4B6-70CA-44A8-A1A9-5A20B3C32A06}" destId="{8613DB65-9492-4F47-A6E0-347E7F361C1E}" srcOrd="0" destOrd="0" parTransId="{FA49F763-40D7-4371-AFF6-DED3809FB9F6}" sibTransId="{B0EF5C91-F4DD-401E-B96C-CF42C7DFAB0C}"/>
    <dgm:cxn modelId="{09783054-EE28-4BF0-8635-E07DC6687267}" type="presOf" srcId="{3337F4B6-70CA-44A8-A1A9-5A20B3C32A06}" destId="{8AFDCBBE-AEC7-4250-BA20-353ED99C1D18}" srcOrd="0" destOrd="0" presId="urn:microsoft.com/office/officeart/2005/8/layout/vList2"/>
    <dgm:cxn modelId="{7166E0B1-A8FA-4686-97BD-4F4251133454}" type="presOf" srcId="{8613DB65-9492-4F47-A6E0-347E7F361C1E}" destId="{54544D2F-7450-4C82-A913-039CD8C00E49}" srcOrd="0" destOrd="0" presId="urn:microsoft.com/office/officeart/2005/8/layout/vList2"/>
    <dgm:cxn modelId="{A91D12E6-7A8B-4560-9E98-D2229A4359D6}" type="presOf" srcId="{CF8F6E0C-007B-426F-9E1D-D7E1E5D672C7}" destId="{8E70C222-2E2A-4AD5-BC48-0F4013312C40}" srcOrd="0" destOrd="0" presId="urn:microsoft.com/office/officeart/2005/8/layout/vList2"/>
    <dgm:cxn modelId="{EAF6D5AA-52ED-4A72-BE36-A6DD8D363276}" type="presParOf" srcId="{8AFDCBBE-AEC7-4250-BA20-353ED99C1D18}" destId="{54544D2F-7450-4C82-A913-039CD8C00E49}" srcOrd="0" destOrd="0" presId="urn:microsoft.com/office/officeart/2005/8/layout/vList2"/>
    <dgm:cxn modelId="{5C15ACEE-5BCF-463D-80C1-6CFC7A2DBFDD}" type="presParOf" srcId="{8AFDCBBE-AEC7-4250-BA20-353ED99C1D18}" destId="{3EC40F74-B482-42C7-81D9-E51FFA1C2594}" srcOrd="1" destOrd="0" presId="urn:microsoft.com/office/officeart/2005/8/layout/vList2"/>
    <dgm:cxn modelId="{14058308-44D1-4C9C-BEB4-2F7DBDB5D5D8}" type="presParOf" srcId="{8AFDCBBE-AEC7-4250-BA20-353ED99C1D18}" destId="{8E70C222-2E2A-4AD5-BC48-0F4013312C4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25F79-834A-4E96-A039-D11AFFDDF9E8}">
      <dsp:nvSpPr>
        <dsp:cNvPr id="0" name=""/>
        <dsp:cNvSpPr/>
      </dsp:nvSpPr>
      <dsp:spPr>
        <a:xfrm>
          <a:off x="1123954" y="3745"/>
          <a:ext cx="5638790" cy="4343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GB" sz="3200" kern="1200"/>
            <a:t>By the end of this lecture students should be able to:-</a:t>
          </a:r>
          <a:endParaRPr lang="en-US" sz="3200" kern="1200"/>
        </a:p>
        <a:p>
          <a:pPr marL="228600" lvl="1" indent="-228600" algn="l" defTabSz="1111250">
            <a:lnSpc>
              <a:spcPct val="90000"/>
            </a:lnSpc>
            <a:spcBef>
              <a:spcPct val="0"/>
            </a:spcBef>
            <a:spcAft>
              <a:spcPct val="15000"/>
            </a:spcAft>
            <a:buChar char="•"/>
          </a:pPr>
          <a:r>
            <a:rPr lang="en-GB" sz="2500" kern="1200"/>
            <a:t>understand the sequence of WBC genesis.</a:t>
          </a:r>
          <a:endParaRPr lang="en-US" sz="2500" kern="1200"/>
        </a:p>
        <a:p>
          <a:pPr marL="228600" lvl="1" indent="-228600" algn="l" defTabSz="1111250">
            <a:lnSpc>
              <a:spcPct val="90000"/>
            </a:lnSpc>
            <a:spcBef>
              <a:spcPct val="0"/>
            </a:spcBef>
            <a:spcAft>
              <a:spcPct val="15000"/>
            </a:spcAft>
            <a:buChar char="•"/>
          </a:pPr>
          <a:r>
            <a:rPr lang="en-GB" sz="2500" kern="1200" dirty="0"/>
            <a:t>understand the aetiology and definition of acute leukaemia.</a:t>
          </a:r>
          <a:endParaRPr lang="en-US" sz="2500" kern="1200" dirty="0"/>
        </a:p>
        <a:p>
          <a:pPr marL="228600" lvl="1" indent="-228600" algn="l" defTabSz="1111250">
            <a:lnSpc>
              <a:spcPct val="90000"/>
            </a:lnSpc>
            <a:spcBef>
              <a:spcPct val="0"/>
            </a:spcBef>
            <a:spcAft>
              <a:spcPct val="15000"/>
            </a:spcAft>
            <a:buChar char="•"/>
          </a:pPr>
          <a:r>
            <a:rPr lang="en-GB" sz="2500" kern="1200"/>
            <a:t>Recognize the different schemes for leukaemia classification.</a:t>
          </a:r>
          <a:endParaRPr lang="en-US" sz="2500" kern="1200"/>
        </a:p>
        <a:p>
          <a:pPr marL="228600" lvl="1" indent="-228600" algn="l" defTabSz="1111250">
            <a:lnSpc>
              <a:spcPct val="90000"/>
            </a:lnSpc>
            <a:spcBef>
              <a:spcPct val="0"/>
            </a:spcBef>
            <a:spcAft>
              <a:spcPct val="15000"/>
            </a:spcAft>
            <a:buChar char="•"/>
          </a:pPr>
          <a:r>
            <a:rPr lang="en-GB" sz="2500" kern="1200"/>
            <a:t>Recognize the clinical manifestations and laboratory findings of AML and ALL.</a:t>
          </a:r>
          <a:endParaRPr lang="en-US" sz="2500" kern="1200"/>
        </a:p>
      </dsp:txBody>
      <dsp:txXfrm>
        <a:off x="1123954" y="3745"/>
        <a:ext cx="5638790" cy="4343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44D2F-7450-4C82-A913-039CD8C00E49}">
      <dsp:nvSpPr>
        <dsp:cNvPr id="0" name=""/>
        <dsp:cNvSpPr/>
      </dsp:nvSpPr>
      <dsp:spPr>
        <a:xfrm>
          <a:off x="0" y="53536"/>
          <a:ext cx="7886700" cy="20875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t>features of bone marrow failure ( pallor&amp; lethargy due to anemia , fever ,malaise , infections due to neutropenia , spontaneous bruises &amp; bleeding gums , menorrhagia  due to thrombocytopenia .</a:t>
          </a:r>
        </a:p>
      </dsp:txBody>
      <dsp:txXfrm>
        <a:off x="101907" y="155443"/>
        <a:ext cx="7682886" cy="1883758"/>
      </dsp:txXfrm>
    </dsp:sp>
    <dsp:sp modelId="{8E70C222-2E2A-4AD5-BC48-0F4013312C40}">
      <dsp:nvSpPr>
        <dsp:cNvPr id="0" name=""/>
        <dsp:cNvSpPr/>
      </dsp:nvSpPr>
      <dsp:spPr>
        <a:xfrm>
          <a:off x="0" y="2210229"/>
          <a:ext cx="7886700" cy="208757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t>features of organ infiltration :- tender bones , lymphadenopathy, </a:t>
          </a:r>
          <a:r>
            <a:rPr lang="en-US" sz="2400" kern="1200" dirty="0" err="1"/>
            <a:t>spleenomegally</a:t>
          </a:r>
          <a:r>
            <a:rPr lang="en-US" sz="2400" kern="1200" dirty="0"/>
            <a:t> ,</a:t>
          </a:r>
          <a:r>
            <a:rPr lang="en-US" sz="2400" kern="1200" dirty="0" err="1"/>
            <a:t>hepatomegally</a:t>
          </a:r>
          <a:r>
            <a:rPr lang="en-US" sz="2400" kern="1200" dirty="0"/>
            <a:t>, signs of meningeal involvement (headache , nausea, vomiting, blurring of vision ),gum hypertrophy in monocytic </a:t>
          </a:r>
          <a:r>
            <a:rPr lang="en-US" sz="2400" kern="1200" dirty="0" err="1"/>
            <a:t>leukaemia</a:t>
          </a:r>
          <a:r>
            <a:rPr lang="en-US" sz="2400" kern="1200" dirty="0"/>
            <a:t> , testicular swelling.</a:t>
          </a:r>
        </a:p>
      </dsp:txBody>
      <dsp:txXfrm>
        <a:off x="101907" y="2312136"/>
        <a:ext cx="7682886" cy="188375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CE2F4-12EA-444C-BEDE-49534A876A54}" type="datetimeFigureOut">
              <a:rPr lang="en-US" smtClean="0"/>
              <a:t>11/25/2025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E456D-E92D-489D-944F-0B1CDEB02AA7}" type="slidenum">
              <a:rPr lang="en-US" smtClean="0"/>
              <a:t>‹#›</a:t>
            </a:fld>
            <a:endParaRPr lang="en-US"/>
          </a:p>
        </p:txBody>
      </p:sp>
    </p:spTree>
    <p:extLst>
      <p:ext uri="{BB962C8B-B14F-4D97-AF65-F5344CB8AC3E}">
        <p14:creationId xmlns:p14="http://schemas.microsoft.com/office/powerpoint/2010/main" val="15935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E456D-E92D-489D-944F-0B1CDEB02AA7}" type="slidenum">
              <a:rPr lang="en-US" smtClean="0"/>
              <a:t>2</a:t>
            </a:fld>
            <a:endParaRPr lang="en-US"/>
          </a:p>
        </p:txBody>
      </p:sp>
    </p:spTree>
    <p:extLst>
      <p:ext uri="{BB962C8B-B14F-4D97-AF65-F5344CB8AC3E}">
        <p14:creationId xmlns:p14="http://schemas.microsoft.com/office/powerpoint/2010/main" val="74606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277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61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869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497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280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250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90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34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171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742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109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30363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592281" y="666351"/>
            <a:ext cx="7918803" cy="3044335"/>
          </a:xfrm>
        </p:spPr>
        <p:txBody>
          <a:bodyPr anchor="b">
            <a:normAutofit/>
          </a:bodyPr>
          <a:lstStyle/>
          <a:p>
            <a:r>
              <a:rPr lang="en-GB" sz="4200">
                <a:solidFill>
                  <a:schemeClr val="bg1"/>
                </a:solidFill>
              </a:rPr>
              <a:t>Acute leukaemia</a:t>
            </a:r>
          </a:p>
        </p:txBody>
      </p:sp>
      <p:sp>
        <p:nvSpPr>
          <p:cNvPr id="3" name="Subtitle 2"/>
          <p:cNvSpPr>
            <a:spLocks noGrp="1"/>
          </p:cNvSpPr>
          <p:nvPr>
            <p:ph type="subTitle" idx="1"/>
          </p:nvPr>
        </p:nvSpPr>
        <p:spPr>
          <a:xfrm>
            <a:off x="592281" y="3866064"/>
            <a:ext cx="7918803" cy="2234485"/>
          </a:xfrm>
        </p:spPr>
        <p:txBody>
          <a:bodyPr anchor="t">
            <a:normAutofit/>
          </a:bodyPr>
          <a:lstStyle/>
          <a:p>
            <a:r>
              <a:rPr lang="en-GB">
                <a:solidFill>
                  <a:schemeClr val="bg1"/>
                </a:solidFill>
              </a:rPr>
              <a:t>Prof. Dr. Israa M. Al-Bayaa</a:t>
            </a:r>
          </a:p>
        </p:txBody>
      </p:sp>
    </p:spTree>
    <p:extLst>
      <p:ext uri="{BB962C8B-B14F-4D97-AF65-F5344CB8AC3E}">
        <p14:creationId xmlns:p14="http://schemas.microsoft.com/office/powerpoint/2010/main" val="177389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D render of cells">
            <a:extLst>
              <a:ext uri="{FF2B5EF4-FFF2-40B4-BE49-F238E27FC236}">
                <a16:creationId xmlns:a16="http://schemas.microsoft.com/office/drawing/2014/main" id="{E2726433-626E-5046-25F3-14973BB60FBF}"/>
              </a:ext>
            </a:extLst>
          </p:cNvPr>
          <p:cNvPicPr>
            <a:picLocks noChangeAspect="1"/>
          </p:cNvPicPr>
          <p:nvPr/>
        </p:nvPicPr>
        <p:blipFill>
          <a:blip r:embed="rId2">
            <a:duotone>
              <a:schemeClr val="bg2">
                <a:shade val="45000"/>
                <a:satMod val="135000"/>
              </a:schemeClr>
              <a:prstClr val="white"/>
            </a:duotone>
          </a:blip>
          <a:srcRect l="1389" r="23611"/>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b="1" dirty="0"/>
              <a:t>Pathogenesis :-</a:t>
            </a:r>
            <a:br>
              <a:rPr lang="en-GB" dirty="0"/>
            </a:br>
            <a:endParaRPr lang="en-GB"/>
          </a:p>
        </p:txBody>
      </p:sp>
      <p:sp>
        <p:nvSpPr>
          <p:cNvPr id="3" name="Content Placeholder 2"/>
          <p:cNvSpPr>
            <a:spLocks noGrp="1"/>
          </p:cNvSpPr>
          <p:nvPr>
            <p:ph idx="1"/>
          </p:nvPr>
        </p:nvSpPr>
        <p:spPr>
          <a:xfrm>
            <a:off x="628650" y="1825625"/>
            <a:ext cx="7886700" cy="4351338"/>
          </a:xfrm>
        </p:spPr>
        <p:txBody>
          <a:bodyPr>
            <a:normAutofit/>
          </a:bodyPr>
          <a:lstStyle/>
          <a:p>
            <a:pPr marL="0" indent="0" algn="just">
              <a:lnSpc>
                <a:spcPct val="90000"/>
              </a:lnSpc>
              <a:buNone/>
            </a:pPr>
            <a:r>
              <a:rPr lang="en-US" sz="2700" dirty="0"/>
              <a:t>Acute leukemia is an aggressive disease in which the malignant transformation occurs in the pluripotential haemopoietic stem cell or very early progenitors. the genetic damage may involve different key steps in cell proliferation and differentiation resulting in ;-</a:t>
            </a:r>
            <a:endParaRPr lang="en-GB" sz="2700" dirty="0"/>
          </a:p>
          <a:p>
            <a:pPr lvl="0" algn="just">
              <a:lnSpc>
                <a:spcPct val="90000"/>
              </a:lnSpc>
            </a:pPr>
            <a:r>
              <a:rPr lang="en-US" sz="2700" dirty="0"/>
              <a:t>Increase rate of proliferation .</a:t>
            </a:r>
            <a:endParaRPr lang="en-GB" sz="2700" dirty="0"/>
          </a:p>
          <a:p>
            <a:pPr lvl="0" algn="just">
              <a:lnSpc>
                <a:spcPct val="90000"/>
              </a:lnSpc>
            </a:pPr>
            <a:r>
              <a:rPr lang="en-US" sz="2700" dirty="0"/>
              <a:t>Reduced apoptosis.</a:t>
            </a:r>
            <a:endParaRPr lang="en-GB" sz="2700" dirty="0"/>
          </a:p>
          <a:p>
            <a:pPr lvl="0" algn="just">
              <a:lnSpc>
                <a:spcPct val="90000"/>
              </a:lnSpc>
            </a:pPr>
            <a:r>
              <a:rPr lang="en-US" sz="2700" dirty="0"/>
              <a:t>Block in cellular differentiation.</a:t>
            </a:r>
            <a:endParaRPr lang="en-GB" sz="2700" dirty="0"/>
          </a:p>
          <a:p>
            <a:pPr marL="0" indent="0" algn="just">
              <a:lnSpc>
                <a:spcPct val="90000"/>
              </a:lnSpc>
              <a:buNone/>
            </a:pPr>
            <a:r>
              <a:rPr lang="en-US" sz="2700" dirty="0"/>
              <a:t> </a:t>
            </a:r>
            <a:endParaRPr lang="en-GB" sz="2700" dirty="0"/>
          </a:p>
          <a:p>
            <a:pPr>
              <a:lnSpc>
                <a:spcPct val="90000"/>
              </a:lnSpc>
            </a:pPr>
            <a:endParaRPr lang="en-GB" sz="2700" dirty="0"/>
          </a:p>
        </p:txBody>
      </p:sp>
    </p:spTree>
    <p:extLst>
      <p:ext uri="{BB962C8B-B14F-4D97-AF65-F5344CB8AC3E}">
        <p14:creationId xmlns:p14="http://schemas.microsoft.com/office/powerpoint/2010/main" val="8684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5345B7A3-8E96-AFF1-7DA0-B5380F993B6B}"/>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b="1" dirty="0"/>
              <a:t>Classification :-</a:t>
            </a:r>
            <a:br>
              <a:rPr lang="en-GB" dirty="0"/>
            </a:br>
            <a:endParaRPr lang="en-GB"/>
          </a:p>
        </p:txBody>
      </p:sp>
      <p:sp>
        <p:nvSpPr>
          <p:cNvPr id="3" name="Content Placeholder 2"/>
          <p:cNvSpPr>
            <a:spLocks noGrp="1"/>
          </p:cNvSpPr>
          <p:nvPr>
            <p:ph idx="1"/>
          </p:nvPr>
        </p:nvSpPr>
        <p:spPr>
          <a:xfrm>
            <a:off x="628650" y="1825625"/>
            <a:ext cx="7886700" cy="4351338"/>
          </a:xfrm>
        </p:spPr>
        <p:txBody>
          <a:bodyPr>
            <a:normAutofit/>
          </a:bodyPr>
          <a:lstStyle/>
          <a:p>
            <a:pPr marL="0" indent="0" algn="just">
              <a:buNone/>
            </a:pPr>
            <a:r>
              <a:rPr lang="en-US" dirty="0"/>
              <a:t>Acute </a:t>
            </a:r>
            <a:r>
              <a:rPr lang="en-US" dirty="0" err="1"/>
              <a:t>leukaemia</a:t>
            </a:r>
            <a:r>
              <a:rPr lang="en-US" dirty="0"/>
              <a:t> is broadly classified into;-</a:t>
            </a:r>
            <a:endParaRPr lang="en-GB" dirty="0"/>
          </a:p>
          <a:p>
            <a:pPr lvl="0" algn="just"/>
            <a:r>
              <a:rPr lang="en-US" dirty="0"/>
              <a:t>acute myeloid leukemia (AML).</a:t>
            </a:r>
            <a:endParaRPr lang="en-GB" dirty="0"/>
          </a:p>
          <a:p>
            <a:pPr lvl="0" algn="just"/>
            <a:r>
              <a:rPr lang="en-US" dirty="0"/>
              <a:t>acute lymphoid leukemia (ALL) whether T- ALL or B-ALL</a:t>
            </a:r>
            <a:endParaRPr lang="en-GB" dirty="0"/>
          </a:p>
          <a:p>
            <a:pPr lvl="0" algn="just"/>
            <a:r>
              <a:rPr lang="en-US" dirty="0"/>
              <a:t>acute </a:t>
            </a:r>
            <a:r>
              <a:rPr lang="en-US" dirty="0" err="1"/>
              <a:t>leukaemia</a:t>
            </a:r>
            <a:r>
              <a:rPr lang="en-US" dirty="0"/>
              <a:t> of ambiguous linage with markers of both myeloid and lymphoid cells, or lacking definite linage markers.</a:t>
            </a:r>
            <a:endParaRPr lang="en-GB" dirty="0"/>
          </a:p>
          <a:p>
            <a:endParaRPr lang="en-GB" dirty="0"/>
          </a:p>
        </p:txBody>
      </p:sp>
    </p:spTree>
    <p:extLst>
      <p:ext uri="{BB962C8B-B14F-4D97-AF65-F5344CB8AC3E}">
        <p14:creationId xmlns:p14="http://schemas.microsoft.com/office/powerpoint/2010/main" val="382093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lecular structure and periodic table on a desk">
            <a:extLst>
              <a:ext uri="{FF2B5EF4-FFF2-40B4-BE49-F238E27FC236}">
                <a16:creationId xmlns:a16="http://schemas.microsoft.com/office/drawing/2014/main" id="{2224BB58-6462-E6A4-54E4-CEF2C3829E05}"/>
              </a:ext>
            </a:extLst>
          </p:cNvPr>
          <p:cNvPicPr>
            <a:picLocks noChangeAspect="1"/>
          </p:cNvPicPr>
          <p:nvPr/>
        </p:nvPicPr>
        <p:blipFill>
          <a:blip r:embed="rId2">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b="1" dirty="0"/>
              <a:t>Clinical manifestations :-</a:t>
            </a:r>
            <a:br>
              <a:rPr lang="en-GB" dirty="0"/>
            </a:br>
            <a:endParaRPr lang="en-GB"/>
          </a:p>
        </p:txBody>
      </p:sp>
      <p:sp>
        <p:nvSpPr>
          <p:cNvPr id="3" name="Content Placeholder 2"/>
          <p:cNvSpPr>
            <a:spLocks noGrp="1"/>
          </p:cNvSpPr>
          <p:nvPr>
            <p:ph idx="1"/>
          </p:nvPr>
        </p:nvSpPr>
        <p:spPr>
          <a:xfrm>
            <a:off x="628650" y="1825625"/>
            <a:ext cx="7886700" cy="4351338"/>
          </a:xfrm>
        </p:spPr>
        <p:txBody>
          <a:bodyPr>
            <a:normAutofit/>
          </a:bodyPr>
          <a:lstStyle/>
          <a:p>
            <a:pPr marL="0" indent="0" algn="just">
              <a:lnSpc>
                <a:spcPct val="90000"/>
              </a:lnSpc>
              <a:buNone/>
            </a:pPr>
            <a:r>
              <a:rPr lang="en-US" sz="2700" dirty="0"/>
              <a:t>Acute leukemia could develop at any age and we can classify them into 2 distinct types:-</a:t>
            </a:r>
            <a:endParaRPr lang="en-GB" sz="2700" dirty="0"/>
          </a:p>
          <a:p>
            <a:pPr lvl="0" algn="just">
              <a:lnSpc>
                <a:spcPct val="90000"/>
              </a:lnSpc>
            </a:pPr>
            <a:r>
              <a:rPr lang="en-US" sz="2700" dirty="0"/>
              <a:t>childhood </a:t>
            </a:r>
            <a:r>
              <a:rPr lang="en-US" sz="2700" dirty="0" err="1"/>
              <a:t>leukaemia</a:t>
            </a:r>
            <a:r>
              <a:rPr lang="en-US" sz="2700" dirty="0"/>
              <a:t> affecting children less than 15 years old. 80% of the cases are usually ALL .</a:t>
            </a:r>
            <a:endParaRPr lang="en-GB" sz="2700" dirty="0"/>
          </a:p>
          <a:p>
            <a:pPr lvl="0" algn="just">
              <a:lnSpc>
                <a:spcPct val="90000"/>
              </a:lnSpc>
            </a:pPr>
            <a:r>
              <a:rPr lang="en-US" sz="2700" dirty="0"/>
              <a:t>adult </a:t>
            </a:r>
            <a:r>
              <a:rPr lang="en-US" sz="2700" dirty="0" err="1"/>
              <a:t>leukaemiia</a:t>
            </a:r>
            <a:r>
              <a:rPr lang="en-US" sz="2700" dirty="0"/>
              <a:t> affecting adults &gt; 15years the majority of the cases are AML.</a:t>
            </a:r>
            <a:endParaRPr lang="en-GB" sz="2700" dirty="0"/>
          </a:p>
          <a:p>
            <a:pPr marL="0" indent="0" algn="just">
              <a:lnSpc>
                <a:spcPct val="90000"/>
              </a:lnSpc>
              <a:buNone/>
            </a:pPr>
            <a:r>
              <a:rPr lang="en-US" sz="2700" dirty="0"/>
              <a:t>As a clinical presentation there is a great degree of overlap between AML and ALL requiring many investigation for accurate categorization.</a:t>
            </a:r>
            <a:endParaRPr lang="en-GB" sz="2700" dirty="0"/>
          </a:p>
        </p:txBody>
      </p:sp>
    </p:spTree>
    <p:extLst>
      <p:ext uri="{BB962C8B-B14F-4D97-AF65-F5344CB8AC3E}">
        <p14:creationId xmlns:p14="http://schemas.microsoft.com/office/powerpoint/2010/main" val="193294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664F20B9-3A38-7523-2260-22D6474C5AEB}"/>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endParaRPr lang="en-GB"/>
          </a:p>
        </p:txBody>
      </p:sp>
      <p:sp>
        <p:nvSpPr>
          <p:cNvPr id="3" name="Content Placeholder 2"/>
          <p:cNvSpPr>
            <a:spLocks noGrp="1"/>
          </p:cNvSpPr>
          <p:nvPr>
            <p:ph idx="1"/>
          </p:nvPr>
        </p:nvSpPr>
        <p:spPr>
          <a:xfrm>
            <a:off x="628650" y="1825625"/>
            <a:ext cx="7886700" cy="4351338"/>
          </a:xfrm>
        </p:spPr>
        <p:txBody>
          <a:bodyPr>
            <a:normAutofit/>
          </a:bodyPr>
          <a:lstStyle/>
          <a:p>
            <a:pPr algn="just"/>
            <a:r>
              <a:rPr lang="en-US" b="1" dirty="0"/>
              <a:t>Generally speaking : the clinical features of Acute Leukemia are due directly or indirectly to the proliferation of the leukemic cells and their infiltration into normal tissues.</a:t>
            </a:r>
            <a:endParaRPr lang="en-GB" dirty="0"/>
          </a:p>
          <a:p>
            <a:endParaRPr lang="en-GB" dirty="0"/>
          </a:p>
        </p:txBody>
      </p:sp>
    </p:spTree>
    <p:extLst>
      <p:ext uri="{BB962C8B-B14F-4D97-AF65-F5344CB8AC3E}">
        <p14:creationId xmlns:p14="http://schemas.microsoft.com/office/powerpoint/2010/main" val="33748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1DEFC1-53A9-A820-FAAB-31971E0BE01B}"/>
              </a:ext>
            </a:extLst>
          </p:cNvPr>
          <p:cNvPicPr>
            <a:picLocks noChangeAspect="1"/>
          </p:cNvPicPr>
          <p:nvPr/>
        </p:nvPicPr>
        <p:blipFill>
          <a:blip r:embed="rId2"/>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dirty="0"/>
              <a:t>Clinically the patients presented with</a:t>
            </a:r>
            <a:endParaRPr lang="en-GB" dirty="0"/>
          </a:p>
        </p:txBody>
      </p:sp>
      <p:graphicFrame>
        <p:nvGraphicFramePr>
          <p:cNvPr id="5" name="Content Placeholder 2">
            <a:extLst>
              <a:ext uri="{FF2B5EF4-FFF2-40B4-BE49-F238E27FC236}">
                <a16:creationId xmlns:a16="http://schemas.microsoft.com/office/drawing/2014/main" id="{F8551926-7852-686B-65C8-3ACA49E418E4}"/>
              </a:ext>
            </a:extLst>
          </p:cNvPr>
          <p:cNvGraphicFramePr>
            <a:graphicFrameLocks noGrp="1"/>
          </p:cNvGraphicFramePr>
          <p:nvPr>
            <p:ph idx="1"/>
            <p:extLst>
              <p:ext uri="{D42A27DB-BD31-4B8C-83A1-F6EECF244321}">
                <p14:modId xmlns:p14="http://schemas.microsoft.com/office/powerpoint/2010/main" val="8451347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05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A6CF0FFD-F091-2A3F-ADAC-F9759AC897F2}"/>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endParaRPr lang="en-GB"/>
          </a:p>
        </p:txBody>
      </p:sp>
      <p:sp>
        <p:nvSpPr>
          <p:cNvPr id="3" name="Content Placeholder 2"/>
          <p:cNvSpPr>
            <a:spLocks noGrp="1"/>
          </p:cNvSpPr>
          <p:nvPr>
            <p:ph idx="1"/>
          </p:nvPr>
        </p:nvSpPr>
        <p:spPr>
          <a:xfrm>
            <a:off x="628650" y="1825625"/>
            <a:ext cx="7886700" cy="4351338"/>
          </a:xfrm>
        </p:spPr>
        <p:txBody>
          <a:bodyPr>
            <a:normAutofit/>
          </a:bodyPr>
          <a:lstStyle/>
          <a:p>
            <a:pPr lvl="0" algn="just">
              <a:lnSpc>
                <a:spcPct val="90000"/>
              </a:lnSpc>
            </a:pPr>
            <a:r>
              <a:rPr lang="en-US" sz="3000" dirty="0"/>
              <a:t>Patients with high WBC count may present with symptoms of </a:t>
            </a:r>
            <a:r>
              <a:rPr lang="en-US" sz="3000" dirty="0" err="1"/>
              <a:t>leukostasis</a:t>
            </a:r>
            <a:r>
              <a:rPr lang="en-US" sz="3000" dirty="0"/>
              <a:t> secondary to hyperleukocytosis. Which   is deﬁned as a blast count of greater than 100 x 10</a:t>
            </a:r>
            <a:r>
              <a:rPr lang="en-US" sz="3000" baseline="30000" dirty="0"/>
              <a:t>9</a:t>
            </a:r>
            <a:r>
              <a:rPr lang="en-US" sz="3000" dirty="0"/>
              <a:t>/l, With hyperleukocytosis, blasts pack and plug blood vessels, leading to </a:t>
            </a:r>
            <a:r>
              <a:rPr lang="en-US" sz="3000" dirty="0" err="1"/>
              <a:t>leukostasis</a:t>
            </a:r>
            <a:r>
              <a:rPr lang="en-US" sz="3000" dirty="0"/>
              <a:t>  and  thrombus  formation. Specific signs and symptoms can include shortness of breath, hypoxia, diffuse  pulmonary  infiltrates,  headache and blurring of vision.</a:t>
            </a:r>
            <a:endParaRPr lang="en-GB" sz="3000" dirty="0"/>
          </a:p>
          <a:p>
            <a:pPr marL="0" indent="0">
              <a:lnSpc>
                <a:spcPct val="90000"/>
              </a:lnSpc>
              <a:buNone/>
            </a:pPr>
            <a:endParaRPr lang="en-GB" sz="3000" dirty="0"/>
          </a:p>
        </p:txBody>
      </p:sp>
    </p:spTree>
    <p:extLst>
      <p:ext uri="{BB962C8B-B14F-4D97-AF65-F5344CB8AC3E}">
        <p14:creationId xmlns:p14="http://schemas.microsoft.com/office/powerpoint/2010/main" val="95164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clinical-al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95745"/>
            <a:ext cx="8000999" cy="550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0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14"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592281" y="1014574"/>
            <a:ext cx="7294297" cy="2226769"/>
          </a:xfrm>
        </p:spPr>
        <p:txBody>
          <a:bodyPr anchor="ctr">
            <a:normAutofit/>
          </a:bodyPr>
          <a:lstStyle/>
          <a:p>
            <a:pPr algn="l"/>
            <a:r>
              <a:rPr lang="en-US" sz="4200" b="1" dirty="0">
                <a:solidFill>
                  <a:schemeClr val="bg1"/>
                </a:solidFill>
              </a:rPr>
              <a:t>Investigation in Acute </a:t>
            </a:r>
            <a:r>
              <a:rPr lang="en-US" sz="4200" b="1" dirty="0" err="1">
                <a:solidFill>
                  <a:schemeClr val="bg1"/>
                </a:solidFill>
              </a:rPr>
              <a:t>leukaemia</a:t>
            </a:r>
            <a:r>
              <a:rPr lang="en-US" sz="4200" b="1" dirty="0">
                <a:solidFill>
                  <a:schemeClr val="bg1"/>
                </a:solidFill>
              </a:rPr>
              <a:t>:-</a:t>
            </a:r>
            <a:br>
              <a:rPr lang="en-GB" sz="4200" dirty="0">
                <a:solidFill>
                  <a:schemeClr val="bg1"/>
                </a:solidFill>
              </a:rPr>
            </a:br>
            <a:endParaRPr lang="en-GB" sz="4200" dirty="0">
              <a:solidFill>
                <a:schemeClr val="bg1"/>
              </a:solidFill>
            </a:endParaRPr>
          </a:p>
        </p:txBody>
      </p:sp>
      <p:sp>
        <p:nvSpPr>
          <p:cNvPr id="4" name="Subtitle 3"/>
          <p:cNvSpPr>
            <a:spLocks noGrp="1"/>
          </p:cNvSpPr>
          <p:nvPr>
            <p:ph type="subTitle" idx="1"/>
          </p:nvPr>
        </p:nvSpPr>
        <p:spPr>
          <a:xfrm>
            <a:off x="592281" y="3640633"/>
            <a:ext cx="7294297" cy="2487212"/>
          </a:xfrm>
        </p:spPr>
        <p:txBody>
          <a:bodyPr anchor="ctr">
            <a:normAutofit/>
          </a:bodyPr>
          <a:lstStyle/>
          <a:p>
            <a:pPr algn="l"/>
            <a:endParaRPr lang="en-GB">
              <a:solidFill>
                <a:schemeClr val="tx2"/>
              </a:solidFill>
            </a:endParaRPr>
          </a:p>
        </p:txBody>
      </p:sp>
    </p:spTree>
    <p:extLst>
      <p:ext uri="{BB962C8B-B14F-4D97-AF65-F5344CB8AC3E}">
        <p14:creationId xmlns:p14="http://schemas.microsoft.com/office/powerpoint/2010/main" val="129484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75CE67E8-F193-F762-4C14-F435722FD818}"/>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lvl="0">
              <a:lnSpc>
                <a:spcPct val="90000"/>
              </a:lnSpc>
            </a:pPr>
            <a:r>
              <a:rPr lang="en-GB" sz="4100" dirty="0"/>
              <a:t>1- </a:t>
            </a:r>
            <a:r>
              <a:rPr lang="en-US" sz="4100" b="1" u="sng" dirty="0"/>
              <a:t>Blood Picture in Acute Leukemia</a:t>
            </a:r>
            <a:endParaRPr lang="en-GB" sz="4100" dirty="0"/>
          </a:p>
        </p:txBody>
      </p:sp>
      <p:sp>
        <p:nvSpPr>
          <p:cNvPr id="3" name="Content Placeholder 2"/>
          <p:cNvSpPr>
            <a:spLocks noGrp="1"/>
          </p:cNvSpPr>
          <p:nvPr>
            <p:ph idx="1"/>
          </p:nvPr>
        </p:nvSpPr>
        <p:spPr>
          <a:xfrm>
            <a:off x="628650" y="1825625"/>
            <a:ext cx="7886700" cy="4351338"/>
          </a:xfrm>
        </p:spPr>
        <p:txBody>
          <a:bodyPr>
            <a:normAutofit/>
          </a:bodyPr>
          <a:lstStyle/>
          <a:p>
            <a:pPr lvl="0" algn="just">
              <a:lnSpc>
                <a:spcPct val="90000"/>
              </a:lnSpc>
            </a:pPr>
            <a:r>
              <a:rPr lang="en-US" sz="2700" dirty="0"/>
              <a:t>Hemoglobin is usually reduced. (Anemia)</a:t>
            </a:r>
            <a:endParaRPr lang="en-GB" sz="2700" dirty="0"/>
          </a:p>
          <a:p>
            <a:pPr lvl="0" algn="just">
              <a:lnSpc>
                <a:spcPct val="90000"/>
              </a:lnSpc>
            </a:pPr>
            <a:r>
              <a:rPr lang="en-US" sz="2700" dirty="0"/>
              <a:t>Platelets are usually reduced (thrombocytopenia).</a:t>
            </a:r>
            <a:endParaRPr lang="en-GB" sz="2700" dirty="0"/>
          </a:p>
          <a:p>
            <a:pPr lvl="0" algn="just">
              <a:lnSpc>
                <a:spcPct val="90000"/>
              </a:lnSpc>
            </a:pPr>
            <a:r>
              <a:rPr lang="en-US" sz="2700" dirty="0"/>
              <a:t>Leukocytes are usually increased, and may reach figures of 200-300 x 10</a:t>
            </a:r>
            <a:r>
              <a:rPr lang="en-US" sz="2700" baseline="30000" dirty="0"/>
              <a:t>9</a:t>
            </a:r>
            <a:r>
              <a:rPr lang="en-US" sz="2700" dirty="0"/>
              <a:t>/L, or above.</a:t>
            </a:r>
            <a:endParaRPr lang="en-GB" sz="2700" dirty="0"/>
          </a:p>
          <a:p>
            <a:pPr lvl="0" algn="just">
              <a:lnSpc>
                <a:spcPct val="90000"/>
              </a:lnSpc>
            </a:pPr>
            <a:r>
              <a:rPr lang="en-US" sz="2700" dirty="0"/>
              <a:t>However in around one quarter of case the leucocytes maybe reduced. Or the counts maybe normal. </a:t>
            </a:r>
            <a:endParaRPr lang="en-GB" sz="2700" dirty="0"/>
          </a:p>
          <a:p>
            <a:pPr algn="just">
              <a:lnSpc>
                <a:spcPct val="90000"/>
              </a:lnSpc>
            </a:pPr>
            <a:r>
              <a:rPr lang="en-US" sz="2700" dirty="0"/>
              <a:t>Usually the leukocytes on film include a majority of blasts, the presence of more than 20% blasts is required for diagnosis. </a:t>
            </a:r>
          </a:p>
          <a:p>
            <a:pPr lvl="0">
              <a:lnSpc>
                <a:spcPct val="90000"/>
              </a:lnSpc>
            </a:pPr>
            <a:endParaRPr lang="en-GB" sz="2700" dirty="0"/>
          </a:p>
          <a:p>
            <a:pPr marL="0" indent="0">
              <a:lnSpc>
                <a:spcPct val="90000"/>
              </a:lnSpc>
              <a:buNone/>
            </a:pPr>
            <a:endParaRPr lang="en-GB" sz="2700" dirty="0"/>
          </a:p>
          <a:p>
            <a:pPr>
              <a:lnSpc>
                <a:spcPct val="90000"/>
              </a:lnSpc>
            </a:pPr>
            <a:endParaRPr lang="en-GB" sz="2700" dirty="0"/>
          </a:p>
        </p:txBody>
      </p:sp>
    </p:spTree>
    <p:extLst>
      <p:ext uri="{BB962C8B-B14F-4D97-AF65-F5344CB8AC3E}">
        <p14:creationId xmlns:p14="http://schemas.microsoft.com/office/powerpoint/2010/main" val="72420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bwMode="auto">
          <a:xfrm>
            <a:off x="685800" y="685800"/>
            <a:ext cx="7010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11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829B1D-63EF-E840-A351-CF598BCA6061}"/>
              </a:ext>
            </a:extLst>
          </p:cNvPr>
          <p:cNvPicPr>
            <a:picLocks noChangeAspect="1"/>
          </p:cNvPicPr>
          <p:nvPr/>
        </p:nvPicPr>
        <p:blipFill>
          <a:blip r:embed="rId3">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dirty="0"/>
              <a:t>objectives</a:t>
            </a:r>
          </a:p>
        </p:txBody>
      </p:sp>
      <p:graphicFrame>
        <p:nvGraphicFramePr>
          <p:cNvPr id="5" name="Content Placeholder 2">
            <a:extLst>
              <a:ext uri="{FF2B5EF4-FFF2-40B4-BE49-F238E27FC236}">
                <a16:creationId xmlns:a16="http://schemas.microsoft.com/office/drawing/2014/main" id="{E0A71CD4-9809-5860-CB88-BB2AD9CEC3E9}"/>
              </a:ext>
            </a:extLst>
          </p:cNvPr>
          <p:cNvGraphicFramePr>
            <a:graphicFrameLocks noGrp="1"/>
          </p:cNvGraphicFramePr>
          <p:nvPr>
            <p:ph idx="1"/>
            <p:extLst>
              <p:ext uri="{D42A27DB-BD31-4B8C-83A1-F6EECF244321}">
                <p14:modId xmlns:p14="http://schemas.microsoft.com/office/powerpoint/2010/main" val="26252193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5720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944CD1-6736-2039-835F-522783BA7313}"/>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2B3F00BE-6B1A-4FF2-4599-814D7F4504E8}"/>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EAB5E30-3661-465F-2A0D-ACF172EC5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75B8D-84D1-0771-E9FE-6B0081C29BF9}"/>
              </a:ext>
            </a:extLst>
          </p:cNvPr>
          <p:cNvSpPr>
            <a:spLocks noGrp="1"/>
          </p:cNvSpPr>
          <p:nvPr>
            <p:ph type="title"/>
          </p:nvPr>
        </p:nvSpPr>
        <p:spPr>
          <a:xfrm>
            <a:off x="628650" y="365125"/>
            <a:ext cx="7886700" cy="1325563"/>
          </a:xfrm>
        </p:spPr>
        <p:txBody>
          <a:bodyPr>
            <a:normAutofit/>
          </a:bodyPr>
          <a:lstStyle/>
          <a:p>
            <a:pPr lvl="0">
              <a:lnSpc>
                <a:spcPct val="90000"/>
              </a:lnSpc>
            </a:pPr>
            <a:r>
              <a:rPr lang="en-GB" sz="4000" dirty="0"/>
              <a:t>2- </a:t>
            </a:r>
            <a:r>
              <a:rPr lang="en-US" sz="4000" b="1" dirty="0"/>
              <a:t>Bone marrow in Acute Leukemia</a:t>
            </a:r>
            <a:endParaRPr lang="en-GB" sz="4100" dirty="0"/>
          </a:p>
        </p:txBody>
      </p:sp>
      <p:sp>
        <p:nvSpPr>
          <p:cNvPr id="3" name="Content Placeholder 2">
            <a:extLst>
              <a:ext uri="{FF2B5EF4-FFF2-40B4-BE49-F238E27FC236}">
                <a16:creationId xmlns:a16="http://schemas.microsoft.com/office/drawing/2014/main" id="{EAA8E2F7-7F57-8155-521A-5899C4572CEE}"/>
              </a:ext>
            </a:extLst>
          </p:cNvPr>
          <p:cNvSpPr>
            <a:spLocks noGrp="1"/>
          </p:cNvSpPr>
          <p:nvPr>
            <p:ph idx="1"/>
          </p:nvPr>
        </p:nvSpPr>
        <p:spPr>
          <a:xfrm>
            <a:off x="628650" y="1825625"/>
            <a:ext cx="7886700" cy="4351338"/>
          </a:xfrm>
        </p:spPr>
        <p:txBody>
          <a:bodyPr>
            <a:normAutofit fontScale="92500"/>
          </a:bodyPr>
          <a:lstStyle/>
          <a:p>
            <a:pPr lvl="0" algn="just"/>
            <a:r>
              <a:rPr lang="en-US" sz="2800" dirty="0"/>
              <a:t>Usually markedly hypercellular with extensive infiltration by blasts cells, constituting at least 20% of all nucleated elements, with suppression of normal hemopoietic elements. However still acute </a:t>
            </a:r>
            <a:r>
              <a:rPr lang="en-US" sz="2800" dirty="0" err="1"/>
              <a:t>leukaemia</a:t>
            </a:r>
            <a:r>
              <a:rPr lang="en-US" sz="2800" dirty="0"/>
              <a:t> may present with a hypocellular marrow.</a:t>
            </a:r>
            <a:endParaRPr lang="en-GB" sz="2800" dirty="0"/>
          </a:p>
          <a:p>
            <a:pPr lvl="0" algn="just"/>
            <a:r>
              <a:rPr lang="en-US" sz="2800" dirty="0"/>
              <a:t>Based on morphology of the blasts and their pattern of maturation and the use of special stains and sometimes immunological markers, </a:t>
            </a:r>
            <a:r>
              <a:rPr lang="en-US" sz="2800" dirty="0" err="1"/>
              <a:t>Leukaemia</a:t>
            </a:r>
            <a:r>
              <a:rPr lang="en-US" sz="2800" dirty="0"/>
              <a:t> could be classed into lymphoid and myeloid and subtyped morphologically within each of these classes.</a:t>
            </a:r>
            <a:endParaRPr lang="en-GB" sz="2800" dirty="0"/>
          </a:p>
          <a:p>
            <a:pPr marL="0" lvl="0" indent="0">
              <a:lnSpc>
                <a:spcPct val="90000"/>
              </a:lnSpc>
              <a:buNone/>
            </a:pPr>
            <a:endParaRPr lang="en-GB" sz="2700" dirty="0"/>
          </a:p>
          <a:p>
            <a:pPr marL="0" indent="0">
              <a:lnSpc>
                <a:spcPct val="90000"/>
              </a:lnSpc>
              <a:buNone/>
            </a:pPr>
            <a:endParaRPr lang="en-GB" sz="2700" dirty="0"/>
          </a:p>
          <a:p>
            <a:pPr>
              <a:lnSpc>
                <a:spcPct val="90000"/>
              </a:lnSpc>
            </a:pPr>
            <a:endParaRPr lang="en-GB" sz="2700" dirty="0"/>
          </a:p>
        </p:txBody>
      </p:sp>
    </p:spTree>
    <p:extLst>
      <p:ext uri="{BB962C8B-B14F-4D97-AF65-F5344CB8AC3E}">
        <p14:creationId xmlns:p14="http://schemas.microsoft.com/office/powerpoint/2010/main" val="176766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t>AML</a:t>
            </a:r>
          </a:p>
        </p:txBody>
      </p:sp>
      <p:sp>
        <p:nvSpPr>
          <p:cNvPr id="36867" name="Rectangle 3"/>
          <p:cNvSpPr>
            <a:spLocks noGrp="1" noChangeArrowheads="1"/>
          </p:cNvSpPr>
          <p:nvPr>
            <p:ph idx="1"/>
          </p:nvPr>
        </p:nvSpPr>
        <p:spPr>
          <a:xfrm>
            <a:off x="457200" y="1600200"/>
            <a:ext cx="8229600" cy="4495800"/>
          </a:xfrm>
          <a:prstGeom prst="rect">
            <a:avLst/>
          </a:prstGeom>
        </p:spPr>
        <p:txBody>
          <a:bodyPr/>
          <a:lstStyle/>
          <a:p>
            <a:pPr eaLnBrk="1" hangingPunct="1">
              <a:defRPr/>
            </a:pPr>
            <a:endParaRPr lang="ar-IQ"/>
          </a:p>
        </p:txBody>
      </p:sp>
      <p:pic>
        <p:nvPicPr>
          <p:cNvPr id="22532" name="Picture 4" descr="aml- m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7950200" cy="574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02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C:\Users\israa\Desktop\full hematology unit\week 2\images for week 2\BM in acu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943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65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7F879E-7271-9B26-5EFA-75EC4B66C246}"/>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02EC31B8-2565-006C-0477-E86F0A675670}"/>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C343C3FF-9010-0495-F757-9C78DB638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BC3C4-859D-6A9E-FB37-37727F919114}"/>
              </a:ext>
            </a:extLst>
          </p:cNvPr>
          <p:cNvSpPr>
            <a:spLocks noGrp="1"/>
          </p:cNvSpPr>
          <p:nvPr>
            <p:ph type="title"/>
          </p:nvPr>
        </p:nvSpPr>
        <p:spPr>
          <a:xfrm>
            <a:off x="628650" y="365125"/>
            <a:ext cx="7886700" cy="1325563"/>
          </a:xfrm>
        </p:spPr>
        <p:txBody>
          <a:bodyPr>
            <a:normAutofit/>
          </a:bodyPr>
          <a:lstStyle/>
          <a:p>
            <a:pPr lvl="0">
              <a:lnSpc>
                <a:spcPct val="90000"/>
              </a:lnSpc>
            </a:pPr>
            <a:endParaRPr lang="en-GB" sz="4100" dirty="0"/>
          </a:p>
        </p:txBody>
      </p:sp>
      <p:sp>
        <p:nvSpPr>
          <p:cNvPr id="3" name="Content Placeholder 2">
            <a:extLst>
              <a:ext uri="{FF2B5EF4-FFF2-40B4-BE49-F238E27FC236}">
                <a16:creationId xmlns:a16="http://schemas.microsoft.com/office/drawing/2014/main" id="{1BD3ADA4-97DF-3A4E-F0B6-018D3129C10E}"/>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sz="2800" b="1" u="sng" dirty="0"/>
              <a:t>3- immunophenotyping , cytogenetic study.</a:t>
            </a:r>
          </a:p>
          <a:p>
            <a:pPr marL="0" indent="0">
              <a:lnSpc>
                <a:spcPct val="90000"/>
              </a:lnSpc>
              <a:buNone/>
            </a:pPr>
            <a:r>
              <a:rPr lang="en-US" sz="2800" b="1" u="sng" dirty="0"/>
              <a:t>4- biochemical tests:- </a:t>
            </a:r>
            <a:r>
              <a:rPr lang="en-US" sz="2800" dirty="0"/>
              <a:t>↑ uric acid &amp; LDH , hypokalemia (it may be spurious when the WBC count is very high) , ↑Ca.</a:t>
            </a:r>
          </a:p>
          <a:p>
            <a:pPr marL="0" indent="0">
              <a:lnSpc>
                <a:spcPct val="90000"/>
              </a:lnSpc>
              <a:buNone/>
            </a:pPr>
            <a:r>
              <a:rPr lang="en-US" sz="2800" b="1" u="sng" dirty="0"/>
              <a:t>5- coagulation tests:- </a:t>
            </a:r>
            <a:r>
              <a:rPr lang="en-US" sz="2800" b="1" dirty="0"/>
              <a:t> </a:t>
            </a:r>
            <a:r>
              <a:rPr lang="en-US" sz="2800" dirty="0"/>
              <a:t>are mainly needed in M3 type as it s mainly associated with DIC.</a:t>
            </a:r>
          </a:p>
          <a:p>
            <a:pPr marL="0" indent="0">
              <a:lnSpc>
                <a:spcPct val="90000"/>
              </a:lnSpc>
              <a:buNone/>
            </a:pPr>
            <a:endParaRPr lang="en-US" sz="2800" dirty="0"/>
          </a:p>
          <a:p>
            <a:pPr marL="0" indent="0">
              <a:lnSpc>
                <a:spcPct val="90000"/>
              </a:lnSpc>
              <a:buNone/>
            </a:pPr>
            <a:endParaRPr lang="en-US" sz="2800" dirty="0"/>
          </a:p>
          <a:p>
            <a:pPr marL="0" lvl="0" indent="0">
              <a:lnSpc>
                <a:spcPct val="90000"/>
              </a:lnSpc>
              <a:buNone/>
            </a:pPr>
            <a:endParaRPr lang="en-GB" sz="2700" dirty="0"/>
          </a:p>
          <a:p>
            <a:pPr marL="0" indent="0">
              <a:lnSpc>
                <a:spcPct val="90000"/>
              </a:lnSpc>
              <a:buNone/>
            </a:pPr>
            <a:endParaRPr lang="en-GB" sz="2700" dirty="0"/>
          </a:p>
          <a:p>
            <a:pPr>
              <a:lnSpc>
                <a:spcPct val="90000"/>
              </a:lnSpc>
            </a:pPr>
            <a:endParaRPr lang="en-GB" sz="2700" dirty="0"/>
          </a:p>
        </p:txBody>
      </p:sp>
    </p:spTree>
    <p:extLst>
      <p:ext uri="{BB962C8B-B14F-4D97-AF65-F5344CB8AC3E}">
        <p14:creationId xmlns:p14="http://schemas.microsoft.com/office/powerpoint/2010/main" val="3152821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15"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3">
            <a:extLst>
              <a:ext uri="{FF2B5EF4-FFF2-40B4-BE49-F238E27FC236}">
                <a16:creationId xmlns:a16="http://schemas.microsoft.com/office/drawing/2014/main" id="{573B38DF-FF0E-116A-8AD9-7C904043C78D}"/>
              </a:ext>
            </a:extLst>
          </p:cNvPr>
          <p:cNvSpPr>
            <a:spLocks noGrp="1"/>
          </p:cNvSpPr>
          <p:nvPr>
            <p:ph type="ctrTitle"/>
          </p:nvPr>
        </p:nvSpPr>
        <p:spPr>
          <a:xfrm>
            <a:off x="592281" y="1014574"/>
            <a:ext cx="7294297" cy="2226769"/>
          </a:xfrm>
        </p:spPr>
        <p:txBody>
          <a:bodyPr anchor="ctr">
            <a:normAutofit/>
          </a:bodyPr>
          <a:lstStyle/>
          <a:p>
            <a:pPr algn="l"/>
            <a:r>
              <a:rPr lang="en-US" sz="4200">
                <a:solidFill>
                  <a:schemeClr val="bg1"/>
                </a:solidFill>
              </a:rPr>
              <a:t>Classification schemes of Acute leukaemia</a:t>
            </a:r>
          </a:p>
        </p:txBody>
      </p:sp>
      <p:sp>
        <p:nvSpPr>
          <p:cNvPr id="5" name="Subtitle 4">
            <a:extLst>
              <a:ext uri="{FF2B5EF4-FFF2-40B4-BE49-F238E27FC236}">
                <a16:creationId xmlns:a16="http://schemas.microsoft.com/office/drawing/2014/main" id="{F499EBAC-0B8E-2214-8F76-30117AF40F70}"/>
              </a:ext>
            </a:extLst>
          </p:cNvPr>
          <p:cNvSpPr>
            <a:spLocks noGrp="1"/>
          </p:cNvSpPr>
          <p:nvPr>
            <p:ph type="subTitle" idx="1"/>
          </p:nvPr>
        </p:nvSpPr>
        <p:spPr>
          <a:xfrm>
            <a:off x="592281" y="3640633"/>
            <a:ext cx="7294297" cy="2487212"/>
          </a:xfrm>
        </p:spPr>
        <p:txBody>
          <a:bodyPr anchor="ctr">
            <a:normAutofit/>
          </a:bodyPr>
          <a:lstStyle/>
          <a:p>
            <a:pPr algn="l"/>
            <a:endParaRPr lang="en-US">
              <a:solidFill>
                <a:schemeClr val="tx2"/>
              </a:solidFill>
            </a:endParaRPr>
          </a:p>
        </p:txBody>
      </p:sp>
    </p:spTree>
    <p:extLst>
      <p:ext uri="{BB962C8B-B14F-4D97-AF65-F5344CB8AC3E}">
        <p14:creationId xmlns:p14="http://schemas.microsoft.com/office/powerpoint/2010/main" val="29062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D3C9C8-AFAA-AD0B-62BD-30A25C8A45D1}"/>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331DA4D3-0482-682B-FD18-362150FA0CB9}"/>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6748818F-2BDE-D6C0-B032-0D59EE983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81ACE-92A7-EF68-14CA-5D2FF8455AB0}"/>
              </a:ext>
            </a:extLst>
          </p:cNvPr>
          <p:cNvSpPr>
            <a:spLocks noGrp="1"/>
          </p:cNvSpPr>
          <p:nvPr>
            <p:ph type="title"/>
          </p:nvPr>
        </p:nvSpPr>
        <p:spPr>
          <a:xfrm>
            <a:off x="628650" y="365125"/>
            <a:ext cx="7886700" cy="1325563"/>
          </a:xfrm>
        </p:spPr>
        <p:txBody>
          <a:bodyPr>
            <a:normAutofit/>
          </a:bodyPr>
          <a:lstStyle/>
          <a:p>
            <a:pPr lvl="0">
              <a:lnSpc>
                <a:spcPct val="90000"/>
              </a:lnSpc>
            </a:pPr>
            <a:r>
              <a:rPr lang="en-US" sz="4000" b="1" dirty="0"/>
              <a:t>FAB (</a:t>
            </a:r>
            <a:r>
              <a:rPr lang="en-US" sz="4000" b="1" u="sng" dirty="0"/>
              <a:t>French American British )</a:t>
            </a:r>
            <a:r>
              <a:rPr lang="en-US" sz="4000" b="1" dirty="0"/>
              <a:t> classification of acute </a:t>
            </a:r>
            <a:r>
              <a:rPr lang="en-US" sz="4000" b="1" dirty="0" err="1"/>
              <a:t>leukaemia</a:t>
            </a:r>
            <a:r>
              <a:rPr lang="en-US" sz="4000" b="1" dirty="0"/>
              <a:t>:-</a:t>
            </a:r>
            <a:endParaRPr lang="en-GB" sz="4100" dirty="0"/>
          </a:p>
        </p:txBody>
      </p:sp>
      <p:sp>
        <p:nvSpPr>
          <p:cNvPr id="3" name="Content Placeholder 2">
            <a:extLst>
              <a:ext uri="{FF2B5EF4-FFF2-40B4-BE49-F238E27FC236}">
                <a16:creationId xmlns:a16="http://schemas.microsoft.com/office/drawing/2014/main" id="{2B7B7DC2-3D89-47B7-B374-7075F6DCC92A}"/>
              </a:ext>
            </a:extLst>
          </p:cNvPr>
          <p:cNvSpPr>
            <a:spLocks noGrp="1"/>
          </p:cNvSpPr>
          <p:nvPr>
            <p:ph idx="1"/>
          </p:nvPr>
        </p:nvSpPr>
        <p:spPr>
          <a:xfrm>
            <a:off x="628650" y="1825625"/>
            <a:ext cx="7886700" cy="4351338"/>
          </a:xfrm>
        </p:spPr>
        <p:txBody>
          <a:bodyPr>
            <a:normAutofit/>
          </a:bodyPr>
          <a:lstStyle/>
          <a:p>
            <a:pPr lvl="0" algn="just"/>
            <a:r>
              <a:rPr lang="en-US" sz="2400" dirty="0"/>
              <a:t>This classification is based mainly on morphology of the blasts, and on use of special stains (cytochemistry) and limited use of monoclonal markers in special situations, and Acute leukemia is classified and subclassified into :</a:t>
            </a:r>
            <a:endParaRPr lang="en-GB" sz="2400" dirty="0"/>
          </a:p>
          <a:p>
            <a:pPr lvl="0"/>
            <a:r>
              <a:rPr lang="en-US" sz="2400" dirty="0"/>
              <a:t>Acute Lymphoid Leukemia (ALL) is classified into 3 </a:t>
            </a:r>
            <a:r>
              <a:rPr lang="en-US" sz="2400" dirty="0" err="1"/>
              <a:t>subytpes</a:t>
            </a:r>
            <a:r>
              <a:rPr lang="en-US" sz="2400" dirty="0"/>
              <a:t> (L1, L2, L3).</a:t>
            </a:r>
            <a:endParaRPr lang="en-GB" sz="2400" dirty="0"/>
          </a:p>
          <a:p>
            <a:pPr lvl="0"/>
            <a:r>
              <a:rPr lang="en-US" sz="2400" dirty="0"/>
              <a:t>Acute Myeloid Leukemia (AML) is classed into 8 subtypes : (M0, M1, M2, M3, M4, M5, M6, M7).</a:t>
            </a:r>
            <a:endParaRPr lang="en-GB" sz="2400" dirty="0"/>
          </a:p>
          <a:p>
            <a:pPr marL="0" lvl="0" indent="0">
              <a:lnSpc>
                <a:spcPct val="90000"/>
              </a:lnSpc>
              <a:buNone/>
            </a:pPr>
            <a:endParaRPr lang="en-GB" sz="2700" dirty="0"/>
          </a:p>
          <a:p>
            <a:pPr marL="0" indent="0">
              <a:lnSpc>
                <a:spcPct val="90000"/>
              </a:lnSpc>
              <a:buNone/>
            </a:pPr>
            <a:endParaRPr lang="en-GB" sz="2700" dirty="0"/>
          </a:p>
          <a:p>
            <a:pPr>
              <a:lnSpc>
                <a:spcPct val="90000"/>
              </a:lnSpc>
            </a:pPr>
            <a:endParaRPr lang="en-GB" sz="2700" dirty="0"/>
          </a:p>
        </p:txBody>
      </p:sp>
    </p:spTree>
    <p:extLst>
      <p:ext uri="{BB962C8B-B14F-4D97-AF65-F5344CB8AC3E}">
        <p14:creationId xmlns:p14="http://schemas.microsoft.com/office/powerpoint/2010/main" val="272643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11785D-FC12-9CFD-6D30-659A9BE6C5E2}"/>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D2DFF106-343A-34BC-3593-B83A6C43522E}"/>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8F454C15-2D93-06D2-475E-148B4B9DF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250FE4-0F3F-06FD-0625-2F157A013920}"/>
              </a:ext>
            </a:extLst>
          </p:cNvPr>
          <p:cNvSpPr>
            <a:spLocks noGrp="1"/>
          </p:cNvSpPr>
          <p:nvPr>
            <p:ph type="title"/>
          </p:nvPr>
        </p:nvSpPr>
        <p:spPr>
          <a:xfrm>
            <a:off x="628650" y="365125"/>
            <a:ext cx="7886700" cy="1325563"/>
          </a:xfrm>
        </p:spPr>
        <p:txBody>
          <a:bodyPr>
            <a:normAutofit/>
          </a:bodyPr>
          <a:lstStyle/>
          <a:p>
            <a:pPr lvl="0">
              <a:lnSpc>
                <a:spcPct val="90000"/>
              </a:lnSpc>
            </a:pPr>
            <a:r>
              <a:rPr lang="en-GB" sz="4000" dirty="0"/>
              <a:t>MIC classification</a:t>
            </a:r>
            <a:endParaRPr lang="en-GB" sz="4100" dirty="0"/>
          </a:p>
        </p:txBody>
      </p:sp>
      <p:sp>
        <p:nvSpPr>
          <p:cNvPr id="3" name="Content Placeholder 2">
            <a:extLst>
              <a:ext uri="{FF2B5EF4-FFF2-40B4-BE49-F238E27FC236}">
                <a16:creationId xmlns:a16="http://schemas.microsoft.com/office/drawing/2014/main" id="{70F32669-2A38-F18D-AF08-D4B7BD8F5288}"/>
              </a:ext>
            </a:extLst>
          </p:cNvPr>
          <p:cNvSpPr>
            <a:spLocks noGrp="1"/>
          </p:cNvSpPr>
          <p:nvPr>
            <p:ph idx="1"/>
          </p:nvPr>
        </p:nvSpPr>
        <p:spPr>
          <a:xfrm>
            <a:off x="628650" y="1825625"/>
            <a:ext cx="7886700" cy="4351338"/>
          </a:xfrm>
        </p:spPr>
        <p:txBody>
          <a:bodyPr>
            <a:normAutofit/>
          </a:bodyPr>
          <a:lstStyle/>
          <a:p>
            <a:pPr marL="0" indent="0" algn="just">
              <a:lnSpc>
                <a:spcPct val="90000"/>
              </a:lnSpc>
              <a:buNone/>
            </a:pPr>
            <a:r>
              <a:rPr lang="en-US" sz="2800" dirty="0"/>
              <a:t>sometimes the morphology can help us in differentiating AML from ALL (like for example the presence of Auer rods in the blast is pathognomonic for AML  ) however in many situations the distinction is difficult requiring further testing like immunological markers or cytogenetic and molecular testing to reach a final diagnosis, and these are the bases for the </a:t>
            </a:r>
            <a:r>
              <a:rPr lang="en-US" sz="2800" dirty="0">
                <a:solidFill>
                  <a:srgbClr val="FF0000"/>
                </a:solidFill>
              </a:rPr>
              <a:t>MIC classification (morphology, immunophenotyping, cytogenetics).</a:t>
            </a:r>
            <a:endParaRPr lang="en-GB" sz="2800" dirty="0">
              <a:solidFill>
                <a:srgbClr val="FF0000"/>
              </a:solidFill>
            </a:endParaRPr>
          </a:p>
          <a:p>
            <a:pPr marL="0" lvl="0" indent="0">
              <a:lnSpc>
                <a:spcPct val="90000"/>
              </a:lnSpc>
              <a:buNone/>
            </a:pPr>
            <a:endParaRPr lang="en-GB" sz="2700" dirty="0"/>
          </a:p>
          <a:p>
            <a:pPr marL="0" indent="0">
              <a:lnSpc>
                <a:spcPct val="90000"/>
              </a:lnSpc>
              <a:buNone/>
            </a:pPr>
            <a:endParaRPr lang="en-GB" sz="2700" dirty="0"/>
          </a:p>
          <a:p>
            <a:pPr>
              <a:lnSpc>
                <a:spcPct val="90000"/>
              </a:lnSpc>
            </a:pPr>
            <a:endParaRPr lang="en-GB" sz="2700" dirty="0"/>
          </a:p>
        </p:txBody>
      </p:sp>
    </p:spTree>
    <p:extLst>
      <p:ext uri="{BB962C8B-B14F-4D97-AF65-F5344CB8AC3E}">
        <p14:creationId xmlns:p14="http://schemas.microsoft.com/office/powerpoint/2010/main" val="3934445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893701-9B2E-2654-CC2C-294D2F8D9101}"/>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96391766-A148-4FBD-95CE-7BBC7F7B505E}"/>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609600"/>
            <a:ext cx="9143980" cy="6857990"/>
          </a:xfrm>
          <a:prstGeom prst="rect">
            <a:avLst/>
          </a:prstGeom>
        </p:spPr>
      </p:pic>
      <p:sp>
        <p:nvSpPr>
          <p:cNvPr id="9" name="Rectangle 8">
            <a:extLst>
              <a:ext uri="{FF2B5EF4-FFF2-40B4-BE49-F238E27FC236}">
                <a16:creationId xmlns:a16="http://schemas.microsoft.com/office/drawing/2014/main" id="{0DCCD11B-FD1E-F063-9606-1ED2FF24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F2003-65A7-C071-6570-43F5E07FB7C6}"/>
              </a:ext>
            </a:extLst>
          </p:cNvPr>
          <p:cNvSpPr>
            <a:spLocks noGrp="1"/>
          </p:cNvSpPr>
          <p:nvPr>
            <p:ph type="title"/>
          </p:nvPr>
        </p:nvSpPr>
        <p:spPr>
          <a:xfrm>
            <a:off x="628650" y="365125"/>
            <a:ext cx="7886700" cy="1325563"/>
          </a:xfrm>
        </p:spPr>
        <p:txBody>
          <a:bodyPr>
            <a:normAutofit/>
          </a:bodyPr>
          <a:lstStyle/>
          <a:p>
            <a:pPr lvl="0">
              <a:lnSpc>
                <a:spcPct val="90000"/>
              </a:lnSpc>
            </a:pPr>
            <a:r>
              <a:rPr lang="en-US" dirty="0">
                <a:latin typeface="+mn-lt"/>
                <a:ea typeface="Times New Roman" panose="02020603050405020304" pitchFamily="18" charset="0"/>
              </a:rPr>
              <a:t>WHO classification:- </a:t>
            </a:r>
            <a:endParaRPr lang="en-GB" sz="4100" dirty="0">
              <a:latin typeface="+mn-lt"/>
            </a:endParaRPr>
          </a:p>
        </p:txBody>
      </p:sp>
      <p:sp>
        <p:nvSpPr>
          <p:cNvPr id="3" name="Content Placeholder 2">
            <a:extLst>
              <a:ext uri="{FF2B5EF4-FFF2-40B4-BE49-F238E27FC236}">
                <a16:creationId xmlns:a16="http://schemas.microsoft.com/office/drawing/2014/main" id="{03D203A2-0965-B4A2-056F-3DA3F2F83997}"/>
              </a:ext>
            </a:extLst>
          </p:cNvPr>
          <p:cNvSpPr>
            <a:spLocks noGrp="1"/>
          </p:cNvSpPr>
          <p:nvPr>
            <p:ph idx="1"/>
          </p:nvPr>
        </p:nvSpPr>
        <p:spPr>
          <a:xfrm>
            <a:off x="628650" y="1825625"/>
            <a:ext cx="7886700" cy="4351338"/>
          </a:xfrm>
        </p:spPr>
        <p:txBody>
          <a:bodyPr>
            <a:normAutofit fontScale="85000" lnSpcReduction="20000"/>
          </a:bodyPr>
          <a:lstStyle/>
          <a:p>
            <a:pPr algn="just"/>
            <a:r>
              <a:rPr lang="en-US" sz="2800" dirty="0">
                <a:ea typeface="Times New Roman" panose="02020603050405020304" pitchFamily="18" charset="0"/>
              </a:rPr>
              <a:t>This is the current standard classification of acute leukemia it was first introduced in 2002 and sequentially updated with last update in 2022</a:t>
            </a:r>
          </a:p>
          <a:p>
            <a:pPr algn="just"/>
            <a:r>
              <a:rPr lang="en-US" sz="2800" dirty="0">
                <a:ea typeface="Times New Roman" panose="02020603050405020304" pitchFamily="18" charset="0"/>
              </a:rPr>
              <a:t>The frame of classification is that each type of leukemia (AML, ALL ) is first categorized whether there are certain specific cytogenetic and molecular abnormalities that if present the diagnosis of acute leukemia can be done without the need for the 20% cutoff level of the blast.</a:t>
            </a:r>
          </a:p>
          <a:p>
            <a:pPr algn="just"/>
            <a:r>
              <a:rPr lang="en-US" sz="2800" dirty="0">
                <a:ea typeface="Times New Roman" panose="02020603050405020304" pitchFamily="18" charset="0"/>
              </a:rPr>
              <a:t>then identifying leukemia types by the line of differentiation (like the FAB classification) with special categories for leukemia that result from secondary other diseases or leukemia developing following use of chemotherapy for other types of malignancy.</a:t>
            </a:r>
          </a:p>
          <a:p>
            <a:pPr marL="0" lvl="0" indent="0">
              <a:lnSpc>
                <a:spcPct val="90000"/>
              </a:lnSpc>
              <a:buNone/>
            </a:pPr>
            <a:endParaRPr lang="en-GB" sz="2700" dirty="0"/>
          </a:p>
          <a:p>
            <a:pPr marL="0" indent="0">
              <a:lnSpc>
                <a:spcPct val="90000"/>
              </a:lnSpc>
              <a:buNone/>
            </a:pPr>
            <a:endParaRPr lang="en-GB" sz="2700" dirty="0"/>
          </a:p>
          <a:p>
            <a:pPr>
              <a:lnSpc>
                <a:spcPct val="90000"/>
              </a:lnSpc>
            </a:pPr>
            <a:endParaRPr lang="en-GB" sz="2700" dirty="0"/>
          </a:p>
        </p:txBody>
      </p:sp>
    </p:spTree>
    <p:extLst>
      <p:ext uri="{BB962C8B-B14F-4D97-AF65-F5344CB8AC3E}">
        <p14:creationId xmlns:p14="http://schemas.microsoft.com/office/powerpoint/2010/main" val="3718851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379DE9-BB8A-BF8F-16AA-DF33525627DF}"/>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42C3BBA4-B43D-5DB5-660C-AE34FF4667A8}"/>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609600"/>
            <a:ext cx="9143980" cy="6857990"/>
          </a:xfrm>
          <a:prstGeom prst="rect">
            <a:avLst/>
          </a:prstGeom>
        </p:spPr>
      </p:pic>
      <p:sp>
        <p:nvSpPr>
          <p:cNvPr id="9" name="Rectangle 8">
            <a:extLst>
              <a:ext uri="{FF2B5EF4-FFF2-40B4-BE49-F238E27FC236}">
                <a16:creationId xmlns:a16="http://schemas.microsoft.com/office/drawing/2014/main" id="{ABEB8E41-0443-FFD5-05BE-84A6F81C5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E138E-08A6-D217-F015-5B073EC0F5A5}"/>
              </a:ext>
            </a:extLst>
          </p:cNvPr>
          <p:cNvSpPr>
            <a:spLocks noGrp="1"/>
          </p:cNvSpPr>
          <p:nvPr>
            <p:ph type="title"/>
          </p:nvPr>
        </p:nvSpPr>
        <p:spPr>
          <a:xfrm>
            <a:off x="628650" y="365125"/>
            <a:ext cx="7886700" cy="1325563"/>
          </a:xfrm>
        </p:spPr>
        <p:txBody>
          <a:bodyPr>
            <a:normAutofit/>
          </a:bodyPr>
          <a:lstStyle/>
          <a:p>
            <a:pPr lvl="0">
              <a:lnSpc>
                <a:spcPct val="90000"/>
              </a:lnSpc>
            </a:pPr>
            <a:r>
              <a:rPr lang="en-US" dirty="0">
                <a:solidFill>
                  <a:srgbClr val="FF0000"/>
                </a:solidFill>
                <a:latin typeface="Times New Roman" panose="02020603050405020304" pitchFamily="18" charset="0"/>
                <a:ea typeface="Times New Roman" panose="02020603050405020304" pitchFamily="18" charset="0"/>
              </a:rPr>
              <a:t>Why do we need this classification? </a:t>
            </a:r>
            <a:endParaRPr lang="en-GB" sz="4100" dirty="0"/>
          </a:p>
        </p:txBody>
      </p:sp>
      <p:sp>
        <p:nvSpPr>
          <p:cNvPr id="3" name="Content Placeholder 2">
            <a:extLst>
              <a:ext uri="{FF2B5EF4-FFF2-40B4-BE49-F238E27FC236}">
                <a16:creationId xmlns:a16="http://schemas.microsoft.com/office/drawing/2014/main" id="{E9EC44E1-5AAB-0D4D-00B3-12E251CB0F89}"/>
              </a:ext>
            </a:extLst>
          </p:cNvPr>
          <p:cNvSpPr>
            <a:spLocks noGrp="1"/>
          </p:cNvSpPr>
          <p:nvPr>
            <p:ph idx="1"/>
          </p:nvPr>
        </p:nvSpPr>
        <p:spPr>
          <a:xfrm>
            <a:off x="628650" y="1825625"/>
            <a:ext cx="7886700" cy="4351338"/>
          </a:xfrm>
        </p:spPr>
        <p:txBody>
          <a:bodyPr>
            <a:normAutofit/>
          </a:bodyPr>
          <a:lstStyle/>
          <a:p>
            <a:pPr algn="just"/>
            <a:r>
              <a:rPr lang="en-US" sz="2400" dirty="0">
                <a:latin typeface="Times New Roman" panose="02020603050405020304" pitchFamily="18" charset="0"/>
                <a:ea typeface="Times New Roman" panose="02020603050405020304" pitchFamily="18" charset="0"/>
              </a:rPr>
              <a:t>The purpose of any classification is to provide information that help in deciding diagnosis, treatment options and prognosis, the role of genetics in this field is very important and growing with new abnormalities being discovered an added. </a:t>
            </a:r>
          </a:p>
          <a:p>
            <a:pPr algn="just"/>
            <a:r>
              <a:rPr lang="en-US" sz="2400" dirty="0">
                <a:latin typeface="Times New Roman" panose="02020603050405020304" pitchFamily="18" charset="0"/>
                <a:ea typeface="Times New Roman" panose="02020603050405020304" pitchFamily="18" charset="0"/>
              </a:rPr>
              <a:t>So the WHO provide more valuable  information than the Fab in this respect , but sometimes in the absence of facilities we rely on the Fab classification</a:t>
            </a:r>
          </a:p>
          <a:p>
            <a:pPr marL="0" lvl="0" indent="0">
              <a:lnSpc>
                <a:spcPct val="90000"/>
              </a:lnSpc>
              <a:buNone/>
            </a:pPr>
            <a:endParaRPr lang="en-GB" sz="2700" dirty="0"/>
          </a:p>
          <a:p>
            <a:pPr marL="0" indent="0">
              <a:lnSpc>
                <a:spcPct val="90000"/>
              </a:lnSpc>
              <a:buNone/>
            </a:pPr>
            <a:endParaRPr lang="en-GB" sz="2700" dirty="0"/>
          </a:p>
          <a:p>
            <a:pPr>
              <a:lnSpc>
                <a:spcPct val="90000"/>
              </a:lnSpc>
            </a:pPr>
            <a:endParaRPr lang="en-GB" sz="2700" dirty="0"/>
          </a:p>
        </p:txBody>
      </p:sp>
    </p:spTree>
    <p:extLst>
      <p:ext uri="{BB962C8B-B14F-4D97-AF65-F5344CB8AC3E}">
        <p14:creationId xmlns:p14="http://schemas.microsoft.com/office/powerpoint/2010/main" val="1800871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12C56D-3DB3-AD47-B8A6-C3C5B4DCF541}"/>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DCC7FDCD-72A4-CD0D-4D1C-B8C23D6F611E}"/>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609600"/>
            <a:ext cx="9143980" cy="6857990"/>
          </a:xfrm>
          <a:prstGeom prst="rect">
            <a:avLst/>
          </a:prstGeom>
        </p:spPr>
      </p:pic>
      <p:sp>
        <p:nvSpPr>
          <p:cNvPr id="9" name="Rectangle 8">
            <a:extLst>
              <a:ext uri="{FF2B5EF4-FFF2-40B4-BE49-F238E27FC236}">
                <a16:creationId xmlns:a16="http://schemas.microsoft.com/office/drawing/2014/main" id="{2DFCF170-E6F7-91CF-4EC5-1F2DB8B0A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2C9EC-5527-CF49-BC81-86D762A1C9C6}"/>
              </a:ext>
            </a:extLst>
          </p:cNvPr>
          <p:cNvSpPr>
            <a:spLocks noGrp="1"/>
          </p:cNvSpPr>
          <p:nvPr>
            <p:ph type="title"/>
          </p:nvPr>
        </p:nvSpPr>
        <p:spPr>
          <a:xfrm>
            <a:off x="628650" y="365125"/>
            <a:ext cx="7886700" cy="1325563"/>
          </a:xfrm>
        </p:spPr>
        <p:txBody>
          <a:bodyPr>
            <a:normAutofit/>
          </a:bodyPr>
          <a:lstStyle/>
          <a:p>
            <a:pPr lvl="0">
              <a:lnSpc>
                <a:spcPct val="90000"/>
              </a:lnSpc>
            </a:pPr>
            <a:r>
              <a:rPr lang="en-GB" sz="4000" dirty="0"/>
              <a:t>immunophenotyping</a:t>
            </a:r>
            <a:endParaRPr lang="en-GB" sz="4100" dirty="0"/>
          </a:p>
        </p:txBody>
      </p:sp>
      <p:sp>
        <p:nvSpPr>
          <p:cNvPr id="3" name="Content Placeholder 2">
            <a:extLst>
              <a:ext uri="{FF2B5EF4-FFF2-40B4-BE49-F238E27FC236}">
                <a16:creationId xmlns:a16="http://schemas.microsoft.com/office/drawing/2014/main" id="{56A2AD3E-7FFF-4337-842C-B6C7784AB727}"/>
              </a:ext>
            </a:extLst>
          </p:cNvPr>
          <p:cNvSpPr>
            <a:spLocks noGrp="1"/>
          </p:cNvSpPr>
          <p:nvPr>
            <p:ph idx="1"/>
          </p:nvPr>
        </p:nvSpPr>
        <p:spPr>
          <a:xfrm>
            <a:off x="628650" y="1825625"/>
            <a:ext cx="7886700" cy="4351338"/>
          </a:xfrm>
        </p:spPr>
        <p:txBody>
          <a:bodyPr>
            <a:normAutofit fontScale="92500" lnSpcReduction="20000"/>
          </a:bodyPr>
          <a:lstStyle/>
          <a:p>
            <a:pPr marL="0" indent="0">
              <a:lnSpc>
                <a:spcPct val="90000"/>
              </a:lnSpc>
              <a:buNone/>
            </a:pPr>
            <a:endParaRPr lang="en-GB" sz="2700" dirty="0"/>
          </a:p>
          <a:p>
            <a:pPr algn="just"/>
            <a:r>
              <a:rPr lang="en-US" sz="2800" dirty="0"/>
              <a:t>Immunophenotyping is done by applying certain monoclonal Ab that recognize specific Ag (nuclear, cytoplasmic or surface Ag), this is very valuable in distinction between myeloid &amp; lymphoid leukemia &amp; between different subtypes of leukemia, it is also useful in treatment, follow up &amp; in determining prognosis.</a:t>
            </a:r>
            <a:endParaRPr lang="en-GB" sz="2800" dirty="0"/>
          </a:p>
          <a:p>
            <a:pPr algn="just"/>
            <a:r>
              <a:rPr lang="en-US" sz="2800" dirty="0"/>
              <a:t>There are certain markers that are specific for each cell line for example </a:t>
            </a:r>
            <a:r>
              <a:rPr lang="en-US" sz="2800" dirty="0">
                <a:solidFill>
                  <a:srgbClr val="FF0000"/>
                </a:solidFill>
              </a:rPr>
              <a:t>cytoplasmic</a:t>
            </a:r>
            <a:r>
              <a:rPr lang="en-US" sz="2800" dirty="0"/>
              <a:t> </a:t>
            </a:r>
            <a:r>
              <a:rPr lang="en-US" sz="2800" dirty="0">
                <a:solidFill>
                  <a:srgbClr val="FF0000"/>
                </a:solidFill>
              </a:rPr>
              <a:t>MPO is the most specific for AML, CD19, CD79a for B- ALL, and cytoplasmic CD3 for T –ALL </a:t>
            </a:r>
            <a:r>
              <a:rPr lang="en-US" sz="2800" dirty="0"/>
              <a:t>and there are many other markers that can be used for further categorization.</a:t>
            </a:r>
            <a:endParaRPr lang="en-GB" sz="2800" dirty="0"/>
          </a:p>
          <a:p>
            <a:pPr marL="0" indent="0">
              <a:lnSpc>
                <a:spcPct val="90000"/>
              </a:lnSpc>
              <a:buNone/>
            </a:pPr>
            <a:endParaRPr lang="en-GB" sz="2700" dirty="0"/>
          </a:p>
        </p:txBody>
      </p:sp>
    </p:spTree>
    <p:extLst>
      <p:ext uri="{BB962C8B-B14F-4D97-AF65-F5344CB8AC3E}">
        <p14:creationId xmlns:p14="http://schemas.microsoft.com/office/powerpoint/2010/main" val="153967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774CF0B1-D239-A646-B4F0-F9EBC2D649F0}"/>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AF6D5-B76A-0173-457E-FBE85AABEF2C}"/>
              </a:ext>
            </a:extLst>
          </p:cNvPr>
          <p:cNvSpPr>
            <a:spLocks noGrp="1"/>
          </p:cNvSpPr>
          <p:nvPr>
            <p:ph type="title"/>
          </p:nvPr>
        </p:nvSpPr>
        <p:spPr>
          <a:xfrm>
            <a:off x="628650" y="365125"/>
            <a:ext cx="7886700" cy="1325563"/>
          </a:xfrm>
        </p:spPr>
        <p:txBody>
          <a:bodyPr>
            <a:normAutofit/>
          </a:bodyPr>
          <a:lstStyle/>
          <a:p>
            <a:r>
              <a:rPr lang="en-US" dirty="0"/>
              <a:t>Genesis of the White Blood Cells</a:t>
            </a:r>
          </a:p>
        </p:txBody>
      </p:sp>
      <p:sp>
        <p:nvSpPr>
          <p:cNvPr id="3" name="Content Placeholder 2">
            <a:extLst>
              <a:ext uri="{FF2B5EF4-FFF2-40B4-BE49-F238E27FC236}">
                <a16:creationId xmlns:a16="http://schemas.microsoft.com/office/drawing/2014/main" id="{AEB0ABC6-5774-5607-FC5B-171AF125B5F8}"/>
              </a:ext>
            </a:extLst>
          </p:cNvPr>
          <p:cNvSpPr>
            <a:spLocks noGrp="1"/>
          </p:cNvSpPr>
          <p:nvPr>
            <p:ph idx="1"/>
          </p:nvPr>
        </p:nvSpPr>
        <p:spPr>
          <a:xfrm>
            <a:off x="628650" y="1825625"/>
            <a:ext cx="7886700" cy="4351338"/>
          </a:xfrm>
        </p:spPr>
        <p:txBody>
          <a:bodyPr>
            <a:normAutofit lnSpcReduction="10000"/>
          </a:bodyPr>
          <a:lstStyle/>
          <a:p>
            <a:r>
              <a:rPr lang="en-US" sz="3000" dirty="0"/>
              <a:t>All blood cells arise from the pluripotential hematopoietic stem cell.</a:t>
            </a:r>
          </a:p>
          <a:p>
            <a:r>
              <a:rPr lang="en-US" sz="3000" dirty="0"/>
              <a:t>Early in hematopoiesis the pluripotential stem cell will give rise to a multipotent stem cell that will differentiates along one of two pathways  </a:t>
            </a:r>
          </a:p>
          <a:p>
            <a:r>
              <a:rPr lang="en-US" sz="3000" dirty="0"/>
              <a:t>The common myeloid progenitor cells lose their self renewal capacity and under the effect of appropriate growth factor they will differentiate into the corresponding cell type. </a:t>
            </a:r>
          </a:p>
          <a:p>
            <a:endParaRPr lang="ar-IQ" sz="3000" dirty="0"/>
          </a:p>
          <a:p>
            <a:pPr marL="0" indent="0">
              <a:buNone/>
            </a:pPr>
            <a:endParaRPr lang="en-US" sz="3000" dirty="0"/>
          </a:p>
        </p:txBody>
      </p:sp>
    </p:spTree>
    <p:extLst>
      <p:ext uri="{BB962C8B-B14F-4D97-AF65-F5344CB8AC3E}">
        <p14:creationId xmlns:p14="http://schemas.microsoft.com/office/powerpoint/2010/main" val="4182926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00C6BD-D4D5-EAF0-FF70-F2C6D407484D}"/>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BBC09009-DFA3-7103-0706-705388617F9D}"/>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609600"/>
            <a:ext cx="9143980" cy="6857990"/>
          </a:xfrm>
          <a:prstGeom prst="rect">
            <a:avLst/>
          </a:prstGeom>
        </p:spPr>
      </p:pic>
      <p:sp>
        <p:nvSpPr>
          <p:cNvPr id="9" name="Rectangle 8">
            <a:extLst>
              <a:ext uri="{FF2B5EF4-FFF2-40B4-BE49-F238E27FC236}">
                <a16:creationId xmlns:a16="http://schemas.microsoft.com/office/drawing/2014/main" id="{16ADE27F-5335-FC73-7C86-98B517AD1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0C4C2-CC2B-3418-7EAA-37352F6C28BC}"/>
              </a:ext>
            </a:extLst>
          </p:cNvPr>
          <p:cNvSpPr>
            <a:spLocks noGrp="1"/>
          </p:cNvSpPr>
          <p:nvPr>
            <p:ph type="title"/>
          </p:nvPr>
        </p:nvSpPr>
        <p:spPr>
          <a:xfrm>
            <a:off x="628650" y="365125"/>
            <a:ext cx="7886700" cy="1325563"/>
          </a:xfrm>
        </p:spPr>
        <p:txBody>
          <a:bodyPr>
            <a:normAutofit/>
          </a:bodyPr>
          <a:lstStyle/>
          <a:p>
            <a:pPr lvl="0">
              <a:lnSpc>
                <a:spcPct val="90000"/>
              </a:lnSpc>
            </a:pPr>
            <a:r>
              <a:rPr lang="en-US" sz="4000" dirty="0"/>
              <a:t>Cytogenetic abnormality in ALL:-</a:t>
            </a:r>
            <a:endParaRPr lang="en-GB" sz="4100" dirty="0"/>
          </a:p>
        </p:txBody>
      </p:sp>
      <p:sp>
        <p:nvSpPr>
          <p:cNvPr id="3" name="Content Placeholder 2">
            <a:extLst>
              <a:ext uri="{FF2B5EF4-FFF2-40B4-BE49-F238E27FC236}">
                <a16:creationId xmlns:a16="http://schemas.microsoft.com/office/drawing/2014/main" id="{3640ED37-A741-B077-396B-04FC37CA600A}"/>
              </a:ext>
            </a:extLst>
          </p:cNvPr>
          <p:cNvSpPr>
            <a:spLocks noGrp="1"/>
          </p:cNvSpPr>
          <p:nvPr>
            <p:ph idx="1"/>
          </p:nvPr>
        </p:nvSpPr>
        <p:spPr>
          <a:xfrm>
            <a:off x="628650" y="1825625"/>
            <a:ext cx="7886700" cy="4351338"/>
          </a:xfrm>
        </p:spPr>
        <p:txBody>
          <a:bodyPr>
            <a:normAutofit fontScale="77500" lnSpcReduction="20000"/>
          </a:bodyPr>
          <a:lstStyle/>
          <a:p>
            <a:pPr marL="0" indent="0" algn="just">
              <a:buNone/>
            </a:pPr>
            <a:r>
              <a:rPr lang="en-US" sz="2800" dirty="0"/>
              <a:t>Chromosomal abnormality is found in up to </a:t>
            </a:r>
            <a:r>
              <a:rPr lang="en-US" sz="2800" dirty="0">
                <a:solidFill>
                  <a:srgbClr val="FF0000"/>
                </a:solidFill>
              </a:rPr>
              <a:t>80%</a:t>
            </a:r>
            <a:r>
              <a:rPr lang="en-US" sz="2800" dirty="0"/>
              <a:t> of cases:-</a:t>
            </a:r>
            <a:r>
              <a:rPr lang="en-US" sz="2800" u="sng" dirty="0"/>
              <a:t>  </a:t>
            </a:r>
            <a:r>
              <a:rPr lang="en-US" sz="2800" u="sng" dirty="0">
                <a:solidFill>
                  <a:srgbClr val="FF0000"/>
                </a:solidFill>
              </a:rPr>
              <a:t>Numerical abnormalities</a:t>
            </a:r>
            <a:r>
              <a:rPr lang="en-US" sz="2800" dirty="0">
                <a:solidFill>
                  <a:srgbClr val="FF0000"/>
                </a:solidFill>
              </a:rPr>
              <a:t>:- </a:t>
            </a:r>
            <a:r>
              <a:rPr lang="en-US" sz="2800" dirty="0" err="1"/>
              <a:t>Hyperploidy</a:t>
            </a:r>
            <a:r>
              <a:rPr lang="en-US" sz="2800" dirty="0"/>
              <a:t> (&gt; 50 chromosome) associated with good prognosis.</a:t>
            </a:r>
          </a:p>
          <a:p>
            <a:pPr marL="0" indent="0" algn="just">
              <a:buNone/>
            </a:pPr>
            <a:r>
              <a:rPr lang="en-US" sz="2800" dirty="0"/>
              <a:t>Hypoploidy (&lt; 45 chromosome ) associated with poor prognosis. </a:t>
            </a:r>
            <a:endParaRPr lang="en-GB" sz="2800" dirty="0"/>
          </a:p>
          <a:p>
            <a:pPr marL="0" indent="0" algn="just">
              <a:buNone/>
            </a:pPr>
            <a:r>
              <a:rPr lang="en-US" sz="2800" u="sng" dirty="0">
                <a:solidFill>
                  <a:srgbClr val="FF0000"/>
                </a:solidFill>
              </a:rPr>
              <a:t>Structural abnormalities</a:t>
            </a:r>
            <a:r>
              <a:rPr lang="en-US" sz="2800" dirty="0">
                <a:solidFill>
                  <a:srgbClr val="FF0000"/>
                </a:solidFill>
              </a:rPr>
              <a:t>:-</a:t>
            </a:r>
            <a:r>
              <a:rPr lang="en-US" sz="2800" dirty="0"/>
              <a:t> mainly translocations, inversions, deletions, point mutations.  Some of the most common translocations are:-</a:t>
            </a:r>
            <a:endParaRPr lang="en-GB" sz="2800" dirty="0"/>
          </a:p>
          <a:p>
            <a:pPr algn="just"/>
            <a:r>
              <a:rPr lang="en-US" sz="2800" dirty="0"/>
              <a:t>  t(9;22) Philadelphia chromosome characteristic of CML seen in 20% of cases , more in adults associated with poor prognosis.</a:t>
            </a:r>
            <a:endParaRPr lang="en-GB" sz="2800" dirty="0"/>
          </a:p>
          <a:p>
            <a:pPr algn="just"/>
            <a:r>
              <a:rPr lang="en-US" sz="2800" dirty="0"/>
              <a:t>  t(4;11) with MLL rearrangement , most common in infants associated with poor prognosis.</a:t>
            </a:r>
            <a:endParaRPr lang="en-GB" sz="2800" dirty="0"/>
          </a:p>
          <a:p>
            <a:pPr algn="just"/>
            <a:r>
              <a:rPr lang="en-US" sz="2800" dirty="0"/>
              <a:t>t(12;21) ,carry good prognosis.</a:t>
            </a:r>
            <a:endParaRPr lang="en-GB" sz="2800" dirty="0"/>
          </a:p>
          <a:p>
            <a:pPr marL="0" indent="0">
              <a:lnSpc>
                <a:spcPct val="90000"/>
              </a:lnSpc>
              <a:buNone/>
            </a:pPr>
            <a:endParaRPr lang="en-GB" sz="2700" dirty="0"/>
          </a:p>
        </p:txBody>
      </p:sp>
    </p:spTree>
    <p:extLst>
      <p:ext uri="{BB962C8B-B14F-4D97-AF65-F5344CB8AC3E}">
        <p14:creationId xmlns:p14="http://schemas.microsoft.com/office/powerpoint/2010/main" val="239142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Hyperploidy</a:t>
            </a:r>
            <a:r>
              <a:rPr lang="en-GB" dirty="0"/>
              <a:t> of a patient with ALL showing extra 4,6,8,14,17,19,21 and X chromosome</a:t>
            </a:r>
          </a:p>
        </p:txBody>
      </p:sp>
      <p:pic>
        <p:nvPicPr>
          <p:cNvPr id="1026" name="Picture 2" descr="C:\Users\israa\Desktop\full hematology unit\week 2\images for week 2\770-6552-1-PB.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5632" y="1600200"/>
            <a:ext cx="669273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59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2B1069-1EB4-36F4-1CB8-4110030BBFB6}"/>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F21B2475-2826-2997-699B-BA4D69513561}"/>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609600"/>
            <a:ext cx="9143980" cy="6857990"/>
          </a:xfrm>
          <a:prstGeom prst="rect">
            <a:avLst/>
          </a:prstGeom>
        </p:spPr>
      </p:pic>
      <p:sp>
        <p:nvSpPr>
          <p:cNvPr id="9" name="Rectangle 8">
            <a:extLst>
              <a:ext uri="{FF2B5EF4-FFF2-40B4-BE49-F238E27FC236}">
                <a16:creationId xmlns:a16="http://schemas.microsoft.com/office/drawing/2014/main" id="{F14DD315-5902-8ACD-5A43-F4310CD66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FF991-9C28-EFB8-C82F-CA8FF4EBC0B0}"/>
              </a:ext>
            </a:extLst>
          </p:cNvPr>
          <p:cNvSpPr>
            <a:spLocks noGrp="1"/>
          </p:cNvSpPr>
          <p:nvPr>
            <p:ph type="title"/>
          </p:nvPr>
        </p:nvSpPr>
        <p:spPr>
          <a:xfrm>
            <a:off x="628650" y="365125"/>
            <a:ext cx="7886700" cy="1325563"/>
          </a:xfrm>
        </p:spPr>
        <p:txBody>
          <a:bodyPr>
            <a:normAutofit/>
          </a:bodyPr>
          <a:lstStyle/>
          <a:p>
            <a:pPr lvl="0">
              <a:lnSpc>
                <a:spcPct val="90000"/>
              </a:lnSpc>
            </a:pPr>
            <a:r>
              <a:rPr lang="en-US" sz="4000" dirty="0"/>
              <a:t>Cytogenetic abnormality in AML:-</a:t>
            </a:r>
            <a:endParaRPr lang="en-GB" sz="4100" dirty="0"/>
          </a:p>
        </p:txBody>
      </p:sp>
      <p:sp>
        <p:nvSpPr>
          <p:cNvPr id="3" name="Content Placeholder 2">
            <a:extLst>
              <a:ext uri="{FF2B5EF4-FFF2-40B4-BE49-F238E27FC236}">
                <a16:creationId xmlns:a16="http://schemas.microsoft.com/office/drawing/2014/main" id="{F9C1C315-BAD1-D053-2227-15CF9B64EFFD}"/>
              </a:ext>
            </a:extLst>
          </p:cNvPr>
          <p:cNvSpPr>
            <a:spLocks noGrp="1"/>
          </p:cNvSpPr>
          <p:nvPr>
            <p:ph idx="1"/>
          </p:nvPr>
        </p:nvSpPr>
        <p:spPr>
          <a:xfrm>
            <a:off x="628650" y="1825625"/>
            <a:ext cx="7886700" cy="4351338"/>
          </a:xfrm>
        </p:spPr>
        <p:txBody>
          <a:bodyPr>
            <a:normAutofit/>
          </a:bodyPr>
          <a:lstStyle/>
          <a:p>
            <a:pPr marL="0" indent="0">
              <a:buNone/>
            </a:pPr>
            <a:r>
              <a:rPr lang="en-US" sz="2800" dirty="0"/>
              <a:t>Chromosomal abnormalities seen in </a:t>
            </a:r>
            <a:r>
              <a:rPr lang="en-US" sz="2800" dirty="0">
                <a:solidFill>
                  <a:srgbClr val="FF0000"/>
                </a:solidFill>
              </a:rPr>
              <a:t>70% </a:t>
            </a:r>
            <a:r>
              <a:rPr lang="en-US" sz="2800" dirty="0"/>
              <a:t>of cases, some of the structural abnormalities  in AML </a:t>
            </a:r>
            <a:endParaRPr lang="en-GB" sz="2800" dirty="0"/>
          </a:p>
          <a:p>
            <a:pPr lvl="0" algn="just"/>
            <a:r>
              <a:rPr lang="en-US" sz="2800" dirty="0"/>
              <a:t>t(8;21), associated with good prognosis.</a:t>
            </a:r>
            <a:endParaRPr lang="en-GB" sz="2800" dirty="0"/>
          </a:p>
          <a:p>
            <a:pPr lvl="0" algn="just"/>
            <a:r>
              <a:rPr lang="en-US" sz="2800" dirty="0"/>
              <a:t>t(15;17) (q31;q22)→ PML-RARα seen in 95% of cases of </a:t>
            </a:r>
            <a:r>
              <a:rPr lang="en-US" sz="2800" dirty="0" err="1"/>
              <a:t>promylocytic</a:t>
            </a:r>
            <a:r>
              <a:rPr lang="en-US" sz="2800" dirty="0"/>
              <a:t> leukemia it has good prognosis. </a:t>
            </a:r>
          </a:p>
          <a:p>
            <a:pPr lvl="0" algn="just"/>
            <a:r>
              <a:rPr lang="en-US" sz="2800" dirty="0"/>
              <a:t>inv(3) or t(3;3), extremely poor prognosis.</a:t>
            </a:r>
          </a:p>
          <a:p>
            <a:pPr algn="just"/>
            <a:r>
              <a:rPr lang="en-US" sz="2800" dirty="0"/>
              <a:t>inv(16) or t(16;16), carries good prognosis.</a:t>
            </a:r>
            <a:endParaRPr lang="en-GB" sz="2800" dirty="0"/>
          </a:p>
          <a:p>
            <a:pPr marL="0" indent="0">
              <a:buNone/>
            </a:pPr>
            <a:endParaRPr lang="en-US" sz="2800" dirty="0"/>
          </a:p>
        </p:txBody>
      </p:sp>
    </p:spTree>
    <p:extLst>
      <p:ext uri="{BB962C8B-B14F-4D97-AF65-F5344CB8AC3E}">
        <p14:creationId xmlns:p14="http://schemas.microsoft.com/office/powerpoint/2010/main" val="1837446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6B0F-D6A2-1446-24AB-D61C768EB54C}"/>
              </a:ext>
            </a:extLst>
          </p:cNvPr>
          <p:cNvSpPr>
            <a:spLocks noGrp="1"/>
          </p:cNvSpPr>
          <p:nvPr>
            <p:ph type="title"/>
          </p:nvPr>
        </p:nvSpPr>
        <p:spPr/>
        <p:txBody>
          <a:bodyPr/>
          <a:lstStyle/>
          <a:p>
            <a:r>
              <a:rPr lang="en-US" dirty="0"/>
              <a:t>Molecular abnormalities in AML</a:t>
            </a:r>
          </a:p>
        </p:txBody>
      </p:sp>
      <p:sp>
        <p:nvSpPr>
          <p:cNvPr id="3" name="Content Placeholder 2">
            <a:extLst>
              <a:ext uri="{FF2B5EF4-FFF2-40B4-BE49-F238E27FC236}">
                <a16:creationId xmlns:a16="http://schemas.microsoft.com/office/drawing/2014/main" id="{8343866E-FA2B-1A11-DA29-8122D76946CE}"/>
              </a:ext>
            </a:extLst>
          </p:cNvPr>
          <p:cNvSpPr>
            <a:spLocks noGrp="1"/>
          </p:cNvSpPr>
          <p:nvPr>
            <p:ph idx="1"/>
          </p:nvPr>
        </p:nvSpPr>
        <p:spPr/>
        <p:txBody>
          <a:bodyPr>
            <a:normAutofit lnSpcReduction="10000"/>
          </a:bodyPr>
          <a:lstStyle/>
          <a:p>
            <a:pPr algn="just"/>
            <a:r>
              <a:rPr lang="en-US" dirty="0"/>
              <a:t>Certain types of mutations are also common in AML , For example:</a:t>
            </a:r>
          </a:p>
          <a:p>
            <a:pPr algn="just">
              <a:buFont typeface="Wingdings" panose="05000000000000000000" pitchFamily="2" charset="2"/>
              <a:buChar char="Ø"/>
            </a:pPr>
            <a:r>
              <a:rPr lang="en-US" dirty="0"/>
              <a:t>NPM1 mutation: seen in about 30% of adults with normal karyotype alone it carries good prognosis.</a:t>
            </a:r>
          </a:p>
          <a:p>
            <a:pPr algn="just">
              <a:buFont typeface="Wingdings" panose="05000000000000000000" pitchFamily="2" charset="2"/>
              <a:buChar char="Ø"/>
            </a:pPr>
            <a:r>
              <a:rPr lang="en-US" dirty="0"/>
              <a:t>FLT3-ITD mutation, when present with NPM1 mutation the prognosis is poor.</a:t>
            </a:r>
          </a:p>
          <a:p>
            <a:pPr algn="just">
              <a:buFont typeface="Wingdings" panose="05000000000000000000" pitchFamily="2" charset="2"/>
              <a:buChar char="Ø"/>
            </a:pPr>
            <a:r>
              <a:rPr lang="en-US" dirty="0"/>
              <a:t>Biallelic CEBPA mutation , 4–9% of cases of AML in children and young adults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3081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C:\Users\israa\Desktop\full hematology unit\week 2\images for week 2\lym6-03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1766" y="1600200"/>
            <a:ext cx="678046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93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DA59-3E3A-B15D-C234-A15684AE6A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272884-9262-B87D-A02D-4D394B02C71F}"/>
              </a:ext>
            </a:extLst>
          </p:cNvPr>
          <p:cNvSpPr>
            <a:spLocks noGrp="1"/>
          </p:cNvSpPr>
          <p:nvPr>
            <p:ph idx="1"/>
          </p:nvPr>
        </p:nvSpPr>
        <p:spPr/>
        <p:txBody>
          <a:bodyPr/>
          <a:lstStyle/>
          <a:p>
            <a:pPr algn="just"/>
            <a:r>
              <a:rPr lang="en-US" sz="3200" b="1" dirty="0">
                <a:solidFill>
                  <a:srgbClr val="FF0000"/>
                </a:solidFill>
              </a:rPr>
              <a:t>Keep in mind that cytogenetic and molecular abnormalities are independent prognostic factors that have a great influence on the treatment outcome.</a:t>
            </a:r>
            <a:endParaRPr lang="en-GB" sz="3200" dirty="0">
              <a:solidFill>
                <a:srgbClr val="FF0000"/>
              </a:solidFill>
            </a:endParaRPr>
          </a:p>
          <a:p>
            <a:pPr marL="0" indent="0">
              <a:buNone/>
            </a:pPr>
            <a:endParaRPr lang="en-US" dirty="0"/>
          </a:p>
        </p:txBody>
      </p:sp>
    </p:spTree>
    <p:extLst>
      <p:ext uri="{BB962C8B-B14F-4D97-AF65-F5344CB8AC3E}">
        <p14:creationId xmlns:p14="http://schemas.microsoft.com/office/powerpoint/2010/main" val="4173255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4BE276-22B3-82CF-BF0C-D8FA8123D19B}"/>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B256A90E-515B-C330-EBC6-DF2E72BA1AB8}"/>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609600"/>
            <a:ext cx="9143980" cy="6857990"/>
          </a:xfrm>
          <a:prstGeom prst="rect">
            <a:avLst/>
          </a:prstGeom>
        </p:spPr>
      </p:pic>
      <p:sp>
        <p:nvSpPr>
          <p:cNvPr id="9" name="Rectangle 8">
            <a:extLst>
              <a:ext uri="{FF2B5EF4-FFF2-40B4-BE49-F238E27FC236}">
                <a16:creationId xmlns:a16="http://schemas.microsoft.com/office/drawing/2014/main" id="{6D3F9579-30A4-D313-2638-8A84490F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9C7FF-8CCD-8058-AD89-AB7AB5AEC458}"/>
              </a:ext>
            </a:extLst>
          </p:cNvPr>
          <p:cNvSpPr>
            <a:spLocks noGrp="1"/>
          </p:cNvSpPr>
          <p:nvPr>
            <p:ph type="title"/>
          </p:nvPr>
        </p:nvSpPr>
        <p:spPr>
          <a:xfrm>
            <a:off x="628650" y="365125"/>
            <a:ext cx="7886700" cy="1325563"/>
          </a:xfrm>
        </p:spPr>
        <p:txBody>
          <a:bodyPr>
            <a:normAutofit/>
          </a:bodyPr>
          <a:lstStyle/>
          <a:p>
            <a:pPr lvl="0">
              <a:lnSpc>
                <a:spcPct val="90000"/>
              </a:lnSpc>
            </a:pPr>
            <a:r>
              <a:rPr lang="en-US" sz="4000" dirty="0"/>
              <a:t>Acute promyelocytic </a:t>
            </a:r>
            <a:r>
              <a:rPr lang="en-US" sz="4000" dirty="0" err="1"/>
              <a:t>leukaemia</a:t>
            </a:r>
            <a:r>
              <a:rPr lang="en-US" sz="4000" dirty="0"/>
              <a:t> (AML-M3):-</a:t>
            </a:r>
            <a:endParaRPr lang="en-GB" sz="4100" dirty="0"/>
          </a:p>
        </p:txBody>
      </p:sp>
      <p:sp>
        <p:nvSpPr>
          <p:cNvPr id="3" name="Content Placeholder 2">
            <a:extLst>
              <a:ext uri="{FF2B5EF4-FFF2-40B4-BE49-F238E27FC236}">
                <a16:creationId xmlns:a16="http://schemas.microsoft.com/office/drawing/2014/main" id="{1BDC2E1A-F14A-A000-8B76-2BAB6D466FE0}"/>
              </a:ext>
            </a:extLst>
          </p:cNvPr>
          <p:cNvSpPr>
            <a:spLocks noGrp="1"/>
          </p:cNvSpPr>
          <p:nvPr>
            <p:ph idx="1"/>
          </p:nvPr>
        </p:nvSpPr>
        <p:spPr>
          <a:xfrm>
            <a:off x="628650" y="1825625"/>
            <a:ext cx="7886700" cy="4351338"/>
          </a:xfrm>
        </p:spPr>
        <p:txBody>
          <a:bodyPr>
            <a:normAutofit fontScale="92500" lnSpcReduction="20000"/>
          </a:bodyPr>
          <a:lstStyle/>
          <a:p>
            <a:pPr algn="just"/>
            <a:r>
              <a:rPr lang="en-US" sz="2800" dirty="0"/>
              <a:t>In this type of </a:t>
            </a:r>
            <a:r>
              <a:rPr lang="en-US" sz="2800" dirty="0" err="1"/>
              <a:t>leukaemia</a:t>
            </a:r>
            <a:r>
              <a:rPr lang="en-US" sz="2800" dirty="0"/>
              <a:t> the malignant cells are the </a:t>
            </a:r>
            <a:r>
              <a:rPr lang="en-US" sz="2800" dirty="0">
                <a:solidFill>
                  <a:srgbClr val="FF0000"/>
                </a:solidFill>
              </a:rPr>
              <a:t>abnormal </a:t>
            </a:r>
            <a:r>
              <a:rPr lang="en-US" sz="2800" dirty="0" err="1">
                <a:solidFill>
                  <a:srgbClr val="FF0000"/>
                </a:solidFill>
              </a:rPr>
              <a:t>hypergranular</a:t>
            </a:r>
            <a:r>
              <a:rPr lang="en-US" sz="2800" dirty="0">
                <a:solidFill>
                  <a:srgbClr val="FF0000"/>
                </a:solidFill>
              </a:rPr>
              <a:t> promyelocytes</a:t>
            </a:r>
            <a:r>
              <a:rPr lang="en-US" sz="2800" dirty="0"/>
              <a:t>, those cells are characterized by having a densely packed cytoplasm with granules, multiple Auer rods (Fused granules) or </a:t>
            </a:r>
            <a:r>
              <a:rPr lang="en-US" sz="2800" dirty="0" err="1"/>
              <a:t>fagott</a:t>
            </a:r>
            <a:r>
              <a:rPr lang="en-US" sz="2800" dirty="0"/>
              <a:t> cells (at least 3 Auer rods/cell) are seen.</a:t>
            </a:r>
            <a:endParaRPr lang="en-GB" sz="2800" dirty="0"/>
          </a:p>
          <a:p>
            <a:pPr algn="just"/>
            <a:r>
              <a:rPr lang="en-US" sz="2800" dirty="0"/>
              <a:t>In this type of </a:t>
            </a:r>
            <a:r>
              <a:rPr lang="en-US" sz="2800" dirty="0" err="1"/>
              <a:t>leukaemia</a:t>
            </a:r>
            <a:r>
              <a:rPr lang="en-US" sz="2800" dirty="0"/>
              <a:t> the presentation is usually dramatic with pancytopenia, there is high incidence of DIC( disseminated intravascular coagulation) &amp; usually precipitated shortly after treatment (this occur because the cytoplasmic granules are rich with procoagulant material that will stimulate the coagulation process when released).</a:t>
            </a:r>
            <a:endParaRPr lang="en-GB" sz="2800" dirty="0"/>
          </a:p>
          <a:p>
            <a:pPr marL="0" indent="0">
              <a:buNone/>
            </a:pPr>
            <a:endParaRPr lang="en-US" sz="2800" dirty="0"/>
          </a:p>
        </p:txBody>
      </p:sp>
    </p:spTree>
    <p:extLst>
      <p:ext uri="{BB962C8B-B14F-4D97-AF65-F5344CB8AC3E}">
        <p14:creationId xmlns:p14="http://schemas.microsoft.com/office/powerpoint/2010/main" val="2953030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descr="C:\Users\israa\Desktop\full hematology unit\week 2\images for week 2\images.m3 2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867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25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descr="C:\Users\israa\Desktop\full hematology unit\week 2\images for week 2\inde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800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65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81EAFE-F92A-C3F4-04CC-25AC89D6FAE7}"/>
            </a:ext>
          </a:extLst>
        </p:cNvPr>
        <p:cNvGrpSpPr/>
        <p:nvPr/>
      </p:nvGrpSpPr>
      <p:grpSpPr>
        <a:xfrm>
          <a:off x="0" y="0"/>
          <a:ext cx="0" cy="0"/>
          <a:chOff x="0" y="0"/>
          <a:chExt cx="0" cy="0"/>
        </a:xfrm>
      </p:grpSpPr>
      <p:pic>
        <p:nvPicPr>
          <p:cNvPr id="5" name="Picture 4" descr="Microscopic view of cells">
            <a:extLst>
              <a:ext uri="{FF2B5EF4-FFF2-40B4-BE49-F238E27FC236}">
                <a16:creationId xmlns:a16="http://schemas.microsoft.com/office/drawing/2014/main" id="{9C99BBCD-248B-E854-A73A-C7FD4A4C0B36}"/>
              </a:ext>
            </a:extLst>
          </p:cNvPr>
          <p:cNvPicPr>
            <a:picLocks noChangeAspect="1"/>
          </p:cNvPicPr>
          <p:nvPr/>
        </p:nvPicPr>
        <p:blipFill>
          <a:blip r:embed="rId2">
            <a:duotone>
              <a:schemeClr val="bg2">
                <a:shade val="45000"/>
                <a:satMod val="135000"/>
              </a:schemeClr>
              <a:prstClr val="white"/>
            </a:duotone>
          </a:blip>
          <a:srcRect r="11334"/>
          <a:stretch>
            <a:fillRect/>
          </a:stretch>
        </p:blipFill>
        <p:spPr>
          <a:xfrm>
            <a:off x="20" y="-609600"/>
            <a:ext cx="9143980" cy="6857990"/>
          </a:xfrm>
          <a:prstGeom prst="rect">
            <a:avLst/>
          </a:prstGeom>
        </p:spPr>
      </p:pic>
      <p:sp>
        <p:nvSpPr>
          <p:cNvPr id="9" name="Rectangle 8">
            <a:extLst>
              <a:ext uri="{FF2B5EF4-FFF2-40B4-BE49-F238E27FC236}">
                <a16:creationId xmlns:a16="http://schemas.microsoft.com/office/drawing/2014/main" id="{F83648C5-D875-B4B7-EEF3-3E6FB0CE5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D9243-D20E-D040-E69C-526D3A85E0F9}"/>
              </a:ext>
            </a:extLst>
          </p:cNvPr>
          <p:cNvSpPr>
            <a:spLocks noGrp="1"/>
          </p:cNvSpPr>
          <p:nvPr>
            <p:ph type="title"/>
          </p:nvPr>
        </p:nvSpPr>
        <p:spPr>
          <a:xfrm>
            <a:off x="628650" y="365125"/>
            <a:ext cx="7886700" cy="1325563"/>
          </a:xfrm>
        </p:spPr>
        <p:txBody>
          <a:bodyPr>
            <a:normAutofit/>
          </a:bodyPr>
          <a:lstStyle/>
          <a:p>
            <a:pPr lvl="0">
              <a:lnSpc>
                <a:spcPct val="90000"/>
              </a:lnSpc>
            </a:pPr>
            <a:endParaRPr lang="en-GB" sz="4100" dirty="0"/>
          </a:p>
        </p:txBody>
      </p:sp>
      <p:sp>
        <p:nvSpPr>
          <p:cNvPr id="3" name="Content Placeholder 2">
            <a:extLst>
              <a:ext uri="{FF2B5EF4-FFF2-40B4-BE49-F238E27FC236}">
                <a16:creationId xmlns:a16="http://schemas.microsoft.com/office/drawing/2014/main" id="{6F4D7C74-5BED-83C1-6AE2-065B4D6C9DAE}"/>
              </a:ext>
            </a:extLst>
          </p:cNvPr>
          <p:cNvSpPr>
            <a:spLocks noGrp="1"/>
          </p:cNvSpPr>
          <p:nvPr>
            <p:ph idx="1"/>
          </p:nvPr>
        </p:nvSpPr>
        <p:spPr>
          <a:xfrm>
            <a:off x="628650" y="1825625"/>
            <a:ext cx="7886700" cy="4351338"/>
          </a:xfrm>
        </p:spPr>
        <p:txBody>
          <a:bodyPr>
            <a:normAutofit fontScale="85000" lnSpcReduction="20000"/>
          </a:bodyPr>
          <a:lstStyle/>
          <a:p>
            <a:pPr algn="just"/>
            <a:r>
              <a:rPr lang="en-US" sz="2800" dirty="0"/>
              <a:t>A characteristic feature of this  type of </a:t>
            </a:r>
            <a:r>
              <a:rPr lang="en-US" sz="2800" dirty="0" err="1"/>
              <a:t>leukaemia</a:t>
            </a:r>
            <a:r>
              <a:rPr lang="en-US" sz="2800" dirty="0"/>
              <a:t> is the presence of </a:t>
            </a:r>
            <a:r>
              <a:rPr lang="en-US" sz="2800" dirty="0">
                <a:solidFill>
                  <a:srgbClr val="FF0000"/>
                </a:solidFill>
              </a:rPr>
              <a:t>t(15;17)</a:t>
            </a:r>
            <a:r>
              <a:rPr lang="en-US" sz="2800" dirty="0"/>
              <a:t> which is seen in majority of cases </a:t>
            </a:r>
            <a:r>
              <a:rPr lang="en-US" sz="2800" dirty="0">
                <a:solidFill>
                  <a:srgbClr val="FF0000"/>
                </a:solidFill>
              </a:rPr>
              <a:t>(95%) </a:t>
            </a:r>
            <a:r>
              <a:rPr lang="en-US" sz="2800" dirty="0"/>
              <a:t>,it involves RARα gene (Retinoic acid receptor) on chromosome 17&amp; PML gene (Promyelocyte </a:t>
            </a:r>
            <a:r>
              <a:rPr lang="en-US" sz="2800" dirty="0" err="1"/>
              <a:t>leukaemia</a:t>
            </a:r>
            <a:r>
              <a:rPr lang="en-US" sz="2800" dirty="0"/>
              <a:t>) on chromosome 15 . RARα gene codes for the Retinoic acid receptor which induces cell differentiation, so the translocation will reduce the function of this receptor and blocks differentiation however still this translocation carries good prognosis, because the abnormal receptor responds to high doses of ATRA (all </a:t>
            </a:r>
            <a:r>
              <a:rPr lang="en-US" sz="2800" dirty="0" err="1"/>
              <a:t>transretinoic</a:t>
            </a:r>
            <a:r>
              <a:rPr lang="en-US" sz="2800" dirty="0"/>
              <a:t> acid) which can induce the differentiation of the abnormal promyelocytes.</a:t>
            </a:r>
            <a:endParaRPr lang="en-GB" sz="2800" dirty="0"/>
          </a:p>
          <a:p>
            <a:pPr algn="just"/>
            <a:r>
              <a:rPr lang="en-US" sz="2800" dirty="0"/>
              <a:t> </a:t>
            </a:r>
            <a:endParaRPr lang="en-GB" sz="2800" dirty="0"/>
          </a:p>
          <a:p>
            <a:pPr marL="0" indent="0">
              <a:buNone/>
            </a:pPr>
            <a:endParaRPr lang="en-US" sz="2800" dirty="0"/>
          </a:p>
        </p:txBody>
      </p:sp>
    </p:spTree>
    <p:extLst>
      <p:ext uri="{BB962C8B-B14F-4D97-AF65-F5344CB8AC3E}">
        <p14:creationId xmlns:p14="http://schemas.microsoft.com/office/powerpoint/2010/main" val="95256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0B30D-C1A6-2BFB-2B6A-7B0E417BFFB5}"/>
              </a:ext>
            </a:extLst>
          </p:cNvPr>
          <p:cNvPicPr>
            <a:picLocks noChangeAspect="1"/>
          </p:cNvPicPr>
          <p:nvPr/>
        </p:nvPicPr>
        <p:blipFill>
          <a:blip r:embed="rId2"/>
          <a:stretch>
            <a:fillRect/>
          </a:stretch>
        </p:blipFill>
        <p:spPr>
          <a:xfrm>
            <a:off x="1029917" y="648983"/>
            <a:ext cx="7084166" cy="5560034"/>
          </a:xfrm>
          <a:prstGeom prst="rect">
            <a:avLst/>
          </a:prstGeom>
        </p:spPr>
      </p:pic>
    </p:spTree>
    <p:extLst>
      <p:ext uri="{BB962C8B-B14F-4D97-AF65-F5344CB8AC3E}">
        <p14:creationId xmlns:p14="http://schemas.microsoft.com/office/powerpoint/2010/main" val="3683549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5" name="Picture 3" descr="C:\Users\israa\Desktop\full hematology unit\week 2\images for week 2\img04-0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5943600"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15"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3">
            <a:extLst>
              <a:ext uri="{FF2B5EF4-FFF2-40B4-BE49-F238E27FC236}">
                <a16:creationId xmlns:a16="http://schemas.microsoft.com/office/drawing/2014/main" id="{ED622773-EFA3-D047-D8C8-4CE8408D7ED4}"/>
              </a:ext>
            </a:extLst>
          </p:cNvPr>
          <p:cNvSpPr>
            <a:spLocks noGrp="1"/>
          </p:cNvSpPr>
          <p:nvPr>
            <p:ph type="ctrTitle"/>
          </p:nvPr>
        </p:nvSpPr>
        <p:spPr>
          <a:xfrm>
            <a:off x="592281" y="1014574"/>
            <a:ext cx="7294297" cy="2226769"/>
          </a:xfrm>
        </p:spPr>
        <p:txBody>
          <a:bodyPr anchor="ctr">
            <a:normAutofit/>
          </a:bodyPr>
          <a:lstStyle/>
          <a:p>
            <a:pPr algn="l"/>
            <a:r>
              <a:rPr lang="en-US" sz="4200" dirty="0">
                <a:solidFill>
                  <a:schemeClr val="bg1"/>
                </a:solidFill>
              </a:rPr>
              <a:t>Thank you </a:t>
            </a:r>
          </a:p>
        </p:txBody>
      </p:sp>
      <p:sp>
        <p:nvSpPr>
          <p:cNvPr id="5" name="Subtitle 4">
            <a:extLst>
              <a:ext uri="{FF2B5EF4-FFF2-40B4-BE49-F238E27FC236}">
                <a16:creationId xmlns:a16="http://schemas.microsoft.com/office/drawing/2014/main" id="{AD758528-A37A-88A5-5C17-DC22DAC5BA92}"/>
              </a:ext>
            </a:extLst>
          </p:cNvPr>
          <p:cNvSpPr>
            <a:spLocks noGrp="1"/>
          </p:cNvSpPr>
          <p:nvPr>
            <p:ph type="subTitle" idx="1"/>
          </p:nvPr>
        </p:nvSpPr>
        <p:spPr>
          <a:xfrm>
            <a:off x="592281" y="3640633"/>
            <a:ext cx="7294297" cy="2487212"/>
          </a:xfrm>
        </p:spPr>
        <p:txBody>
          <a:bodyPr anchor="ctr">
            <a:normAutofit/>
          </a:bodyPr>
          <a:lstStyle/>
          <a:p>
            <a:pPr algn="l"/>
            <a:endParaRPr lang="en-US">
              <a:solidFill>
                <a:schemeClr val="tx2"/>
              </a:solidFill>
            </a:endParaRPr>
          </a:p>
        </p:txBody>
      </p:sp>
    </p:spTree>
    <p:extLst>
      <p:ext uri="{BB962C8B-B14F-4D97-AF65-F5344CB8AC3E}">
        <p14:creationId xmlns:p14="http://schemas.microsoft.com/office/powerpoint/2010/main" val="75280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emical formulas are written on paper">
            <a:extLst>
              <a:ext uri="{FF2B5EF4-FFF2-40B4-BE49-F238E27FC236}">
                <a16:creationId xmlns:a16="http://schemas.microsoft.com/office/drawing/2014/main" id="{75A54F6A-84A4-E640-D43D-CA9992CCB241}"/>
              </a:ext>
            </a:extLst>
          </p:cNvPr>
          <p:cNvPicPr>
            <a:picLocks noChangeAspect="1"/>
          </p:cNvPicPr>
          <p:nvPr/>
        </p:nvPicPr>
        <p:blipFill>
          <a:blip r:embed="rId2">
            <a:duotone>
              <a:schemeClr val="bg2">
                <a:shade val="45000"/>
                <a:satMod val="135000"/>
              </a:schemeClr>
              <a:prstClr val="white"/>
            </a:duotone>
          </a:blip>
          <a:srcRect l="3715" r="21285"/>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457BA0-C8E6-A09C-D925-4F424B062074}"/>
              </a:ext>
            </a:extLst>
          </p:cNvPr>
          <p:cNvSpPr>
            <a:spLocks noGrp="1"/>
          </p:cNvSpPr>
          <p:nvPr>
            <p:ph type="title"/>
          </p:nvPr>
        </p:nvSpPr>
        <p:spPr>
          <a:xfrm>
            <a:off x="628650" y="365125"/>
            <a:ext cx="7886700" cy="1325563"/>
          </a:xfrm>
        </p:spPr>
        <p:txBody>
          <a:bodyPr>
            <a:normAutofit/>
          </a:bodyPr>
          <a:lstStyle/>
          <a:p>
            <a:endParaRPr lang="en-US"/>
          </a:p>
        </p:txBody>
      </p:sp>
      <p:sp>
        <p:nvSpPr>
          <p:cNvPr id="3" name="Content Placeholder 2">
            <a:extLst>
              <a:ext uri="{FF2B5EF4-FFF2-40B4-BE49-F238E27FC236}">
                <a16:creationId xmlns:a16="http://schemas.microsoft.com/office/drawing/2014/main" id="{81C8D790-D1AA-19C8-92EF-29C86A914408}"/>
              </a:ext>
            </a:extLst>
          </p:cNvPr>
          <p:cNvSpPr>
            <a:spLocks noGrp="1"/>
          </p:cNvSpPr>
          <p:nvPr>
            <p:ph idx="1"/>
          </p:nvPr>
        </p:nvSpPr>
        <p:spPr>
          <a:xfrm>
            <a:off x="628650" y="1825625"/>
            <a:ext cx="7886700" cy="4351338"/>
          </a:xfrm>
        </p:spPr>
        <p:txBody>
          <a:bodyPr>
            <a:normAutofit/>
          </a:bodyPr>
          <a:lstStyle/>
          <a:p>
            <a:pPr algn="just">
              <a:lnSpc>
                <a:spcPct val="90000"/>
              </a:lnSpc>
            </a:pPr>
            <a:r>
              <a:rPr lang="en-US" dirty="0"/>
              <a:t>The earliest recognized precursor of the granulocyte is known as the myeloblast that will pass into number of intermediate stages before they differentiate into mature end granulocytes (neutrophils, eosinophils and basophils), those intermediate forms are:-</a:t>
            </a:r>
            <a:endParaRPr lang="en-GB" dirty="0"/>
          </a:p>
          <a:p>
            <a:pPr algn="just">
              <a:lnSpc>
                <a:spcPct val="90000"/>
              </a:lnSpc>
            </a:pPr>
            <a:r>
              <a:rPr lang="en-US" dirty="0"/>
              <a:t> </a:t>
            </a:r>
            <a:r>
              <a:rPr lang="en-US" b="1" dirty="0"/>
              <a:t>myeloblast→ promyelocyte →myelocyte → metamyelocyte → band stage → mature cell</a:t>
            </a:r>
            <a:endParaRPr lang="en-GB" dirty="0"/>
          </a:p>
          <a:p>
            <a:pPr marL="0" indent="0">
              <a:lnSpc>
                <a:spcPct val="90000"/>
              </a:lnSpc>
              <a:buNone/>
            </a:pPr>
            <a:endParaRPr lang="en-US" dirty="0"/>
          </a:p>
        </p:txBody>
      </p:sp>
    </p:spTree>
    <p:extLst>
      <p:ext uri="{BB962C8B-B14F-4D97-AF65-F5344CB8AC3E}">
        <p14:creationId xmlns:p14="http://schemas.microsoft.com/office/powerpoint/2010/main" val="324741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1490FAC-8F1B-FB32-BEDA-ED211BD12C61}"/>
              </a:ext>
            </a:extLst>
          </p:cNvPr>
          <p:cNvPicPr>
            <a:picLocks noChangeAspect="1"/>
          </p:cNvPicPr>
          <p:nvPr/>
        </p:nvPicPr>
        <p:blipFill>
          <a:blip r:embed="rId2"/>
          <a:srcRect b="19"/>
          <a:stretch>
            <a:fillRect/>
          </a:stretch>
        </p:blipFill>
        <p:spPr>
          <a:xfrm>
            <a:off x="20" y="1282"/>
            <a:ext cx="9143980" cy="6856718"/>
          </a:xfrm>
          <a:prstGeom prst="rect">
            <a:avLst/>
          </a:prstGeom>
        </p:spPr>
      </p:pic>
    </p:spTree>
    <p:extLst>
      <p:ext uri="{BB962C8B-B14F-4D97-AF65-F5344CB8AC3E}">
        <p14:creationId xmlns:p14="http://schemas.microsoft.com/office/powerpoint/2010/main" val="211941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3E6A9A-1A04-236A-D991-C16317AB9D60}"/>
            </a:ext>
          </a:extLst>
        </p:cNvPr>
        <p:cNvGrpSpPr/>
        <p:nvPr/>
      </p:nvGrpSpPr>
      <p:grpSpPr>
        <a:xfrm>
          <a:off x="0" y="0"/>
          <a:ext cx="0" cy="0"/>
          <a:chOff x="0" y="0"/>
          <a:chExt cx="0" cy="0"/>
        </a:xfrm>
      </p:grpSpPr>
      <p:pic>
        <p:nvPicPr>
          <p:cNvPr id="5" name="Picture 4" descr="3D render of cells">
            <a:extLst>
              <a:ext uri="{FF2B5EF4-FFF2-40B4-BE49-F238E27FC236}">
                <a16:creationId xmlns:a16="http://schemas.microsoft.com/office/drawing/2014/main" id="{48CA2DD4-A5C6-B492-A79D-1F140C30C0B2}"/>
              </a:ext>
            </a:extLst>
          </p:cNvPr>
          <p:cNvPicPr>
            <a:picLocks noChangeAspect="1"/>
          </p:cNvPicPr>
          <p:nvPr/>
        </p:nvPicPr>
        <p:blipFill>
          <a:blip r:embed="rId2">
            <a:duotone>
              <a:schemeClr val="bg2">
                <a:shade val="45000"/>
                <a:satMod val="135000"/>
              </a:schemeClr>
              <a:prstClr val="white"/>
            </a:duotone>
          </a:blip>
          <a:srcRect l="1389" r="23611"/>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C9432F95-A2EF-1CD1-1CEB-927CB7852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BC334-E504-A58F-E791-6F991DB4C5F7}"/>
              </a:ext>
            </a:extLst>
          </p:cNvPr>
          <p:cNvSpPr>
            <a:spLocks noGrp="1"/>
          </p:cNvSpPr>
          <p:nvPr>
            <p:ph type="title"/>
          </p:nvPr>
        </p:nvSpPr>
        <p:spPr>
          <a:xfrm>
            <a:off x="628650" y="365125"/>
            <a:ext cx="7886700" cy="1325563"/>
          </a:xfrm>
        </p:spPr>
        <p:txBody>
          <a:bodyPr>
            <a:normAutofit/>
          </a:bodyPr>
          <a:lstStyle/>
          <a:p>
            <a:pPr>
              <a:lnSpc>
                <a:spcPct val="90000"/>
              </a:lnSpc>
            </a:pPr>
            <a:r>
              <a:rPr lang="en-GB" dirty="0"/>
              <a:t>Acute leukaemia</a:t>
            </a:r>
          </a:p>
        </p:txBody>
      </p:sp>
      <p:sp>
        <p:nvSpPr>
          <p:cNvPr id="3" name="Content Placeholder 2">
            <a:extLst>
              <a:ext uri="{FF2B5EF4-FFF2-40B4-BE49-F238E27FC236}">
                <a16:creationId xmlns:a16="http://schemas.microsoft.com/office/drawing/2014/main" id="{E5CBE82E-5909-A78F-29CA-239F3A32D011}"/>
              </a:ext>
            </a:extLst>
          </p:cNvPr>
          <p:cNvSpPr>
            <a:spLocks noGrp="1"/>
          </p:cNvSpPr>
          <p:nvPr>
            <p:ph idx="1"/>
          </p:nvPr>
        </p:nvSpPr>
        <p:spPr>
          <a:xfrm>
            <a:off x="457200" y="1825625"/>
            <a:ext cx="8058150" cy="4351338"/>
          </a:xfrm>
        </p:spPr>
        <p:txBody>
          <a:bodyPr>
            <a:normAutofit lnSpcReduction="10000"/>
          </a:bodyPr>
          <a:lstStyle/>
          <a:p>
            <a:pPr algn="just">
              <a:lnSpc>
                <a:spcPct val="90000"/>
              </a:lnSpc>
            </a:pPr>
            <a:r>
              <a:rPr lang="en-US" sz="2800" dirty="0"/>
              <a:t>Acute leukemia is a clonal disorder, characterized by abnormal proliferation in the bone marrow of </a:t>
            </a:r>
            <a:r>
              <a:rPr lang="en-US" sz="2800" dirty="0">
                <a:solidFill>
                  <a:srgbClr val="FF0000"/>
                </a:solidFill>
              </a:rPr>
              <a:t>blast cells</a:t>
            </a:r>
            <a:r>
              <a:rPr lang="en-US" sz="2800" dirty="0"/>
              <a:t>, with resultant progressive infiltration of the marrow and a variable number of other organs, and spillage into the peripheral blood.</a:t>
            </a:r>
          </a:p>
          <a:p>
            <a:pPr algn="just">
              <a:lnSpc>
                <a:spcPct val="90000"/>
              </a:lnSpc>
            </a:pPr>
            <a:r>
              <a:rPr lang="en-US" sz="2800" dirty="0"/>
              <a:t>Usually there is a series of genetic alterations rather than a single event and these alterations may involve a proto-</a:t>
            </a:r>
            <a:r>
              <a:rPr lang="en-US" sz="2800" dirty="0" err="1"/>
              <a:t>oncogen</a:t>
            </a:r>
            <a:r>
              <a:rPr lang="en-US" sz="2800" dirty="0"/>
              <a:t> or a tumor suppressor gene resulting in the abnormal uncontrollable proliferation of the malignant</a:t>
            </a:r>
            <a:r>
              <a:rPr lang="en-GB" sz="2800" dirty="0"/>
              <a:t>t</a:t>
            </a:r>
            <a:r>
              <a:rPr lang="en-US" sz="2800" dirty="0"/>
              <a:t> cells (blasts) in the bone marrow and in other sites of the body.</a:t>
            </a:r>
          </a:p>
          <a:p>
            <a:pPr marL="0" indent="0" algn="just">
              <a:lnSpc>
                <a:spcPct val="90000"/>
              </a:lnSpc>
              <a:buNone/>
            </a:pPr>
            <a:endParaRPr lang="en-US" sz="2800" dirty="0"/>
          </a:p>
          <a:p>
            <a:pPr>
              <a:lnSpc>
                <a:spcPct val="90000"/>
              </a:lnSpc>
            </a:pPr>
            <a:endParaRPr lang="en-US" sz="2800" dirty="0"/>
          </a:p>
          <a:p>
            <a:pPr marL="0" indent="0">
              <a:lnSpc>
                <a:spcPct val="90000"/>
              </a:lnSpc>
              <a:buNone/>
            </a:pPr>
            <a:endParaRPr lang="en-GB" sz="2700" dirty="0"/>
          </a:p>
        </p:txBody>
      </p:sp>
    </p:spTree>
    <p:extLst>
      <p:ext uri="{BB962C8B-B14F-4D97-AF65-F5344CB8AC3E}">
        <p14:creationId xmlns:p14="http://schemas.microsoft.com/office/powerpoint/2010/main" val="167225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0AD50F-DB64-C30F-6A76-32AC6D84BDCD}"/>
            </a:ext>
          </a:extLst>
        </p:cNvPr>
        <p:cNvGrpSpPr/>
        <p:nvPr/>
      </p:nvGrpSpPr>
      <p:grpSpPr>
        <a:xfrm>
          <a:off x="0" y="0"/>
          <a:ext cx="0" cy="0"/>
          <a:chOff x="0" y="0"/>
          <a:chExt cx="0" cy="0"/>
        </a:xfrm>
      </p:grpSpPr>
      <p:pic>
        <p:nvPicPr>
          <p:cNvPr id="5" name="Picture 4" descr="3D render of cells">
            <a:extLst>
              <a:ext uri="{FF2B5EF4-FFF2-40B4-BE49-F238E27FC236}">
                <a16:creationId xmlns:a16="http://schemas.microsoft.com/office/drawing/2014/main" id="{954FA814-E056-B0C2-CABD-F2FBFB8C717E}"/>
              </a:ext>
            </a:extLst>
          </p:cNvPr>
          <p:cNvPicPr>
            <a:picLocks noChangeAspect="1"/>
          </p:cNvPicPr>
          <p:nvPr/>
        </p:nvPicPr>
        <p:blipFill>
          <a:blip r:embed="rId2">
            <a:duotone>
              <a:schemeClr val="bg2">
                <a:shade val="45000"/>
                <a:satMod val="135000"/>
              </a:schemeClr>
              <a:prstClr val="white"/>
            </a:duotone>
          </a:blip>
          <a:srcRect l="1389" r="23611"/>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AE89E54E-17BF-99D0-2EF2-48BA473BA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CA7FD-9325-5A58-7838-FC627787402E}"/>
              </a:ext>
            </a:extLst>
          </p:cNvPr>
          <p:cNvSpPr>
            <a:spLocks noGrp="1"/>
          </p:cNvSpPr>
          <p:nvPr>
            <p:ph type="title"/>
          </p:nvPr>
        </p:nvSpPr>
        <p:spPr>
          <a:xfrm>
            <a:off x="628650" y="365125"/>
            <a:ext cx="7886700" cy="1325563"/>
          </a:xfrm>
        </p:spPr>
        <p:txBody>
          <a:bodyPr>
            <a:normAutofit fontScale="90000"/>
          </a:bodyPr>
          <a:lstStyle/>
          <a:p>
            <a:pPr>
              <a:lnSpc>
                <a:spcPct val="90000"/>
              </a:lnSpc>
            </a:pPr>
            <a:r>
              <a:rPr lang="en-US" dirty="0"/>
              <a:t>These genetic alterations can result from many different factors like:-</a:t>
            </a:r>
            <a:endParaRPr lang="en-GB" dirty="0"/>
          </a:p>
        </p:txBody>
      </p:sp>
      <p:sp>
        <p:nvSpPr>
          <p:cNvPr id="3" name="Content Placeholder 2">
            <a:extLst>
              <a:ext uri="{FF2B5EF4-FFF2-40B4-BE49-F238E27FC236}">
                <a16:creationId xmlns:a16="http://schemas.microsoft.com/office/drawing/2014/main" id="{C9741997-23E9-DAE8-EAA3-A8995574FE8D}"/>
              </a:ext>
            </a:extLst>
          </p:cNvPr>
          <p:cNvSpPr>
            <a:spLocks noGrp="1"/>
          </p:cNvSpPr>
          <p:nvPr>
            <p:ph idx="1"/>
          </p:nvPr>
        </p:nvSpPr>
        <p:spPr>
          <a:xfrm>
            <a:off x="457200" y="1825625"/>
            <a:ext cx="8058150" cy="4351338"/>
          </a:xfrm>
        </p:spPr>
        <p:txBody>
          <a:bodyPr>
            <a:normAutofit fontScale="92500" lnSpcReduction="10000"/>
          </a:bodyPr>
          <a:lstStyle/>
          <a:p>
            <a:pPr lvl="0" algn="just"/>
            <a:r>
              <a:rPr lang="en-US" sz="2800" dirty="0"/>
              <a:t>Exposure</a:t>
            </a:r>
            <a:r>
              <a:rPr lang="ar-IQ" sz="2800" dirty="0"/>
              <a:t> </a:t>
            </a:r>
            <a:r>
              <a:rPr lang="en-GB" sz="2800" dirty="0"/>
              <a:t>to radiation</a:t>
            </a:r>
            <a:r>
              <a:rPr lang="en-US" sz="2800" dirty="0"/>
              <a:t> (it has been noticed that there is increased incidence of all types of leukemia in the survivors of atomic bombing in Japan).</a:t>
            </a:r>
            <a:endParaRPr lang="en-GB" sz="2800" dirty="0"/>
          </a:p>
          <a:p>
            <a:pPr lvl="0" algn="just"/>
            <a:r>
              <a:rPr lang="en-US" sz="2800" dirty="0"/>
              <a:t>Chemicals (chronic exposure to benzene)</a:t>
            </a:r>
            <a:endParaRPr lang="en-GB" sz="2800" dirty="0"/>
          </a:p>
          <a:p>
            <a:pPr lvl="0" algn="just"/>
            <a:r>
              <a:rPr lang="en-US" sz="2800" dirty="0"/>
              <a:t>Drugs like Alkylating agents (chlorambucil &amp; </a:t>
            </a:r>
            <a:r>
              <a:rPr lang="en-US" sz="2800" dirty="0" err="1"/>
              <a:t>mustine</a:t>
            </a:r>
            <a:r>
              <a:rPr lang="en-US" sz="2800" dirty="0"/>
              <a:t> )  especially combined with radiotherapy .</a:t>
            </a:r>
            <a:endParaRPr lang="en-GB" sz="2800" dirty="0"/>
          </a:p>
          <a:p>
            <a:pPr lvl="0" algn="just"/>
            <a:r>
              <a:rPr lang="en-US" sz="2800" dirty="0"/>
              <a:t>Infections :- viral infection as HTLV-1 is a cause of adult T cell leukemia / lymphoma , EBV is associated with endemic form (African type )of Burkitt lymphoma</a:t>
            </a:r>
            <a:endParaRPr lang="en-GB" sz="2800" dirty="0"/>
          </a:p>
          <a:p>
            <a:pPr marL="0" indent="0" algn="just">
              <a:buNone/>
            </a:pPr>
            <a:r>
              <a:rPr lang="en-US" sz="2800" dirty="0"/>
              <a:t>     AIDS is also associated with increase incidence of    lymphoma.</a:t>
            </a:r>
            <a:endParaRPr lang="en-GB" sz="2800" dirty="0"/>
          </a:p>
          <a:p>
            <a:pPr marL="0" indent="0">
              <a:lnSpc>
                <a:spcPct val="90000"/>
              </a:lnSpc>
              <a:buNone/>
            </a:pPr>
            <a:endParaRPr lang="en-GB" sz="2700" dirty="0"/>
          </a:p>
        </p:txBody>
      </p:sp>
    </p:spTree>
    <p:extLst>
      <p:ext uri="{BB962C8B-B14F-4D97-AF65-F5344CB8AC3E}">
        <p14:creationId xmlns:p14="http://schemas.microsoft.com/office/powerpoint/2010/main" val="366167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A68F0E-816E-2DB8-EF9F-8D155DAC69D5}"/>
            </a:ext>
          </a:extLst>
        </p:cNvPr>
        <p:cNvGrpSpPr/>
        <p:nvPr/>
      </p:nvGrpSpPr>
      <p:grpSpPr>
        <a:xfrm>
          <a:off x="0" y="0"/>
          <a:ext cx="0" cy="0"/>
          <a:chOff x="0" y="0"/>
          <a:chExt cx="0" cy="0"/>
        </a:xfrm>
      </p:grpSpPr>
      <p:pic>
        <p:nvPicPr>
          <p:cNvPr id="5" name="Picture 4" descr="3D render of cells">
            <a:extLst>
              <a:ext uri="{FF2B5EF4-FFF2-40B4-BE49-F238E27FC236}">
                <a16:creationId xmlns:a16="http://schemas.microsoft.com/office/drawing/2014/main" id="{5BA6E345-6BBF-975E-8D8D-6D331B32C5A4}"/>
              </a:ext>
            </a:extLst>
          </p:cNvPr>
          <p:cNvPicPr>
            <a:picLocks noChangeAspect="1"/>
          </p:cNvPicPr>
          <p:nvPr/>
        </p:nvPicPr>
        <p:blipFill>
          <a:blip r:embed="rId2">
            <a:duotone>
              <a:schemeClr val="bg2">
                <a:shade val="45000"/>
                <a:satMod val="135000"/>
              </a:schemeClr>
              <a:prstClr val="white"/>
            </a:duotone>
          </a:blip>
          <a:srcRect l="1389" r="23611"/>
          <a:stretch>
            <a:fill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7385F3E0-753E-3D9E-5432-41E1D4123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A71EB-00CC-4F9C-5C1D-856DF067576E}"/>
              </a:ext>
            </a:extLst>
          </p:cNvPr>
          <p:cNvSpPr>
            <a:spLocks noGrp="1"/>
          </p:cNvSpPr>
          <p:nvPr>
            <p:ph type="title"/>
          </p:nvPr>
        </p:nvSpPr>
        <p:spPr>
          <a:xfrm>
            <a:off x="628650" y="365125"/>
            <a:ext cx="7886700" cy="1325563"/>
          </a:xfrm>
        </p:spPr>
        <p:txBody>
          <a:bodyPr>
            <a:normAutofit/>
          </a:bodyPr>
          <a:lstStyle/>
          <a:p>
            <a:pPr>
              <a:lnSpc>
                <a:spcPct val="90000"/>
              </a:lnSpc>
            </a:pPr>
            <a:endParaRPr lang="en-GB" dirty="0"/>
          </a:p>
        </p:txBody>
      </p:sp>
      <p:sp>
        <p:nvSpPr>
          <p:cNvPr id="3" name="Content Placeholder 2">
            <a:extLst>
              <a:ext uri="{FF2B5EF4-FFF2-40B4-BE49-F238E27FC236}">
                <a16:creationId xmlns:a16="http://schemas.microsoft.com/office/drawing/2014/main" id="{96900C7A-3B61-5EC0-5452-466FB3567B53}"/>
              </a:ext>
            </a:extLst>
          </p:cNvPr>
          <p:cNvSpPr>
            <a:spLocks noGrp="1"/>
          </p:cNvSpPr>
          <p:nvPr>
            <p:ph idx="1"/>
          </p:nvPr>
        </p:nvSpPr>
        <p:spPr>
          <a:xfrm>
            <a:off x="628650" y="1825625"/>
            <a:ext cx="7886700" cy="4351338"/>
          </a:xfrm>
        </p:spPr>
        <p:txBody>
          <a:bodyPr>
            <a:normAutofit/>
          </a:bodyPr>
          <a:lstStyle/>
          <a:p>
            <a:pPr lvl="0" algn="just"/>
            <a:r>
              <a:rPr lang="en-US" sz="2700" dirty="0"/>
              <a:t> </a:t>
            </a:r>
            <a:r>
              <a:rPr lang="en-US" sz="2800" dirty="0"/>
              <a:t>Genetic factors :- there is increase in incidence of leukemia in some genetic diseases as Down syndrome ,Blooms syndrome, Fanconi anemia ,Ataxia </a:t>
            </a:r>
            <a:r>
              <a:rPr lang="en-US" sz="2800" dirty="0" err="1"/>
              <a:t>telangectasia</a:t>
            </a:r>
            <a:r>
              <a:rPr lang="en-US" sz="2800" dirty="0"/>
              <a:t> ,</a:t>
            </a:r>
            <a:r>
              <a:rPr lang="en-US" sz="2800" dirty="0" err="1"/>
              <a:t>klinefilter</a:t>
            </a:r>
            <a:r>
              <a:rPr lang="en-US" sz="2800" dirty="0"/>
              <a:t> syndrome.</a:t>
            </a:r>
            <a:endParaRPr lang="en-GB" sz="2800" dirty="0"/>
          </a:p>
          <a:p>
            <a:pPr lvl="0" algn="just"/>
            <a:r>
              <a:rPr lang="en-US" sz="2800" dirty="0"/>
              <a:t>AML can develop in the course of other hematological diseases such as chronic myeloid </a:t>
            </a:r>
            <a:r>
              <a:rPr lang="en-US" sz="2800" dirty="0" err="1"/>
              <a:t>leukaemia</a:t>
            </a:r>
            <a:r>
              <a:rPr lang="en-US" sz="2800" dirty="0"/>
              <a:t> (CML), Polycythemia rubra vera(PRV), myelodysplastic syndromes (MDS ), idiopathic myelofibrosis(MF)</a:t>
            </a:r>
            <a:endParaRPr lang="en-GB" sz="2800" dirty="0"/>
          </a:p>
          <a:p>
            <a:pPr marL="0" indent="0">
              <a:lnSpc>
                <a:spcPct val="90000"/>
              </a:lnSpc>
              <a:buNone/>
            </a:pPr>
            <a:endParaRPr lang="en-GB" sz="2700" dirty="0"/>
          </a:p>
        </p:txBody>
      </p:sp>
    </p:spTree>
    <p:extLst>
      <p:ext uri="{BB962C8B-B14F-4D97-AF65-F5344CB8AC3E}">
        <p14:creationId xmlns:p14="http://schemas.microsoft.com/office/powerpoint/2010/main" val="2254062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431</TotalTime>
  <Words>1992</Words>
  <Application>Microsoft Office PowerPoint</Application>
  <PresentationFormat>On-screen Show (4:3)</PresentationFormat>
  <Paragraphs>115</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Arial</vt:lpstr>
      <vt:lpstr>Calibri</vt:lpstr>
      <vt:lpstr>Times New Roman</vt:lpstr>
      <vt:lpstr>Wingdings</vt:lpstr>
      <vt:lpstr>Office Theme</vt:lpstr>
      <vt:lpstr>Acute leukaemia</vt:lpstr>
      <vt:lpstr>objectives</vt:lpstr>
      <vt:lpstr>Genesis of the White Blood Cells</vt:lpstr>
      <vt:lpstr>PowerPoint Presentation</vt:lpstr>
      <vt:lpstr>PowerPoint Presentation</vt:lpstr>
      <vt:lpstr>PowerPoint Presentation</vt:lpstr>
      <vt:lpstr>Acute leukaemia</vt:lpstr>
      <vt:lpstr>These genetic alterations can result from many different factors like:-</vt:lpstr>
      <vt:lpstr>PowerPoint Presentation</vt:lpstr>
      <vt:lpstr>Pathogenesis :- </vt:lpstr>
      <vt:lpstr>Classification :- </vt:lpstr>
      <vt:lpstr>Clinical manifestations :- </vt:lpstr>
      <vt:lpstr>PowerPoint Presentation</vt:lpstr>
      <vt:lpstr>Clinically the patients presented with</vt:lpstr>
      <vt:lpstr>PowerPoint Presentation</vt:lpstr>
      <vt:lpstr>PowerPoint Presentation</vt:lpstr>
      <vt:lpstr>Investigation in Acute leukaemia:- </vt:lpstr>
      <vt:lpstr>1- Blood Picture in Acute Leukemia</vt:lpstr>
      <vt:lpstr>PowerPoint Presentation</vt:lpstr>
      <vt:lpstr>2- Bone marrow in Acute Leukemia</vt:lpstr>
      <vt:lpstr>AML</vt:lpstr>
      <vt:lpstr>PowerPoint Presentation</vt:lpstr>
      <vt:lpstr>PowerPoint Presentation</vt:lpstr>
      <vt:lpstr>Classification schemes of Acute leukaemia</vt:lpstr>
      <vt:lpstr>FAB (French American British ) classification of acute leukaemia:-</vt:lpstr>
      <vt:lpstr>MIC classification</vt:lpstr>
      <vt:lpstr>WHO classification:- </vt:lpstr>
      <vt:lpstr>Why do we need this classification? </vt:lpstr>
      <vt:lpstr>immunophenotyping</vt:lpstr>
      <vt:lpstr>Cytogenetic abnormality in ALL:-</vt:lpstr>
      <vt:lpstr>Hyperploidy of a patient with ALL showing extra 4,6,8,14,17,19,21 and X chromosome</vt:lpstr>
      <vt:lpstr>Cytogenetic abnormality in AML:-</vt:lpstr>
      <vt:lpstr>Molecular abnormalities in AML</vt:lpstr>
      <vt:lpstr>PowerPoint Presentation</vt:lpstr>
      <vt:lpstr>PowerPoint Presentation</vt:lpstr>
      <vt:lpstr>Acute promyelocytic leukaemia (AML-M3):-</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leukaemia</dc:title>
  <dc:creator>israa</dc:creator>
  <cp:lastModifiedBy>isra albayaa</cp:lastModifiedBy>
  <cp:revision>19</cp:revision>
  <dcterms:created xsi:type="dcterms:W3CDTF">2006-08-16T00:00:00Z</dcterms:created>
  <dcterms:modified xsi:type="dcterms:W3CDTF">2025-11-25T15:02:30Z</dcterms:modified>
</cp:coreProperties>
</file>