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300" r:id="rId3"/>
    <p:sldId id="301" r:id="rId4"/>
    <p:sldId id="273" r:id="rId5"/>
    <p:sldId id="274" r:id="rId6"/>
    <p:sldId id="275" r:id="rId7"/>
    <p:sldId id="276" r:id="rId8"/>
    <p:sldId id="257" r:id="rId9"/>
    <p:sldId id="259" r:id="rId10"/>
    <p:sldId id="260" r:id="rId11"/>
    <p:sldId id="261" r:id="rId12"/>
    <p:sldId id="263" r:id="rId13"/>
    <p:sldId id="264" r:id="rId14"/>
    <p:sldId id="265" r:id="rId15"/>
    <p:sldId id="266" r:id="rId16"/>
    <p:sldId id="269" r:id="rId17"/>
    <p:sldId id="267" r:id="rId18"/>
    <p:sldId id="272" r:id="rId19"/>
    <p:sldId id="277" r:id="rId20"/>
    <p:sldId id="278" r:id="rId21"/>
    <p:sldId id="279" r:id="rId22"/>
    <p:sldId id="280" r:id="rId23"/>
    <p:sldId id="281" r:id="rId24"/>
    <p:sldId id="282" r:id="rId25"/>
    <p:sldId id="291" r:id="rId26"/>
    <p:sldId id="283" r:id="rId27"/>
    <p:sldId id="284" r:id="rId28"/>
    <p:sldId id="285" r:id="rId29"/>
    <p:sldId id="286" r:id="rId30"/>
    <p:sldId id="297" r:id="rId31"/>
    <p:sldId id="292" r:id="rId32"/>
    <p:sldId id="298" r:id="rId33"/>
    <p:sldId id="287" r:id="rId34"/>
    <p:sldId id="293" r:id="rId35"/>
    <p:sldId id="288" r:id="rId36"/>
    <p:sldId id="296" r:id="rId37"/>
    <p:sldId id="289" r:id="rId38"/>
    <p:sldId id="294" r:id="rId39"/>
    <p:sldId id="290" r:id="rId40"/>
    <p:sldId id="299"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C14C5-6B7A-4A18-815A-062676AC5582}" v="26" dt="2025-11-29T06:46:34.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5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 albayaa" userId="96121e5f27c06981" providerId="LiveId" clId="{A8DCE33E-90EA-481D-935E-793AB0C47F35}"/>
    <pc:docChg chg="custSel addSld delSld modSld">
      <pc:chgData name="isra albayaa" userId="96121e5f27c06981" providerId="LiveId" clId="{A8DCE33E-90EA-481D-935E-793AB0C47F35}" dt="2025-11-29T17:43:12.409" v="1513" actId="20577"/>
      <pc:docMkLst>
        <pc:docMk/>
      </pc:docMkLst>
      <pc:sldChg chg="addSp delSp modSp mod">
        <pc:chgData name="isra albayaa" userId="96121e5f27c06981" providerId="LiveId" clId="{A8DCE33E-90EA-481D-935E-793AB0C47F35}" dt="2025-11-25T16:35:31.432" v="54" actId="20577"/>
        <pc:sldMkLst>
          <pc:docMk/>
          <pc:sldMk cId="2401368001" sldId="256"/>
        </pc:sldMkLst>
        <pc:spChg chg="mod">
          <ac:chgData name="isra albayaa" userId="96121e5f27c06981" providerId="LiveId" clId="{A8DCE33E-90EA-481D-935E-793AB0C47F35}" dt="2025-11-25T16:35:28.608" v="53" actId="20577"/>
          <ac:spMkLst>
            <pc:docMk/>
            <pc:sldMk cId="2401368001" sldId="256"/>
            <ac:spMk id="2" creationId="{2C754161-E274-EC86-B1C7-0A558FEF74BD}"/>
          </ac:spMkLst>
        </pc:spChg>
        <pc:spChg chg="mod">
          <ac:chgData name="isra albayaa" userId="96121e5f27c06981" providerId="LiveId" clId="{A8DCE33E-90EA-481D-935E-793AB0C47F35}" dt="2025-11-25T16:35:31.432" v="54" actId="20577"/>
          <ac:spMkLst>
            <pc:docMk/>
            <pc:sldMk cId="2401368001" sldId="256"/>
            <ac:spMk id="3" creationId="{7360FB94-750B-EC60-43D3-832A45A5E4B3}"/>
          </ac:spMkLst>
        </pc:spChg>
        <pc:spChg chg="add">
          <ac:chgData name="isra albayaa" userId="96121e5f27c06981" providerId="LiveId" clId="{A8DCE33E-90EA-481D-935E-793AB0C47F35}" dt="2025-11-25T16:35:21.333" v="43" actId="26606"/>
          <ac:spMkLst>
            <pc:docMk/>
            <pc:sldMk cId="2401368001" sldId="256"/>
            <ac:spMk id="14" creationId="{9B45BA4C-9B54-4496-821F-9E0985CA984D}"/>
          </ac:spMkLst>
        </pc:spChg>
        <pc:picChg chg="mod">
          <ac:chgData name="isra albayaa" userId="96121e5f27c06981" providerId="LiveId" clId="{A8DCE33E-90EA-481D-935E-793AB0C47F35}" dt="2025-11-25T16:35:21.333" v="43" actId="26606"/>
          <ac:picMkLst>
            <pc:docMk/>
            <pc:sldMk cId="2401368001" sldId="256"/>
            <ac:picMk id="4" creationId="{9A83C34A-43FD-9013-6DE0-155E7380E83C}"/>
          </ac:picMkLst>
        </pc:picChg>
      </pc:sldChg>
      <pc:sldChg chg="modSp mod">
        <pc:chgData name="isra albayaa" userId="96121e5f27c06981" providerId="LiveId" clId="{A8DCE33E-90EA-481D-935E-793AB0C47F35}" dt="2025-11-25T16:27:16.875" v="19" actId="13900"/>
        <pc:sldMkLst>
          <pc:docMk/>
          <pc:sldMk cId="204641096" sldId="257"/>
        </pc:sldMkLst>
        <pc:spChg chg="mod">
          <ac:chgData name="isra albayaa" userId="96121e5f27c06981" providerId="LiveId" clId="{A8DCE33E-90EA-481D-935E-793AB0C47F35}" dt="2025-11-25T16:27:16.875" v="19" actId="13900"/>
          <ac:spMkLst>
            <pc:docMk/>
            <pc:sldMk cId="204641096" sldId="257"/>
            <ac:spMk id="3" creationId="{6EA01B4D-073C-D147-60D2-7DF0A08A0DDF}"/>
          </ac:spMkLst>
        </pc:spChg>
      </pc:sldChg>
      <pc:sldChg chg="modSp mod">
        <pc:chgData name="isra albayaa" userId="96121e5f27c06981" providerId="LiveId" clId="{A8DCE33E-90EA-481D-935E-793AB0C47F35}" dt="2025-11-25T16:30:24.375" v="20" actId="13900"/>
        <pc:sldMkLst>
          <pc:docMk/>
          <pc:sldMk cId="166585409" sldId="259"/>
        </pc:sldMkLst>
        <pc:spChg chg="mod">
          <ac:chgData name="isra albayaa" userId="96121e5f27c06981" providerId="LiveId" clId="{A8DCE33E-90EA-481D-935E-793AB0C47F35}" dt="2025-11-25T16:30:24.375" v="20" actId="13900"/>
          <ac:spMkLst>
            <pc:docMk/>
            <pc:sldMk cId="166585409" sldId="259"/>
            <ac:spMk id="3" creationId="{05C656C8-9E15-48E5-38DC-08002385C83F}"/>
          </ac:spMkLst>
        </pc:spChg>
      </pc:sldChg>
      <pc:sldChg chg="modSp mod">
        <pc:chgData name="isra albayaa" userId="96121e5f27c06981" providerId="LiveId" clId="{A8DCE33E-90EA-481D-935E-793AB0C47F35}" dt="2025-11-25T16:31:13.727" v="21" actId="13900"/>
        <pc:sldMkLst>
          <pc:docMk/>
          <pc:sldMk cId="1454297409" sldId="263"/>
        </pc:sldMkLst>
        <pc:spChg chg="mod">
          <ac:chgData name="isra albayaa" userId="96121e5f27c06981" providerId="LiveId" clId="{A8DCE33E-90EA-481D-935E-793AB0C47F35}" dt="2025-11-25T16:31:13.727" v="21" actId="13900"/>
          <ac:spMkLst>
            <pc:docMk/>
            <pc:sldMk cId="1454297409" sldId="263"/>
            <ac:spMk id="3" creationId="{D81AD645-9F3A-4B60-A3CA-D2A501C1946C}"/>
          </ac:spMkLst>
        </pc:spChg>
      </pc:sldChg>
      <pc:sldChg chg="modSp mod">
        <pc:chgData name="isra albayaa" userId="96121e5f27c06981" providerId="LiveId" clId="{A8DCE33E-90EA-481D-935E-793AB0C47F35}" dt="2025-11-29T05:05:22.524" v="500" actId="113"/>
        <pc:sldMkLst>
          <pc:docMk/>
          <pc:sldMk cId="2144390115" sldId="267"/>
        </pc:sldMkLst>
        <pc:spChg chg="mod">
          <ac:chgData name="isra albayaa" userId="96121e5f27c06981" providerId="LiveId" clId="{A8DCE33E-90EA-481D-935E-793AB0C47F35}" dt="2025-11-29T05:05:22.524" v="500" actId="113"/>
          <ac:spMkLst>
            <pc:docMk/>
            <pc:sldMk cId="2144390115" sldId="267"/>
            <ac:spMk id="3" creationId="{EE0D3248-9E12-34AE-F7E4-808EF29B0FDA}"/>
          </ac:spMkLst>
        </pc:spChg>
      </pc:sldChg>
      <pc:sldChg chg="modSp new mod">
        <pc:chgData name="isra albayaa" userId="96121e5f27c06981" providerId="LiveId" clId="{A8DCE33E-90EA-481D-935E-793AB0C47F35}" dt="2025-11-29T05:05:58.527" v="501" actId="13900"/>
        <pc:sldMkLst>
          <pc:docMk/>
          <pc:sldMk cId="3011926757" sldId="272"/>
        </pc:sldMkLst>
        <pc:spChg chg="mod">
          <ac:chgData name="isra albayaa" userId="96121e5f27c06981" providerId="LiveId" clId="{A8DCE33E-90EA-481D-935E-793AB0C47F35}" dt="2025-11-25T16:50:20.088" v="427" actId="207"/>
          <ac:spMkLst>
            <pc:docMk/>
            <pc:sldMk cId="3011926757" sldId="272"/>
            <ac:spMk id="2" creationId="{043CA4A8-3638-1CF2-A118-346976C2F04E}"/>
          </ac:spMkLst>
        </pc:spChg>
        <pc:spChg chg="mod">
          <ac:chgData name="isra albayaa" userId="96121e5f27c06981" providerId="LiveId" clId="{A8DCE33E-90EA-481D-935E-793AB0C47F35}" dt="2025-11-29T05:05:58.527" v="501" actId="13900"/>
          <ac:spMkLst>
            <pc:docMk/>
            <pc:sldMk cId="3011926757" sldId="272"/>
            <ac:spMk id="3" creationId="{ACAB5BA1-EE1B-9A85-2AB6-C3174A140846}"/>
          </ac:spMkLst>
        </pc:spChg>
      </pc:sldChg>
      <pc:sldChg chg="modSp new mod">
        <pc:chgData name="isra albayaa" userId="96121e5f27c06981" providerId="LiveId" clId="{A8DCE33E-90EA-481D-935E-793AB0C47F35}" dt="2025-11-25T16:38:36.411" v="352" actId="20577"/>
        <pc:sldMkLst>
          <pc:docMk/>
          <pc:sldMk cId="2510742669" sldId="273"/>
        </pc:sldMkLst>
        <pc:spChg chg="mod">
          <ac:chgData name="isra albayaa" userId="96121e5f27c06981" providerId="LiveId" clId="{A8DCE33E-90EA-481D-935E-793AB0C47F35}" dt="2025-11-25T16:35:53.422" v="65" actId="20577"/>
          <ac:spMkLst>
            <pc:docMk/>
            <pc:sldMk cId="2510742669" sldId="273"/>
            <ac:spMk id="2" creationId="{CC00B0AE-FB2C-8F60-1836-D93201DD1929}"/>
          </ac:spMkLst>
        </pc:spChg>
        <pc:spChg chg="mod">
          <ac:chgData name="isra albayaa" userId="96121e5f27c06981" providerId="LiveId" clId="{A8DCE33E-90EA-481D-935E-793AB0C47F35}" dt="2025-11-25T16:38:36.411" v="352" actId="20577"/>
          <ac:spMkLst>
            <pc:docMk/>
            <pc:sldMk cId="2510742669" sldId="273"/>
            <ac:spMk id="3" creationId="{517A339F-CE26-4733-827F-F5C3F7847099}"/>
          </ac:spMkLst>
        </pc:spChg>
      </pc:sldChg>
      <pc:sldChg chg="modSp new mod">
        <pc:chgData name="isra albayaa" userId="96121e5f27c06981" providerId="LiveId" clId="{A8DCE33E-90EA-481D-935E-793AB0C47F35}" dt="2025-11-25T16:40:47.565" v="389" actId="27636"/>
        <pc:sldMkLst>
          <pc:docMk/>
          <pc:sldMk cId="2507150223" sldId="274"/>
        </pc:sldMkLst>
        <pc:spChg chg="mod">
          <ac:chgData name="isra albayaa" userId="96121e5f27c06981" providerId="LiveId" clId="{A8DCE33E-90EA-481D-935E-793AB0C47F35}" dt="2025-11-25T16:40:41.084" v="387" actId="20577"/>
          <ac:spMkLst>
            <pc:docMk/>
            <pc:sldMk cId="2507150223" sldId="274"/>
            <ac:spMk id="2" creationId="{3A05E9A5-A5D1-E9C5-610B-4A4336A192B3}"/>
          </ac:spMkLst>
        </pc:spChg>
        <pc:spChg chg="mod">
          <ac:chgData name="isra albayaa" userId="96121e5f27c06981" providerId="LiveId" clId="{A8DCE33E-90EA-481D-935E-793AB0C47F35}" dt="2025-11-25T16:40:47.565" v="389" actId="27636"/>
          <ac:spMkLst>
            <pc:docMk/>
            <pc:sldMk cId="2507150223" sldId="274"/>
            <ac:spMk id="3" creationId="{8D5DEC48-F506-8A93-62DF-BBE5069F63DA}"/>
          </ac:spMkLst>
        </pc:spChg>
      </pc:sldChg>
      <pc:sldChg chg="addSp delSp new mod modClrScheme chgLayout">
        <pc:chgData name="isra albayaa" userId="96121e5f27c06981" providerId="LiveId" clId="{A8DCE33E-90EA-481D-935E-793AB0C47F35}" dt="2025-11-25T16:41:20.873" v="392"/>
        <pc:sldMkLst>
          <pc:docMk/>
          <pc:sldMk cId="2745780948" sldId="275"/>
        </pc:sldMkLst>
        <pc:picChg chg="add">
          <ac:chgData name="isra albayaa" userId="96121e5f27c06981" providerId="LiveId" clId="{A8DCE33E-90EA-481D-935E-793AB0C47F35}" dt="2025-11-25T16:41:20.873" v="392"/>
          <ac:picMkLst>
            <pc:docMk/>
            <pc:sldMk cId="2745780948" sldId="275"/>
            <ac:picMk id="4" creationId="{43003A1B-4606-BFF2-B66A-AEE3C2A8BAD7}"/>
          </ac:picMkLst>
        </pc:picChg>
      </pc:sldChg>
      <pc:sldChg chg="addSp modSp new mod modClrScheme chgLayout">
        <pc:chgData name="isra albayaa" userId="96121e5f27c06981" providerId="LiveId" clId="{A8DCE33E-90EA-481D-935E-793AB0C47F35}" dt="2025-11-25T16:48:07.725" v="421" actId="20577"/>
        <pc:sldMkLst>
          <pc:docMk/>
          <pc:sldMk cId="2485375324" sldId="276"/>
        </pc:sldMkLst>
        <pc:spChg chg="add mod">
          <ac:chgData name="isra albayaa" userId="96121e5f27c06981" providerId="LiveId" clId="{A8DCE33E-90EA-481D-935E-793AB0C47F35}" dt="2025-11-25T16:48:07.725" v="421" actId="20577"/>
          <ac:spMkLst>
            <pc:docMk/>
            <pc:sldMk cId="2485375324" sldId="276"/>
            <ac:spMk id="2" creationId="{F4C24A4E-8943-EE78-48EB-0CF719F6E755}"/>
          </ac:spMkLst>
        </pc:spChg>
        <pc:spChg chg="add mod">
          <ac:chgData name="isra albayaa" userId="96121e5f27c06981" providerId="LiveId" clId="{A8DCE33E-90EA-481D-935E-793AB0C47F35}" dt="2025-11-25T16:41:42.972" v="394" actId="700"/>
          <ac:spMkLst>
            <pc:docMk/>
            <pc:sldMk cId="2485375324" sldId="276"/>
            <ac:spMk id="3" creationId="{A110AD25-3963-17CB-F9EB-6ADFF763BC0A}"/>
          </ac:spMkLst>
        </pc:spChg>
      </pc:sldChg>
      <pc:sldChg chg="modSp new mod">
        <pc:chgData name="isra albayaa" userId="96121e5f27c06981" providerId="LiveId" clId="{A8DCE33E-90EA-481D-935E-793AB0C47F35}" dt="2025-11-29T05:10:18.181" v="691" actId="207"/>
        <pc:sldMkLst>
          <pc:docMk/>
          <pc:sldMk cId="471981924" sldId="277"/>
        </pc:sldMkLst>
        <pc:spChg chg="mod">
          <ac:chgData name="isra albayaa" userId="96121e5f27c06981" providerId="LiveId" clId="{A8DCE33E-90EA-481D-935E-793AB0C47F35}" dt="2025-11-29T05:10:18.181" v="691" actId="207"/>
          <ac:spMkLst>
            <pc:docMk/>
            <pc:sldMk cId="471981924" sldId="277"/>
            <ac:spMk id="3" creationId="{F160AC64-CC4C-E66A-C198-43848CBFC658}"/>
          </ac:spMkLst>
        </pc:spChg>
      </pc:sldChg>
      <pc:sldChg chg="modSp new mod">
        <pc:chgData name="isra albayaa" userId="96121e5f27c06981" providerId="LiveId" clId="{A8DCE33E-90EA-481D-935E-793AB0C47F35}" dt="2025-11-29T05:10:29.653" v="693" actId="207"/>
        <pc:sldMkLst>
          <pc:docMk/>
          <pc:sldMk cId="1554230889" sldId="278"/>
        </pc:sldMkLst>
        <pc:spChg chg="mod">
          <ac:chgData name="isra albayaa" userId="96121e5f27c06981" providerId="LiveId" clId="{A8DCE33E-90EA-481D-935E-793AB0C47F35}" dt="2025-11-29T05:10:29.653" v="693" actId="207"/>
          <ac:spMkLst>
            <pc:docMk/>
            <pc:sldMk cId="1554230889" sldId="278"/>
            <ac:spMk id="3" creationId="{31D98857-6546-B51A-2369-E06F3CB8803A}"/>
          </ac:spMkLst>
        </pc:spChg>
      </pc:sldChg>
      <pc:sldChg chg="modSp new mod">
        <pc:chgData name="isra albayaa" userId="96121e5f27c06981" providerId="LiveId" clId="{A8DCE33E-90EA-481D-935E-793AB0C47F35}" dt="2025-11-29T05:10:52.496" v="695" actId="207"/>
        <pc:sldMkLst>
          <pc:docMk/>
          <pc:sldMk cId="3010984876" sldId="279"/>
        </pc:sldMkLst>
        <pc:spChg chg="mod">
          <ac:chgData name="isra albayaa" userId="96121e5f27c06981" providerId="LiveId" clId="{A8DCE33E-90EA-481D-935E-793AB0C47F35}" dt="2025-11-29T05:10:52.496" v="695" actId="207"/>
          <ac:spMkLst>
            <pc:docMk/>
            <pc:sldMk cId="3010984876" sldId="279"/>
            <ac:spMk id="3" creationId="{A76FF8A7-08B4-5111-A11F-98E1B6B1F6FB}"/>
          </ac:spMkLst>
        </pc:spChg>
      </pc:sldChg>
      <pc:sldChg chg="modSp new mod">
        <pc:chgData name="isra albayaa" userId="96121e5f27c06981" providerId="LiveId" clId="{A8DCE33E-90EA-481D-935E-793AB0C47F35}" dt="2025-11-25T16:52:40.958" v="447" actId="5793"/>
        <pc:sldMkLst>
          <pc:docMk/>
          <pc:sldMk cId="845681576" sldId="280"/>
        </pc:sldMkLst>
        <pc:spChg chg="mod">
          <ac:chgData name="isra albayaa" userId="96121e5f27c06981" providerId="LiveId" clId="{A8DCE33E-90EA-481D-935E-793AB0C47F35}" dt="2025-11-25T16:52:23.682" v="444" actId="207"/>
          <ac:spMkLst>
            <pc:docMk/>
            <pc:sldMk cId="845681576" sldId="280"/>
            <ac:spMk id="2" creationId="{F58C87B7-96D7-9C50-10A3-E858D61E60F4}"/>
          </ac:spMkLst>
        </pc:spChg>
        <pc:spChg chg="mod">
          <ac:chgData name="isra albayaa" userId="96121e5f27c06981" providerId="LiveId" clId="{A8DCE33E-90EA-481D-935E-793AB0C47F35}" dt="2025-11-25T16:52:40.958" v="447" actId="5793"/>
          <ac:spMkLst>
            <pc:docMk/>
            <pc:sldMk cId="845681576" sldId="280"/>
            <ac:spMk id="3" creationId="{697CC114-7A4F-8430-8FB8-C6AFF27F40C0}"/>
          </ac:spMkLst>
        </pc:spChg>
      </pc:sldChg>
      <pc:sldChg chg="modSp new mod">
        <pc:chgData name="isra albayaa" userId="96121e5f27c06981" providerId="LiveId" clId="{A8DCE33E-90EA-481D-935E-793AB0C47F35}" dt="2025-11-29T05:12:00.283" v="697" actId="27636"/>
        <pc:sldMkLst>
          <pc:docMk/>
          <pc:sldMk cId="770878486" sldId="281"/>
        </pc:sldMkLst>
        <pc:spChg chg="mod">
          <ac:chgData name="isra albayaa" userId="96121e5f27c06981" providerId="LiveId" clId="{A8DCE33E-90EA-481D-935E-793AB0C47F35}" dt="2025-11-25T16:53:12.060" v="449"/>
          <ac:spMkLst>
            <pc:docMk/>
            <pc:sldMk cId="770878486" sldId="281"/>
            <ac:spMk id="2" creationId="{B0C6F4A7-C51D-632A-7560-B9A7D6B2A619}"/>
          </ac:spMkLst>
        </pc:spChg>
        <pc:spChg chg="mod">
          <ac:chgData name="isra albayaa" userId="96121e5f27c06981" providerId="LiveId" clId="{A8DCE33E-90EA-481D-935E-793AB0C47F35}" dt="2025-11-29T05:12:00.283" v="697" actId="27636"/>
          <ac:spMkLst>
            <pc:docMk/>
            <pc:sldMk cId="770878486" sldId="281"/>
            <ac:spMk id="3" creationId="{FF749B1B-C706-8002-0F44-5748814EE90A}"/>
          </ac:spMkLst>
        </pc:spChg>
      </pc:sldChg>
      <pc:sldChg chg="modSp new mod">
        <pc:chgData name="isra albayaa" userId="96121e5f27c06981" providerId="LiveId" clId="{A8DCE33E-90EA-481D-935E-793AB0C47F35}" dt="2025-11-25T16:53:57.448" v="457" actId="5793"/>
        <pc:sldMkLst>
          <pc:docMk/>
          <pc:sldMk cId="113231118" sldId="282"/>
        </pc:sldMkLst>
        <pc:spChg chg="mod">
          <ac:chgData name="isra albayaa" userId="96121e5f27c06981" providerId="LiveId" clId="{A8DCE33E-90EA-481D-935E-793AB0C47F35}" dt="2025-11-25T16:53:43.805" v="454"/>
          <ac:spMkLst>
            <pc:docMk/>
            <pc:sldMk cId="113231118" sldId="282"/>
            <ac:spMk id="2" creationId="{D307F5DC-69F4-FB68-3CF7-7F1A3A6803A6}"/>
          </ac:spMkLst>
        </pc:spChg>
        <pc:spChg chg="mod">
          <ac:chgData name="isra albayaa" userId="96121e5f27c06981" providerId="LiveId" clId="{A8DCE33E-90EA-481D-935E-793AB0C47F35}" dt="2025-11-25T16:53:57.448" v="457" actId="5793"/>
          <ac:spMkLst>
            <pc:docMk/>
            <pc:sldMk cId="113231118" sldId="282"/>
            <ac:spMk id="3" creationId="{2B4E5E4F-9DF9-1A81-CEE6-73879D8CEB0C}"/>
          </ac:spMkLst>
        </pc:spChg>
      </pc:sldChg>
      <pc:sldChg chg="modSp new mod">
        <pc:chgData name="isra albayaa" userId="96121e5f27c06981" providerId="LiveId" clId="{A8DCE33E-90EA-481D-935E-793AB0C47F35}" dt="2025-11-25T16:54:27.820" v="461" actId="27636"/>
        <pc:sldMkLst>
          <pc:docMk/>
          <pc:sldMk cId="443308588" sldId="283"/>
        </pc:sldMkLst>
        <pc:spChg chg="mod">
          <ac:chgData name="isra albayaa" userId="96121e5f27c06981" providerId="LiveId" clId="{A8DCE33E-90EA-481D-935E-793AB0C47F35}" dt="2025-11-25T16:54:18.789" v="459"/>
          <ac:spMkLst>
            <pc:docMk/>
            <pc:sldMk cId="443308588" sldId="283"/>
            <ac:spMk id="2" creationId="{91AD8E10-9D9B-494B-347C-7395BF8DC929}"/>
          </ac:spMkLst>
        </pc:spChg>
        <pc:spChg chg="mod">
          <ac:chgData name="isra albayaa" userId="96121e5f27c06981" providerId="LiveId" clId="{A8DCE33E-90EA-481D-935E-793AB0C47F35}" dt="2025-11-25T16:54:27.820" v="461" actId="27636"/>
          <ac:spMkLst>
            <pc:docMk/>
            <pc:sldMk cId="443308588" sldId="283"/>
            <ac:spMk id="3" creationId="{F30CAE4B-C070-8D83-ED01-FFF5492444A7}"/>
          </ac:spMkLst>
        </pc:spChg>
      </pc:sldChg>
      <pc:sldChg chg="modSp new mod">
        <pc:chgData name="isra albayaa" userId="96121e5f27c06981" providerId="LiveId" clId="{A8DCE33E-90EA-481D-935E-793AB0C47F35}" dt="2025-11-29T06:23:17.838" v="707" actId="313"/>
        <pc:sldMkLst>
          <pc:docMk/>
          <pc:sldMk cId="781286310" sldId="284"/>
        </pc:sldMkLst>
        <pc:spChg chg="mod">
          <ac:chgData name="isra albayaa" userId="96121e5f27c06981" providerId="LiveId" clId="{A8DCE33E-90EA-481D-935E-793AB0C47F35}" dt="2025-11-25T16:54:45.424" v="463"/>
          <ac:spMkLst>
            <pc:docMk/>
            <pc:sldMk cId="781286310" sldId="284"/>
            <ac:spMk id="2" creationId="{6943F6F7-E86A-AAE6-36D0-C6CB509FF850}"/>
          </ac:spMkLst>
        </pc:spChg>
        <pc:spChg chg="mod">
          <ac:chgData name="isra albayaa" userId="96121e5f27c06981" providerId="LiveId" clId="{A8DCE33E-90EA-481D-935E-793AB0C47F35}" dt="2025-11-29T06:23:17.838" v="707" actId="313"/>
          <ac:spMkLst>
            <pc:docMk/>
            <pc:sldMk cId="781286310" sldId="284"/>
            <ac:spMk id="3" creationId="{0865304E-8A66-5E47-14ED-FB421706E04C}"/>
          </ac:spMkLst>
        </pc:spChg>
      </pc:sldChg>
      <pc:sldChg chg="modSp new mod">
        <pc:chgData name="isra albayaa" userId="96121e5f27c06981" providerId="LiveId" clId="{A8DCE33E-90EA-481D-935E-793AB0C47F35}" dt="2025-11-25T16:55:47.144" v="471" actId="13900"/>
        <pc:sldMkLst>
          <pc:docMk/>
          <pc:sldMk cId="1740586937" sldId="285"/>
        </pc:sldMkLst>
        <pc:spChg chg="mod">
          <ac:chgData name="isra albayaa" userId="96121e5f27c06981" providerId="LiveId" clId="{A8DCE33E-90EA-481D-935E-793AB0C47F35}" dt="2025-11-25T16:55:47.144" v="471" actId="13900"/>
          <ac:spMkLst>
            <pc:docMk/>
            <pc:sldMk cId="1740586937" sldId="285"/>
            <ac:spMk id="3" creationId="{CDB57EB7-9CB8-A5A6-084F-55E10B802065}"/>
          </ac:spMkLst>
        </pc:spChg>
      </pc:sldChg>
      <pc:sldChg chg="addSp delSp modSp new mod modClrScheme chgLayout">
        <pc:chgData name="isra albayaa" userId="96121e5f27c06981" providerId="LiveId" clId="{A8DCE33E-90EA-481D-935E-793AB0C47F35}" dt="2025-11-25T16:56:21.804" v="479" actId="14100"/>
        <pc:sldMkLst>
          <pc:docMk/>
          <pc:sldMk cId="3667480217" sldId="286"/>
        </pc:sldMkLst>
        <pc:picChg chg="add mod ord">
          <ac:chgData name="isra albayaa" userId="96121e5f27c06981" providerId="LiveId" clId="{A8DCE33E-90EA-481D-935E-793AB0C47F35}" dt="2025-11-25T16:56:21.804" v="479" actId="14100"/>
          <ac:picMkLst>
            <pc:docMk/>
            <pc:sldMk cId="3667480217" sldId="286"/>
            <ac:picMk id="4" creationId="{641AAABF-7859-4811-8AC1-40FF432C3E46}"/>
          </ac:picMkLst>
        </pc:picChg>
      </pc:sldChg>
      <pc:sldChg chg="addSp modSp new mod modClrScheme chgLayout">
        <pc:chgData name="isra albayaa" userId="96121e5f27c06981" providerId="LiveId" clId="{A8DCE33E-90EA-481D-935E-793AB0C47F35}" dt="2025-11-29T06:59:42.720" v="1467" actId="207"/>
        <pc:sldMkLst>
          <pc:docMk/>
          <pc:sldMk cId="1037175089" sldId="287"/>
        </pc:sldMkLst>
        <pc:spChg chg="add mod">
          <ac:chgData name="isra albayaa" userId="96121e5f27c06981" providerId="LiveId" clId="{A8DCE33E-90EA-481D-935E-793AB0C47F35}" dt="2025-11-25T16:56:43.992" v="482"/>
          <ac:spMkLst>
            <pc:docMk/>
            <pc:sldMk cId="1037175089" sldId="287"/>
            <ac:spMk id="2" creationId="{4F7D0EB7-0B35-0E0C-9E0A-BD6D5237D352}"/>
          </ac:spMkLst>
        </pc:spChg>
        <pc:spChg chg="add mod">
          <ac:chgData name="isra albayaa" userId="96121e5f27c06981" providerId="LiveId" clId="{A8DCE33E-90EA-481D-935E-793AB0C47F35}" dt="2025-11-29T06:59:42.720" v="1467" actId="207"/>
          <ac:spMkLst>
            <pc:docMk/>
            <pc:sldMk cId="1037175089" sldId="287"/>
            <ac:spMk id="3" creationId="{C482424E-4D18-6A53-D956-F742C1E73695}"/>
          </ac:spMkLst>
        </pc:spChg>
      </pc:sldChg>
      <pc:sldChg chg="modSp new mod">
        <pc:chgData name="isra albayaa" userId="96121e5f27c06981" providerId="LiveId" clId="{A8DCE33E-90EA-481D-935E-793AB0C47F35}" dt="2025-11-29T06:36:10.115" v="1191" actId="20577"/>
        <pc:sldMkLst>
          <pc:docMk/>
          <pc:sldMk cId="3836790446" sldId="288"/>
        </pc:sldMkLst>
        <pc:spChg chg="mod">
          <ac:chgData name="isra albayaa" userId="96121e5f27c06981" providerId="LiveId" clId="{A8DCE33E-90EA-481D-935E-793AB0C47F35}" dt="2025-11-29T06:36:10.115" v="1191" actId="20577"/>
          <ac:spMkLst>
            <pc:docMk/>
            <pc:sldMk cId="3836790446" sldId="288"/>
            <ac:spMk id="2" creationId="{B54732D5-597F-3C78-784C-48104F6E4B0B}"/>
          </ac:spMkLst>
        </pc:spChg>
        <pc:spChg chg="mod">
          <ac:chgData name="isra albayaa" userId="96121e5f27c06981" providerId="LiveId" clId="{A8DCE33E-90EA-481D-935E-793AB0C47F35}" dt="2025-11-25T16:57:10.614" v="487" actId="27636"/>
          <ac:spMkLst>
            <pc:docMk/>
            <pc:sldMk cId="3836790446" sldId="288"/>
            <ac:spMk id="3" creationId="{7ECD02FB-B2C4-9283-B362-E498CB45211D}"/>
          </ac:spMkLst>
        </pc:spChg>
      </pc:sldChg>
      <pc:sldChg chg="addSp delSp modSp new mod modClrScheme chgLayout">
        <pc:chgData name="isra albayaa" userId="96121e5f27c06981" providerId="LiveId" clId="{A8DCE33E-90EA-481D-935E-793AB0C47F35}" dt="2025-11-25T16:57:32.809" v="493" actId="14100"/>
        <pc:sldMkLst>
          <pc:docMk/>
          <pc:sldMk cId="3861959043" sldId="289"/>
        </pc:sldMkLst>
        <pc:picChg chg="add mod">
          <ac:chgData name="isra albayaa" userId="96121e5f27c06981" providerId="LiveId" clId="{A8DCE33E-90EA-481D-935E-793AB0C47F35}" dt="2025-11-25T16:57:32.809" v="493" actId="14100"/>
          <ac:picMkLst>
            <pc:docMk/>
            <pc:sldMk cId="3861959043" sldId="289"/>
            <ac:picMk id="4" creationId="{2DB8ABBE-4E8D-B673-8C35-91BA9EE8396E}"/>
          </ac:picMkLst>
        </pc:picChg>
      </pc:sldChg>
      <pc:sldChg chg="addSp delSp modSp new mod modClrScheme chgLayout">
        <pc:chgData name="isra albayaa" userId="96121e5f27c06981" providerId="LiveId" clId="{A8DCE33E-90EA-481D-935E-793AB0C47F35}" dt="2025-11-25T16:58:08.796" v="499" actId="1076"/>
        <pc:sldMkLst>
          <pc:docMk/>
          <pc:sldMk cId="659387345" sldId="290"/>
        </pc:sldMkLst>
        <pc:picChg chg="add mod">
          <ac:chgData name="isra albayaa" userId="96121e5f27c06981" providerId="LiveId" clId="{A8DCE33E-90EA-481D-935E-793AB0C47F35}" dt="2025-11-25T16:58:08.796" v="499" actId="1076"/>
          <ac:picMkLst>
            <pc:docMk/>
            <pc:sldMk cId="659387345" sldId="290"/>
            <ac:picMk id="4" creationId="{C4374B1D-DE1A-7710-2028-2ACF801DAB09}"/>
          </ac:picMkLst>
        </pc:picChg>
      </pc:sldChg>
      <pc:sldChg chg="addSp delSp modSp new mod modClrScheme chgLayout">
        <pc:chgData name="isra albayaa" userId="96121e5f27c06981" providerId="LiveId" clId="{A8DCE33E-90EA-481D-935E-793AB0C47F35}" dt="2025-11-29T06:21:40.670" v="705" actId="14100"/>
        <pc:sldMkLst>
          <pc:docMk/>
          <pc:sldMk cId="2020448444" sldId="291"/>
        </pc:sldMkLst>
        <pc:spChg chg="del">
          <ac:chgData name="isra albayaa" userId="96121e5f27c06981" providerId="LiveId" clId="{A8DCE33E-90EA-481D-935E-793AB0C47F35}" dt="2025-11-29T06:21:29.607" v="699" actId="700"/>
          <ac:spMkLst>
            <pc:docMk/>
            <pc:sldMk cId="2020448444" sldId="291"/>
            <ac:spMk id="2" creationId="{9C01CF68-5DD7-9E09-C867-B191F2C572F5}"/>
          </ac:spMkLst>
        </pc:spChg>
        <pc:spChg chg="del">
          <ac:chgData name="isra albayaa" userId="96121e5f27c06981" providerId="LiveId" clId="{A8DCE33E-90EA-481D-935E-793AB0C47F35}" dt="2025-11-29T06:21:29.607" v="699" actId="700"/>
          <ac:spMkLst>
            <pc:docMk/>
            <pc:sldMk cId="2020448444" sldId="291"/>
            <ac:spMk id="3" creationId="{F98D9E75-C19D-71C8-F1F8-96AFBD5DC036}"/>
          </ac:spMkLst>
        </pc:spChg>
        <pc:picChg chg="add mod">
          <ac:chgData name="isra albayaa" userId="96121e5f27c06981" providerId="LiveId" clId="{A8DCE33E-90EA-481D-935E-793AB0C47F35}" dt="2025-11-29T06:21:40.670" v="705" actId="14100"/>
          <ac:picMkLst>
            <pc:docMk/>
            <pc:sldMk cId="2020448444" sldId="291"/>
            <ac:picMk id="5" creationId="{C453D68F-CE82-B9E1-5C63-24D37EB57869}"/>
          </ac:picMkLst>
        </pc:picChg>
      </pc:sldChg>
      <pc:sldChg chg="addSp modSp new mod">
        <pc:chgData name="isra albayaa" userId="96121e5f27c06981" providerId="LiveId" clId="{A8DCE33E-90EA-481D-935E-793AB0C47F35}" dt="2025-11-29T06:24:59.010" v="713" actId="14100"/>
        <pc:sldMkLst>
          <pc:docMk/>
          <pc:sldMk cId="361254504" sldId="292"/>
        </pc:sldMkLst>
        <pc:picChg chg="add mod">
          <ac:chgData name="isra albayaa" userId="96121e5f27c06981" providerId="LiveId" clId="{A8DCE33E-90EA-481D-935E-793AB0C47F35}" dt="2025-11-29T06:24:59.010" v="713" actId="14100"/>
          <ac:picMkLst>
            <pc:docMk/>
            <pc:sldMk cId="361254504" sldId="292"/>
            <ac:picMk id="3" creationId="{945E1CFF-E4B8-4324-2BC6-42BB0971D1BC}"/>
          </ac:picMkLst>
        </pc:picChg>
      </pc:sldChg>
      <pc:sldChg chg="modSp new mod">
        <pc:chgData name="isra albayaa" userId="96121e5f27c06981" providerId="LiveId" clId="{A8DCE33E-90EA-481D-935E-793AB0C47F35}" dt="2025-11-29T07:00:01.052" v="1468" actId="13900"/>
        <pc:sldMkLst>
          <pc:docMk/>
          <pc:sldMk cId="524679194" sldId="293"/>
        </pc:sldMkLst>
        <pc:spChg chg="mod">
          <ac:chgData name="isra albayaa" userId="96121e5f27c06981" providerId="LiveId" clId="{A8DCE33E-90EA-481D-935E-793AB0C47F35}" dt="2025-11-29T07:00:01.052" v="1468" actId="13900"/>
          <ac:spMkLst>
            <pc:docMk/>
            <pc:sldMk cId="524679194" sldId="293"/>
            <ac:spMk id="3" creationId="{E0FDA239-0E59-A109-5F57-A51A5371A242}"/>
          </ac:spMkLst>
        </pc:spChg>
      </pc:sldChg>
      <pc:sldChg chg="addSp modSp new mod setBg">
        <pc:chgData name="isra albayaa" userId="96121e5f27c06981" providerId="LiveId" clId="{A8DCE33E-90EA-481D-935E-793AB0C47F35}" dt="2025-11-29T06:36:44.196" v="1194" actId="26606"/>
        <pc:sldMkLst>
          <pc:docMk/>
          <pc:sldMk cId="1502576681" sldId="294"/>
        </pc:sldMkLst>
        <pc:spChg chg="add">
          <ac:chgData name="isra albayaa" userId="96121e5f27c06981" providerId="LiveId" clId="{A8DCE33E-90EA-481D-935E-793AB0C47F35}" dt="2025-11-29T06:36:44.196" v="1194" actId="26606"/>
          <ac:spMkLst>
            <pc:docMk/>
            <pc:sldMk cId="1502576681" sldId="294"/>
            <ac:spMk id="8" creationId="{BC4A0336-662C-41C3-8DC8-3104A1694777}"/>
          </ac:spMkLst>
        </pc:spChg>
        <pc:picChg chg="add mod">
          <ac:chgData name="isra albayaa" userId="96121e5f27c06981" providerId="LiveId" clId="{A8DCE33E-90EA-481D-935E-793AB0C47F35}" dt="2025-11-29T06:36:44.196" v="1194" actId="26606"/>
          <ac:picMkLst>
            <pc:docMk/>
            <pc:sldMk cId="1502576681" sldId="294"/>
            <ac:picMk id="3" creationId="{DBA8C25E-CA44-94BA-B13C-0A3B42F67B1D}"/>
          </ac:picMkLst>
        </pc:picChg>
      </pc:sldChg>
      <pc:sldChg chg="modSp new del mod">
        <pc:chgData name="isra albayaa" userId="96121e5f27c06981" providerId="LiveId" clId="{A8DCE33E-90EA-481D-935E-793AB0C47F35}" dt="2025-11-29T06:38:50.334" v="1281" actId="2696"/>
        <pc:sldMkLst>
          <pc:docMk/>
          <pc:sldMk cId="1992172599" sldId="295"/>
        </pc:sldMkLst>
        <pc:spChg chg="mod">
          <ac:chgData name="isra albayaa" userId="96121e5f27c06981" providerId="LiveId" clId="{A8DCE33E-90EA-481D-935E-793AB0C47F35}" dt="2025-11-29T06:38:22.470" v="1274" actId="20577"/>
          <ac:spMkLst>
            <pc:docMk/>
            <pc:sldMk cId="1992172599" sldId="295"/>
            <ac:spMk id="3" creationId="{EE990D52-3B0F-63FD-672F-BFBDA62C0DAB}"/>
          </ac:spMkLst>
        </pc:spChg>
      </pc:sldChg>
      <pc:sldChg chg="modSp new mod">
        <pc:chgData name="isra albayaa" userId="96121e5f27c06981" providerId="LiveId" clId="{A8DCE33E-90EA-481D-935E-793AB0C47F35}" dt="2025-11-29T07:00:11.692" v="1469" actId="13900"/>
        <pc:sldMkLst>
          <pc:docMk/>
          <pc:sldMk cId="2964614333" sldId="296"/>
        </pc:sldMkLst>
        <pc:spChg chg="mod">
          <ac:chgData name="isra albayaa" userId="96121e5f27c06981" providerId="LiveId" clId="{A8DCE33E-90EA-481D-935E-793AB0C47F35}" dt="2025-11-29T07:00:11.692" v="1469" actId="13900"/>
          <ac:spMkLst>
            <pc:docMk/>
            <pc:sldMk cId="2964614333" sldId="296"/>
            <ac:spMk id="3" creationId="{F16C72F5-8FEA-7B0C-014E-5F74703AC764}"/>
          </ac:spMkLst>
        </pc:spChg>
      </pc:sldChg>
      <pc:sldChg chg="addSp modSp new mod">
        <pc:chgData name="isra albayaa" userId="96121e5f27c06981" providerId="LiveId" clId="{A8DCE33E-90EA-481D-935E-793AB0C47F35}" dt="2025-11-29T06:42:35.460" v="1377" actId="14100"/>
        <pc:sldMkLst>
          <pc:docMk/>
          <pc:sldMk cId="3039946829" sldId="297"/>
        </pc:sldMkLst>
        <pc:picChg chg="add mod">
          <ac:chgData name="isra albayaa" userId="96121e5f27c06981" providerId="LiveId" clId="{A8DCE33E-90EA-481D-935E-793AB0C47F35}" dt="2025-11-29T06:42:35.460" v="1377" actId="14100"/>
          <ac:picMkLst>
            <pc:docMk/>
            <pc:sldMk cId="3039946829" sldId="297"/>
            <ac:picMk id="2" creationId="{34BF8C9D-A2FD-6F35-D1C7-6C1CD9D29B93}"/>
          </ac:picMkLst>
        </pc:picChg>
      </pc:sldChg>
      <pc:sldChg chg="addSp modSp new mod modClrScheme chgLayout">
        <pc:chgData name="isra albayaa" userId="96121e5f27c06981" providerId="LiveId" clId="{A8DCE33E-90EA-481D-935E-793AB0C47F35}" dt="2025-11-29T06:44:58.885" v="1442" actId="20577"/>
        <pc:sldMkLst>
          <pc:docMk/>
          <pc:sldMk cId="1371064424" sldId="298"/>
        </pc:sldMkLst>
        <pc:spChg chg="add mod">
          <ac:chgData name="isra albayaa" userId="96121e5f27c06981" providerId="LiveId" clId="{A8DCE33E-90EA-481D-935E-793AB0C47F35}" dt="2025-11-29T06:44:58.885" v="1442" actId="20577"/>
          <ac:spMkLst>
            <pc:docMk/>
            <pc:sldMk cId="1371064424" sldId="298"/>
            <ac:spMk id="2" creationId="{D40BD5F8-90EC-4572-BB24-DC1B8C862E6D}"/>
          </ac:spMkLst>
        </pc:spChg>
        <pc:spChg chg="add mod">
          <ac:chgData name="isra albayaa" userId="96121e5f27c06981" providerId="LiveId" clId="{A8DCE33E-90EA-481D-935E-793AB0C47F35}" dt="2025-11-29T06:44:46.016" v="1422" actId="20577"/>
          <ac:spMkLst>
            <pc:docMk/>
            <pc:sldMk cId="1371064424" sldId="298"/>
            <ac:spMk id="3" creationId="{415A402F-3859-93BB-994F-7757E5D1BBD0}"/>
          </ac:spMkLst>
        </pc:spChg>
      </pc:sldChg>
      <pc:sldChg chg="addSp modSp new mod modClrScheme chgLayout">
        <pc:chgData name="isra albayaa" userId="96121e5f27c06981" providerId="LiveId" clId="{A8DCE33E-90EA-481D-935E-793AB0C47F35}" dt="2025-11-29T06:46:52.287" v="1466" actId="20577"/>
        <pc:sldMkLst>
          <pc:docMk/>
          <pc:sldMk cId="3249459904" sldId="299"/>
        </pc:sldMkLst>
        <pc:spChg chg="add mod">
          <ac:chgData name="isra albayaa" userId="96121e5f27c06981" providerId="LiveId" clId="{A8DCE33E-90EA-481D-935E-793AB0C47F35}" dt="2025-11-29T06:46:48.740" v="1465" actId="20577"/>
          <ac:spMkLst>
            <pc:docMk/>
            <pc:sldMk cId="3249459904" sldId="299"/>
            <ac:spMk id="2" creationId="{3CF32F59-19C4-C807-24A4-D7DC3E5DB2CC}"/>
          </ac:spMkLst>
        </pc:spChg>
        <pc:spChg chg="add mod">
          <ac:chgData name="isra albayaa" userId="96121e5f27c06981" providerId="LiveId" clId="{A8DCE33E-90EA-481D-935E-793AB0C47F35}" dt="2025-11-29T06:46:52.287" v="1466" actId="20577"/>
          <ac:spMkLst>
            <pc:docMk/>
            <pc:sldMk cId="3249459904" sldId="299"/>
            <ac:spMk id="3" creationId="{DBD0F826-16D7-A88D-3025-5B794F78B50C}"/>
          </ac:spMkLst>
        </pc:spChg>
      </pc:sldChg>
      <pc:sldChg chg="addSp delSp modSp new mod modClrScheme chgLayout">
        <pc:chgData name="isra albayaa" userId="96121e5f27c06981" providerId="LiveId" clId="{A8DCE33E-90EA-481D-935E-793AB0C47F35}" dt="2025-11-29T17:43:12.409" v="1513" actId="20577"/>
        <pc:sldMkLst>
          <pc:docMk/>
          <pc:sldMk cId="1565390927" sldId="300"/>
        </pc:sldMkLst>
        <pc:spChg chg="del">
          <ac:chgData name="isra albayaa" userId="96121e5f27c06981" providerId="LiveId" clId="{A8DCE33E-90EA-481D-935E-793AB0C47F35}" dt="2025-11-29T17:41:09.576" v="1471" actId="700"/>
          <ac:spMkLst>
            <pc:docMk/>
            <pc:sldMk cId="1565390927" sldId="300"/>
            <ac:spMk id="2" creationId="{8BB3D6A0-4E0C-8F15-69E0-1A5F4C8451E3}"/>
          </ac:spMkLst>
        </pc:spChg>
        <pc:spChg chg="del">
          <ac:chgData name="isra albayaa" userId="96121e5f27c06981" providerId="LiveId" clId="{A8DCE33E-90EA-481D-935E-793AB0C47F35}" dt="2025-11-29T17:41:09.576" v="1471" actId="700"/>
          <ac:spMkLst>
            <pc:docMk/>
            <pc:sldMk cId="1565390927" sldId="300"/>
            <ac:spMk id="3" creationId="{AA2944BB-8063-34C8-E6AF-62E503E2E5B0}"/>
          </ac:spMkLst>
        </pc:spChg>
        <pc:spChg chg="add mod">
          <ac:chgData name="isra albayaa" userId="96121e5f27c06981" providerId="LiveId" clId="{A8DCE33E-90EA-481D-935E-793AB0C47F35}" dt="2025-11-29T17:43:12.409" v="1513" actId="20577"/>
          <ac:spMkLst>
            <pc:docMk/>
            <pc:sldMk cId="1565390927" sldId="300"/>
            <ac:spMk id="5" creationId="{2865654B-885B-12CC-4AF3-DA09611C8D3E}"/>
          </ac:spMkLst>
        </pc:spChg>
      </pc:sldChg>
      <pc:sldChg chg="addSp modSp new mod">
        <pc:chgData name="isra albayaa" userId="96121e5f27c06981" providerId="LiveId" clId="{A8DCE33E-90EA-481D-935E-793AB0C47F35}" dt="2025-11-29T17:42:06.967" v="1476" actId="14100"/>
        <pc:sldMkLst>
          <pc:docMk/>
          <pc:sldMk cId="424679642" sldId="301"/>
        </pc:sldMkLst>
        <pc:spChg chg="add mod">
          <ac:chgData name="isra albayaa" userId="96121e5f27c06981" providerId="LiveId" clId="{A8DCE33E-90EA-481D-935E-793AB0C47F35}" dt="2025-11-29T17:42:06.967" v="1476" actId="14100"/>
          <ac:spMkLst>
            <pc:docMk/>
            <pc:sldMk cId="424679642" sldId="301"/>
            <ac:spMk id="3" creationId="{CE0B842A-7EE7-996E-C862-6A166458767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11/29/2025</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5803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8635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807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0738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484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11/29/2025</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48785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660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7574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3940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9707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11/29/2025</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077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11/29/2025</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247065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54161-E274-EC86-B1C7-0A558FEF74BD}"/>
              </a:ext>
            </a:extLst>
          </p:cNvPr>
          <p:cNvSpPr>
            <a:spLocks noGrp="1"/>
          </p:cNvSpPr>
          <p:nvPr>
            <p:ph type="ctrTitle"/>
          </p:nvPr>
        </p:nvSpPr>
        <p:spPr>
          <a:xfrm>
            <a:off x="6047980" y="1030406"/>
            <a:ext cx="5068121" cy="3506879"/>
          </a:xfrm>
        </p:spPr>
        <p:txBody>
          <a:bodyPr anchor="ctr">
            <a:normAutofit/>
          </a:bodyPr>
          <a:lstStyle/>
          <a:p>
            <a:pPr algn="l"/>
            <a:r>
              <a:rPr lang="en-US" sz="4200" dirty="0"/>
              <a:t>Myeloproliferative </a:t>
            </a:r>
            <a:br>
              <a:rPr lang="en-US" sz="4200" dirty="0"/>
            </a:br>
            <a:r>
              <a:rPr lang="en-US" sz="4200" dirty="0"/>
              <a:t>neoplasms</a:t>
            </a:r>
          </a:p>
        </p:txBody>
      </p:sp>
      <p:sp>
        <p:nvSpPr>
          <p:cNvPr id="3" name="Subtitle 2">
            <a:extLst>
              <a:ext uri="{FF2B5EF4-FFF2-40B4-BE49-F238E27FC236}">
                <a16:creationId xmlns:a16="http://schemas.microsoft.com/office/drawing/2014/main" id="{7360FB94-750B-EC60-43D3-832A45A5E4B3}"/>
              </a:ext>
            </a:extLst>
          </p:cNvPr>
          <p:cNvSpPr>
            <a:spLocks noGrp="1"/>
          </p:cNvSpPr>
          <p:nvPr>
            <p:ph type="subTitle" idx="1"/>
          </p:nvPr>
        </p:nvSpPr>
        <p:spPr>
          <a:xfrm>
            <a:off x="6047980" y="4691564"/>
            <a:ext cx="5068121" cy="1136029"/>
          </a:xfrm>
        </p:spPr>
        <p:txBody>
          <a:bodyPr>
            <a:normAutofit/>
          </a:bodyPr>
          <a:lstStyle/>
          <a:p>
            <a:pPr algn="l"/>
            <a:r>
              <a:rPr lang="en-US" dirty="0"/>
              <a:t>Prof. Dr. Israa M. Al-Bayaa</a:t>
            </a:r>
          </a:p>
        </p:txBody>
      </p:sp>
      <p:pic>
        <p:nvPicPr>
          <p:cNvPr id="4" name="Picture 3">
            <a:extLst>
              <a:ext uri="{FF2B5EF4-FFF2-40B4-BE49-F238E27FC236}">
                <a16:creationId xmlns:a16="http://schemas.microsoft.com/office/drawing/2014/main" id="{9A83C34A-43FD-9013-6DE0-155E7380E83C}"/>
              </a:ext>
            </a:extLst>
          </p:cNvPr>
          <p:cNvPicPr>
            <a:picLocks noChangeAspect="1"/>
          </p:cNvPicPr>
          <p:nvPr/>
        </p:nvPicPr>
        <p:blipFill rotWithShape="1">
          <a:blip r:embed="rId2"/>
          <a:srcRect l="8398" r="34073" b="-1"/>
          <a:stretch>
            <a:fillRect/>
          </a:stretch>
        </p:blipFill>
        <p:spPr>
          <a:xfrm>
            <a:off x="20" y="10"/>
            <a:ext cx="5404493" cy="6857990"/>
          </a:xfrm>
          <a:prstGeom prst="rect">
            <a:avLst/>
          </a:prstGeom>
        </p:spPr>
      </p:pic>
    </p:spTree>
    <p:extLst>
      <p:ext uri="{BB962C8B-B14F-4D97-AF65-F5344CB8AC3E}">
        <p14:creationId xmlns:p14="http://schemas.microsoft.com/office/powerpoint/2010/main" val="240136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BC6A-EDED-E2FF-EE3E-F352F6CEBC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9D2B80-56F1-9E2B-B418-A36265027F60}"/>
              </a:ext>
            </a:extLst>
          </p:cNvPr>
          <p:cNvSpPr>
            <a:spLocks noGrp="1"/>
          </p:cNvSpPr>
          <p:nvPr>
            <p:ph idx="1"/>
          </p:nvPr>
        </p:nvSpPr>
        <p:spPr/>
        <p:txBody>
          <a:bodyPr/>
          <a:lstStyle/>
          <a:p>
            <a:pPr algn="just"/>
            <a:r>
              <a:rPr lang="en-US" sz="2400" kern="100" dirty="0">
                <a:effectLst/>
                <a:latin typeface="Calibri" panose="020F0502020204030204" pitchFamily="34" charset="0"/>
                <a:ea typeface="Calibri" panose="020F0502020204030204" pitchFamily="34" charset="0"/>
                <a:cs typeface="Arial" panose="020B0604020202020204" pitchFamily="34" charset="0"/>
              </a:rPr>
              <a:t>The resulting chimeric BCR-ABL1 gene usually codes for a fusion protein of size 210 </a:t>
            </a:r>
            <a:r>
              <a:rPr lang="en-US" sz="2400" kern="100" dirty="0" err="1">
                <a:effectLst/>
                <a:latin typeface="Calibri" panose="020F0502020204030204" pitchFamily="34" charset="0"/>
                <a:ea typeface="Calibri" panose="020F0502020204030204" pitchFamily="34" charset="0"/>
                <a:cs typeface="Arial" panose="020B0604020202020204" pitchFamily="34" charset="0"/>
              </a:rPr>
              <a:t>kDa</a:t>
            </a:r>
            <a:r>
              <a:rPr lang="en-US" sz="2400" kern="100" dirty="0">
                <a:effectLst/>
                <a:latin typeface="Calibri" panose="020F0502020204030204" pitchFamily="34" charset="0"/>
                <a:ea typeface="Calibri" panose="020F0502020204030204" pitchFamily="34" charset="0"/>
                <a:cs typeface="Arial" panose="020B0604020202020204" pitchFamily="34" charset="0"/>
              </a:rPr>
              <a:t>, This has constitutively active tyrosine kinase activity in excess of the normal  resulting in uncontrolled cell proliferation.</a:t>
            </a:r>
          </a:p>
          <a:p>
            <a:endParaRPr lang="en-US" dirty="0"/>
          </a:p>
        </p:txBody>
      </p:sp>
    </p:spTree>
    <p:extLst>
      <p:ext uri="{BB962C8B-B14F-4D97-AF65-F5344CB8AC3E}">
        <p14:creationId xmlns:p14="http://schemas.microsoft.com/office/powerpoint/2010/main" val="319419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5583F-9936-4BDA-ACE1-E24A66B94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5AF5A1-4884-4FBA-B1BB-80A2939E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Rectangle 14">
            <a:extLst>
              <a:ext uri="{FF2B5EF4-FFF2-40B4-BE49-F238E27FC236}">
                <a16:creationId xmlns:a16="http://schemas.microsoft.com/office/drawing/2014/main" id="{5A8C16DA-E452-4500-B803-5D451B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57238"/>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9D17340-86FC-697A-88BB-377F9CAC1A14}"/>
              </a:ext>
            </a:extLst>
          </p:cNvPr>
          <p:cNvPicPr>
            <a:picLocks noChangeAspect="1"/>
          </p:cNvPicPr>
          <p:nvPr/>
        </p:nvPicPr>
        <p:blipFill>
          <a:blip r:embed="rId2"/>
          <a:stretch>
            <a:fillRect/>
          </a:stretch>
        </p:blipFill>
        <p:spPr>
          <a:xfrm>
            <a:off x="2875280" y="1401003"/>
            <a:ext cx="5834177" cy="4046470"/>
          </a:xfrm>
          <a:prstGeom prst="rect">
            <a:avLst/>
          </a:prstGeom>
        </p:spPr>
      </p:pic>
    </p:spTree>
    <p:extLst>
      <p:ext uri="{BB962C8B-B14F-4D97-AF65-F5344CB8AC3E}">
        <p14:creationId xmlns:p14="http://schemas.microsoft.com/office/powerpoint/2010/main" val="282519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A931-B487-5618-D38D-631CFFC5E0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1AD645-9F3A-4B60-A3CA-D2A501C1946C}"/>
              </a:ext>
            </a:extLst>
          </p:cNvPr>
          <p:cNvSpPr>
            <a:spLocks noGrp="1"/>
          </p:cNvSpPr>
          <p:nvPr>
            <p:ph idx="1"/>
          </p:nvPr>
        </p:nvSpPr>
        <p:spPr/>
        <p:txBody>
          <a:bodyPr/>
          <a:lstStyle/>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The PH translocation may also be seen in Acute lymphoblastic leukemia and here the breakpoint in the BCR region may be different with a fusion gene that codes for 190 </a:t>
            </a:r>
            <a:r>
              <a:rPr lang="en-US" sz="2400" kern="100" dirty="0" err="1">
                <a:effectLst/>
                <a:latin typeface="Calibri" panose="020F0502020204030204" pitchFamily="34" charset="0"/>
                <a:ea typeface="Calibri" panose="020F0502020204030204" pitchFamily="34" charset="0"/>
                <a:cs typeface="Arial" panose="020B0604020202020204" pitchFamily="34" charset="0"/>
              </a:rPr>
              <a:t>kda</a:t>
            </a:r>
            <a:r>
              <a:rPr lang="en-US" sz="2400" kern="100" dirty="0">
                <a:effectLst/>
                <a:latin typeface="Calibri" panose="020F0502020204030204" pitchFamily="34" charset="0"/>
                <a:ea typeface="Calibri" panose="020F0502020204030204" pitchFamily="34" charset="0"/>
                <a:cs typeface="Arial" panose="020B0604020202020204" pitchFamily="34" charset="0"/>
              </a:rPr>
              <a:t> protein which also has an enhanced tyrosine kinase activity.</a:t>
            </a:r>
          </a:p>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The translocation is found in all myeloid cells , some B lymphocytes &amp; very small proportion of T cells &amp; in no other cells in the body. </a:t>
            </a:r>
          </a:p>
          <a:p>
            <a:endParaRPr lang="en-US" dirty="0"/>
          </a:p>
        </p:txBody>
      </p:sp>
    </p:spTree>
    <p:extLst>
      <p:ext uri="{BB962C8B-B14F-4D97-AF65-F5344CB8AC3E}">
        <p14:creationId xmlns:p14="http://schemas.microsoft.com/office/powerpoint/2010/main" val="145429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9661-FBFB-9003-C6EF-02F9A4AB92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060C6C-C995-1589-84FB-916901EEF0F5}"/>
              </a:ext>
            </a:extLst>
          </p:cNvPr>
          <p:cNvSpPr>
            <a:spLocks noGrp="1"/>
          </p:cNvSpPr>
          <p:nvPr>
            <p:ph idx="1"/>
          </p:nvPr>
        </p:nvSpPr>
        <p:spPr/>
        <p:txBody>
          <a:bodyPr>
            <a:normAutofit fontScale="92500"/>
          </a:bodyPr>
          <a:lstStyle/>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As the disease progress additional clonal abnormalities may be detected like for example + 8 ,+19 , iso -17q , this means usually that the new clone will expand &amp; that </a:t>
            </a:r>
            <a:r>
              <a:rPr lang="en-US" sz="2400" kern="100" dirty="0" err="1">
                <a:effectLst/>
                <a:latin typeface="Calibri" panose="020F0502020204030204" pitchFamily="34" charset="0"/>
                <a:ea typeface="Calibri" panose="020F0502020204030204" pitchFamily="34" charset="0"/>
                <a:cs typeface="Arial" panose="020B0604020202020204" pitchFamily="34" charset="0"/>
              </a:rPr>
              <a:t>blastic</a:t>
            </a:r>
            <a:r>
              <a:rPr lang="en-US" sz="2400" kern="100" dirty="0">
                <a:effectLst/>
                <a:latin typeface="Calibri" panose="020F0502020204030204" pitchFamily="34" charset="0"/>
                <a:ea typeface="Calibri" panose="020F0502020204030204" pitchFamily="34" charset="0"/>
                <a:cs typeface="Arial" panose="020B0604020202020204" pitchFamily="34" charset="0"/>
              </a:rPr>
              <a:t> transformation will manifest itself with in weeks or months .</a:t>
            </a:r>
          </a:p>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The presence of the (PH) chromosome carries good prognosis in CML patients as the disease will respond dramatically to certain types of drugs that will inhibit the activity of the abnormal tyrosine kinase enzyme.</a:t>
            </a:r>
          </a:p>
          <a:p>
            <a:endParaRPr lang="en-US" dirty="0"/>
          </a:p>
        </p:txBody>
      </p:sp>
    </p:spTree>
    <p:extLst>
      <p:ext uri="{BB962C8B-B14F-4D97-AF65-F5344CB8AC3E}">
        <p14:creationId xmlns:p14="http://schemas.microsoft.com/office/powerpoint/2010/main" val="40852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F0BF-1208-F319-A59E-EA00FEC12018}"/>
              </a:ext>
            </a:extLst>
          </p:cNvPr>
          <p:cNvSpPr>
            <a:spLocks noGrp="1"/>
          </p:cNvSpPr>
          <p:nvPr>
            <p:ph type="title"/>
          </p:nvPr>
        </p:nvSpPr>
        <p:spPr/>
        <p:txBody>
          <a:bodyPr/>
          <a:lstStyle/>
          <a:p>
            <a:r>
              <a:rPr lang="en-US" sz="3200" b="1" kern="100" dirty="0">
                <a:effectLst/>
                <a:latin typeface="Calibri" panose="020F0502020204030204" pitchFamily="34" charset="0"/>
                <a:ea typeface="Calibri" panose="020F0502020204030204" pitchFamily="34" charset="0"/>
                <a:cs typeface="Arial" panose="020B0604020202020204" pitchFamily="34" charset="0"/>
              </a:rPr>
              <a:t>Disease course :-</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AAF216D-FA38-E9E6-3846-0AA70E1ED4C3}"/>
              </a:ext>
            </a:extLst>
          </p:cNvPr>
          <p:cNvSpPr>
            <a:spLocks noGrp="1"/>
          </p:cNvSpPr>
          <p:nvPr>
            <p:ph idx="1"/>
          </p:nvPr>
        </p:nvSpPr>
        <p:spPr>
          <a:xfrm>
            <a:off x="1517904" y="2306320"/>
            <a:ext cx="9144000" cy="3792728"/>
          </a:xfrm>
        </p:spPr>
        <p:txBody>
          <a:bodyPr/>
          <a:lstStyle/>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CML is a biphasic or triphasic disease that passes into more than one phase;-</a:t>
            </a:r>
          </a:p>
          <a:p>
            <a:pPr marL="342900" marR="0" lvl="0" indent="-342900" algn="just">
              <a:lnSpc>
                <a:spcPct val="115000"/>
              </a:lnSpc>
              <a:spcBef>
                <a:spcPts val="0"/>
              </a:spcBef>
              <a:spcAft>
                <a:spcPts val="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 chronic phase :- most of the patients are usually diagnosed in the chronic phase, the chronic phase usually last for about 2-7 years occasionally 10-15 year before transforming to the next phase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accelerated phase;- most patients in the chronic phase will progress gradually to the accelerated phase that may last for months or sometimes years before transforming to the </a:t>
            </a:r>
            <a:r>
              <a:rPr lang="en-GB" sz="1800" dirty="0" err="1">
                <a:effectLst/>
                <a:latin typeface="Calibri" panose="020F0502020204030204" pitchFamily="34" charset="0"/>
                <a:ea typeface="Calibri" panose="020F0502020204030204" pitchFamily="34" charset="0"/>
                <a:cs typeface="Arial" panose="020B0604020202020204" pitchFamily="34" charset="0"/>
              </a:rPr>
              <a:t>blastic</a:t>
            </a:r>
            <a:r>
              <a:rPr lang="en-GB" sz="1800" dirty="0">
                <a:effectLst/>
                <a:latin typeface="Calibri" panose="020F0502020204030204" pitchFamily="34" charset="0"/>
                <a:ea typeface="Calibri" panose="020F0502020204030204" pitchFamily="34" charset="0"/>
                <a:cs typeface="Arial" panose="020B0604020202020204" pitchFamily="34" charset="0"/>
              </a:rPr>
              <a:t> crises phase.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Arial" panose="020B0604020202020204" pitchFamily="34" charset="0"/>
              </a:rPr>
              <a:t>Blastic</a:t>
            </a:r>
            <a:r>
              <a:rPr lang="en-GB" sz="1800" dirty="0">
                <a:effectLst/>
                <a:latin typeface="Calibri" panose="020F0502020204030204" pitchFamily="34" charset="0"/>
                <a:ea typeface="Calibri" panose="020F0502020204030204" pitchFamily="34" charset="0"/>
                <a:cs typeface="Arial" panose="020B0604020202020204" pitchFamily="34" charset="0"/>
              </a:rPr>
              <a:t> crises phase: - an acute phase characterized by increase in the number of blasts to the level seen in acute leukaemia.  In 30% of patients the chronic phase transform abruptly to </a:t>
            </a:r>
            <a:r>
              <a:rPr lang="en-GB" sz="1800" dirty="0" err="1">
                <a:effectLst/>
                <a:latin typeface="Calibri" panose="020F0502020204030204" pitchFamily="34" charset="0"/>
                <a:ea typeface="Calibri" panose="020F0502020204030204" pitchFamily="34" charset="0"/>
                <a:cs typeface="Arial" panose="020B0604020202020204" pitchFamily="34" charset="0"/>
              </a:rPr>
              <a:t>blastic</a:t>
            </a:r>
            <a:r>
              <a:rPr lang="en-GB" sz="1800" dirty="0">
                <a:effectLst/>
                <a:latin typeface="Calibri" panose="020F0502020204030204" pitchFamily="34" charset="0"/>
                <a:ea typeface="Calibri" panose="020F0502020204030204" pitchFamily="34" charset="0"/>
                <a:cs typeface="Arial" panose="020B0604020202020204" pitchFamily="34" charset="0"/>
              </a:rPr>
              <a:t> phase (In about 1/5 of cases of </a:t>
            </a:r>
            <a:r>
              <a:rPr lang="en-GB" sz="1800" dirty="0" err="1">
                <a:effectLst/>
                <a:latin typeface="Calibri" panose="020F0502020204030204" pitchFamily="34" charset="0"/>
                <a:ea typeface="Calibri" panose="020F0502020204030204" pitchFamily="34" charset="0"/>
                <a:cs typeface="Arial" panose="020B0604020202020204" pitchFamily="34" charset="0"/>
              </a:rPr>
              <a:t>blastic</a:t>
            </a:r>
            <a:r>
              <a:rPr lang="en-GB" sz="1800" dirty="0">
                <a:effectLst/>
                <a:latin typeface="Calibri" panose="020F0502020204030204" pitchFamily="34" charset="0"/>
                <a:ea typeface="Calibri" panose="020F0502020204030204" pitchFamily="34" charset="0"/>
                <a:cs typeface="Arial" panose="020B0604020202020204" pitchFamily="34" charset="0"/>
              </a:rPr>
              <a:t> transformation is lymphoblastic but in the majority the transformation is to AML.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1659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DC3C-A973-BE2C-470D-2B9B0FE9998E}"/>
              </a:ext>
            </a:extLst>
          </p:cNvPr>
          <p:cNvSpPr>
            <a:spLocks noGrp="1"/>
          </p:cNvSpPr>
          <p:nvPr>
            <p:ph type="title"/>
          </p:nvPr>
        </p:nvSpPr>
        <p:spPr/>
        <p:txBody>
          <a:bodyPr>
            <a:normAutofit/>
          </a:bodyPr>
          <a:lstStyle/>
          <a:p>
            <a:r>
              <a:rPr lang="en-US" sz="3200" b="1" kern="100" dirty="0">
                <a:effectLst/>
                <a:latin typeface="Calibri" panose="020F0502020204030204" pitchFamily="34" charset="0"/>
                <a:ea typeface="Calibri" panose="020F0502020204030204" pitchFamily="34" charset="0"/>
                <a:cs typeface="Arial" panose="020B0604020202020204" pitchFamily="34" charset="0"/>
              </a:rPr>
              <a:t>Investigations: -</a:t>
            </a:r>
            <a:br>
              <a:rPr lang="en-US" sz="3200" kern="100" dirty="0">
                <a:effectLst/>
                <a:latin typeface="Calibri" panose="020F0502020204030204" pitchFamily="34" charset="0"/>
                <a:ea typeface="Calibri" panose="020F0502020204030204" pitchFamily="34" charset="0"/>
                <a:cs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FE879B2D-9361-A69F-4C36-CCCA29A4299A}"/>
              </a:ext>
            </a:extLst>
          </p:cNvPr>
          <p:cNvSpPr>
            <a:spLocks noGrp="1"/>
          </p:cNvSpPr>
          <p:nvPr>
            <p:ph idx="1"/>
          </p:nvPr>
        </p:nvSpPr>
        <p:spPr>
          <a:xfrm>
            <a:off x="1517904" y="2296160"/>
            <a:ext cx="9144000" cy="3802888"/>
          </a:xfrm>
        </p:spPr>
        <p:txBody>
          <a:bodyPr>
            <a:normAutofit fontScale="92500" lnSpcReduction="10000"/>
          </a:bodyPr>
          <a:lstStyle/>
          <a:p>
            <a:pPr marL="342900" marR="0" lvl="0" indent="-342900" algn="just" rtl="0">
              <a:lnSpc>
                <a:spcPct val="115000"/>
              </a:lnSpc>
              <a:spcBef>
                <a:spcPts val="0"/>
              </a:spcBef>
              <a:spcAft>
                <a:spcPts val="0"/>
              </a:spcAft>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Blood picture reveals leucocytosis usually &gt;50 ×10</a:t>
            </a:r>
            <a:r>
              <a:rPr lang="en-GB" sz="2400" baseline="30000" dirty="0">
                <a:effectLst/>
                <a:latin typeface="Calibri" panose="020F0502020204030204" pitchFamily="34" charset="0"/>
                <a:ea typeface="Calibri" panose="020F0502020204030204" pitchFamily="34" charset="0"/>
                <a:cs typeface="Arial" panose="020B0604020202020204" pitchFamily="34" charset="0"/>
              </a:rPr>
              <a:t>9</a:t>
            </a:r>
            <a:r>
              <a:rPr lang="en-GB" sz="2400" dirty="0">
                <a:effectLst/>
                <a:latin typeface="Calibri" panose="020F0502020204030204" pitchFamily="34" charset="0"/>
                <a:ea typeface="Calibri" panose="020F0502020204030204" pitchFamily="34" charset="0"/>
                <a:cs typeface="Arial" panose="020B0604020202020204" pitchFamily="34" charset="0"/>
              </a:rPr>
              <a:t> /L with a complete spectrum of myeloid cells with 2 peaks of neutrophils &amp; myelocytes .Increase basophils in blood .Platelet count is frequently ↑, or may be normal or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Bone marrow study shows a hyper cellular marrow with predominance of granulocytic component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in order to confirm the diagnosis cytogenetic study is indicated it will show the presence of (PH) chromosome, also molecular techniques can detect the BCR-ABL fusion transcript (by PCR) and these techniques are now essential for follow up of treatment response in these patients.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4893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ECABD7-8575-A759-28BB-955CFA9DCDC5}"/>
              </a:ext>
            </a:extLst>
          </p:cNvPr>
          <p:cNvPicPr>
            <a:picLocks noChangeAspect="1"/>
          </p:cNvPicPr>
          <p:nvPr/>
        </p:nvPicPr>
        <p:blipFill rotWithShape="1">
          <a:blip r:embed="rId2"/>
          <a:srcRect t="13945" b="6267"/>
          <a:stretch/>
        </p:blipFill>
        <p:spPr>
          <a:xfrm>
            <a:off x="20" y="10"/>
            <a:ext cx="12191980" cy="6857990"/>
          </a:xfrm>
          <a:prstGeom prst="rect">
            <a:avLst/>
          </a:prstGeom>
        </p:spPr>
      </p:pic>
    </p:spTree>
    <p:extLst>
      <p:ext uri="{BB962C8B-B14F-4D97-AF65-F5344CB8AC3E}">
        <p14:creationId xmlns:p14="http://schemas.microsoft.com/office/powerpoint/2010/main" val="305424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4A23-BA5C-F500-0D39-58F1082615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0D3248-9E12-34AE-F7E4-808EF29B0FDA}"/>
              </a:ext>
            </a:extLst>
          </p:cNvPr>
          <p:cNvSpPr>
            <a:spLocks noGrp="1"/>
          </p:cNvSpPr>
          <p:nvPr>
            <p:ph idx="1"/>
          </p:nvPr>
        </p:nvSpPr>
        <p:spPr/>
        <p:txBody>
          <a:bodyPr/>
          <a:lstStyle/>
          <a:p>
            <a:pPr marL="228600" marR="0" algn="just">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Keep in mind that CML may be diagnosed based on peripheral blood findings and cytogenetic study without the need for bone marrow study.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When the blast % in the blood or bone marrow exceeds 20% or when there is extramedullary accumulation of blasts , then the diagnosis of </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blastic</a:t>
            </a:r>
            <a:r>
              <a:rPr lang="en-US" sz="1800" b="1" kern="100" dirty="0">
                <a:effectLst/>
                <a:latin typeface="Calibri" panose="020F0502020204030204" pitchFamily="34" charset="0"/>
                <a:ea typeface="Calibri" panose="020F0502020204030204" pitchFamily="34" charset="0"/>
                <a:cs typeface="Arial" panose="020B0604020202020204" pitchFamily="34" charset="0"/>
              </a:rPr>
              <a:t> phase is established.</a:t>
            </a:r>
          </a:p>
          <a:p>
            <a:pPr marL="0" indent="0">
              <a:buNone/>
            </a:pPr>
            <a:endParaRPr lang="en-US" dirty="0"/>
          </a:p>
        </p:txBody>
      </p:sp>
    </p:spTree>
    <p:extLst>
      <p:ext uri="{BB962C8B-B14F-4D97-AF65-F5344CB8AC3E}">
        <p14:creationId xmlns:p14="http://schemas.microsoft.com/office/powerpoint/2010/main" val="214439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A4A8-3638-1CF2-A118-346976C2F04E}"/>
              </a:ext>
            </a:extLst>
          </p:cNvPr>
          <p:cNvSpPr>
            <a:spLocks noGrp="1"/>
          </p:cNvSpPr>
          <p:nvPr>
            <p:ph type="title"/>
          </p:nvPr>
        </p:nvSpPr>
        <p:spPr/>
        <p:txBody>
          <a:bodyPr/>
          <a:lstStyle/>
          <a:p>
            <a:r>
              <a:rPr lang="en-GB" sz="4400" b="1" i="1" dirty="0" err="1"/>
              <a:t>Polycythemia</a:t>
            </a:r>
            <a:r>
              <a:rPr lang="en-GB" sz="4400" b="1" i="1" dirty="0"/>
              <a:t> rubra vera.:-</a:t>
            </a:r>
            <a:endParaRPr lang="en-US" dirty="0"/>
          </a:p>
        </p:txBody>
      </p:sp>
      <p:sp>
        <p:nvSpPr>
          <p:cNvPr id="3" name="Content Placeholder 2">
            <a:extLst>
              <a:ext uri="{FF2B5EF4-FFF2-40B4-BE49-F238E27FC236}">
                <a16:creationId xmlns:a16="http://schemas.microsoft.com/office/drawing/2014/main" id="{ACAB5BA1-EE1B-9A85-2AB6-C3174A140846}"/>
              </a:ext>
            </a:extLst>
          </p:cNvPr>
          <p:cNvSpPr>
            <a:spLocks noGrp="1"/>
          </p:cNvSpPr>
          <p:nvPr>
            <p:ph idx="1"/>
          </p:nvPr>
        </p:nvSpPr>
        <p:spPr/>
        <p:txBody>
          <a:bodyPr>
            <a:normAutofit fontScale="92500" lnSpcReduction="10000"/>
          </a:bodyPr>
          <a:lstStyle/>
          <a:p>
            <a:pPr algn="just"/>
            <a:r>
              <a:rPr lang="en-GB" sz="2800" dirty="0"/>
              <a:t>In this type of MPN the total volume of red cells in the circulation is increased.</a:t>
            </a:r>
          </a:p>
          <a:p>
            <a:pPr algn="just"/>
            <a:r>
              <a:rPr lang="en-GB" sz="2800" dirty="0"/>
              <a:t>The disorder result of mutation of a multipotent haemopoietic stem cell.</a:t>
            </a:r>
          </a:p>
          <a:p>
            <a:pPr algn="just"/>
            <a:r>
              <a:rPr lang="en-GB" sz="2800" dirty="0"/>
              <a:t>in many patients there is also increase in production of granulocytes &amp; platelets but the dominant increase is in the RBC compartment.</a:t>
            </a:r>
          </a:p>
          <a:p>
            <a:endParaRPr lang="en-US" dirty="0"/>
          </a:p>
        </p:txBody>
      </p:sp>
    </p:spTree>
    <p:extLst>
      <p:ext uri="{BB962C8B-B14F-4D97-AF65-F5344CB8AC3E}">
        <p14:creationId xmlns:p14="http://schemas.microsoft.com/office/powerpoint/2010/main" val="301192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5A7B-8D48-CB88-D91C-4130EF79D6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0AC64-CC4C-E66A-C198-43848CBFC658}"/>
              </a:ext>
            </a:extLst>
          </p:cNvPr>
          <p:cNvSpPr>
            <a:spLocks noGrp="1"/>
          </p:cNvSpPr>
          <p:nvPr>
            <p:ph idx="1"/>
          </p:nvPr>
        </p:nvSpPr>
        <p:spPr/>
        <p:txBody>
          <a:bodyPr/>
          <a:lstStyle/>
          <a:p>
            <a:pPr algn="just"/>
            <a:r>
              <a:rPr lang="en-GB" sz="2800" dirty="0"/>
              <a:t>Polycythaemia in general means increased in the RBC mass which can be:-</a:t>
            </a:r>
          </a:p>
          <a:p>
            <a:pPr lvl="0" algn="just">
              <a:buFont typeface="Wingdings" pitchFamily="2" charset="2"/>
              <a:buChar char="Ø"/>
            </a:pPr>
            <a:r>
              <a:rPr lang="en-GB" sz="2800" dirty="0">
                <a:solidFill>
                  <a:srgbClr val="FF0000"/>
                </a:solidFill>
              </a:rPr>
              <a:t>Absolute</a:t>
            </a:r>
            <a:r>
              <a:rPr lang="en-GB" sz="2800" dirty="0"/>
              <a:t> with a true increase in red cell mass.</a:t>
            </a:r>
          </a:p>
          <a:p>
            <a:pPr lvl="0" algn="just">
              <a:buFont typeface="Wingdings" pitchFamily="2" charset="2"/>
              <a:buChar char="Ø"/>
            </a:pPr>
            <a:r>
              <a:rPr lang="en-GB" sz="2800" dirty="0">
                <a:solidFill>
                  <a:srgbClr val="FF0000"/>
                </a:solidFill>
              </a:rPr>
              <a:t>Relative</a:t>
            </a:r>
            <a:r>
              <a:rPr lang="en-GB" sz="2800" dirty="0"/>
              <a:t> with a decrease in plasma volume (as in case of severe dehydration or in burn) </a:t>
            </a:r>
          </a:p>
          <a:p>
            <a:pPr marL="0" indent="0">
              <a:buNone/>
            </a:pPr>
            <a:endParaRPr lang="en-US" dirty="0"/>
          </a:p>
        </p:txBody>
      </p:sp>
    </p:spTree>
    <p:extLst>
      <p:ext uri="{BB962C8B-B14F-4D97-AF65-F5344CB8AC3E}">
        <p14:creationId xmlns:p14="http://schemas.microsoft.com/office/powerpoint/2010/main" val="47198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5654B-885B-12CC-4AF3-DA09611C8D3E}"/>
              </a:ext>
            </a:extLst>
          </p:cNvPr>
          <p:cNvSpPr txBox="1"/>
          <p:nvPr/>
        </p:nvSpPr>
        <p:spPr>
          <a:xfrm>
            <a:off x="1006929" y="1859340"/>
            <a:ext cx="8137071" cy="2862322"/>
          </a:xfrm>
          <a:prstGeom prst="rect">
            <a:avLst/>
          </a:prstGeom>
          <a:noFill/>
        </p:spPr>
        <p:txBody>
          <a:bodyPr wrap="square">
            <a:spAutoFit/>
          </a:bodyPr>
          <a:lstStyle/>
          <a:p>
            <a:pPr>
              <a:buNone/>
            </a:pPr>
            <a:r>
              <a:rPr lang="en-US" dirty="0"/>
              <a:t>A patient presents with a dramatic onset of pancytopenia and signs of disseminated intravascular coagulation (DIC). The peripheral blood smear </a:t>
            </a:r>
            <a:r>
              <a:rPr lang="en-US"/>
              <a:t>shows promyelocytes with </a:t>
            </a:r>
            <a:r>
              <a:rPr lang="en-US" dirty="0"/>
              <a:t>numerous Auer rods. Which of the following genetic abnormalities is most specifically associated with this type of leukemia?</a:t>
            </a:r>
          </a:p>
          <a:p>
            <a:pPr>
              <a:buFont typeface="Arial" panose="020B0604020202020204" pitchFamily="34" charset="0"/>
              <a:buChar char="•"/>
            </a:pPr>
            <a:r>
              <a:rPr lang="en-US" dirty="0"/>
              <a:t>(A) t(9;22)</a:t>
            </a:r>
          </a:p>
          <a:p>
            <a:pPr>
              <a:buFont typeface="Arial" panose="020B0604020202020204" pitchFamily="34" charset="0"/>
              <a:buChar char="•"/>
            </a:pPr>
            <a:r>
              <a:rPr lang="en-US" dirty="0"/>
              <a:t>(B) t(8;21)</a:t>
            </a:r>
          </a:p>
          <a:p>
            <a:pPr>
              <a:buFont typeface="Arial" panose="020B0604020202020204" pitchFamily="34" charset="0"/>
              <a:buChar char="•"/>
            </a:pPr>
            <a:r>
              <a:rPr lang="en-US" dirty="0"/>
              <a:t>(C) t(15;17)</a:t>
            </a:r>
          </a:p>
          <a:p>
            <a:pPr>
              <a:buFont typeface="Arial" panose="020B0604020202020204" pitchFamily="34" charset="0"/>
              <a:buChar char="•"/>
            </a:pPr>
            <a:r>
              <a:rPr lang="en-US" dirty="0"/>
              <a:t>(D) inv(16)</a:t>
            </a:r>
          </a:p>
          <a:p>
            <a:pPr>
              <a:buFont typeface="Arial" panose="020B0604020202020204" pitchFamily="34" charset="0"/>
              <a:buChar char="•"/>
            </a:pPr>
            <a:r>
              <a:rPr lang="en-US" dirty="0"/>
              <a:t>(E) FLT3-ITD mutation</a:t>
            </a:r>
          </a:p>
        </p:txBody>
      </p:sp>
    </p:spTree>
    <p:extLst>
      <p:ext uri="{BB962C8B-B14F-4D97-AF65-F5344CB8AC3E}">
        <p14:creationId xmlns:p14="http://schemas.microsoft.com/office/powerpoint/2010/main" val="156539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35A8-6914-3307-34B3-C7EFCD4E4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D98857-6546-B51A-2369-E06F3CB8803A}"/>
              </a:ext>
            </a:extLst>
          </p:cNvPr>
          <p:cNvSpPr>
            <a:spLocks noGrp="1"/>
          </p:cNvSpPr>
          <p:nvPr>
            <p:ph idx="1"/>
          </p:nvPr>
        </p:nvSpPr>
        <p:spPr/>
        <p:txBody>
          <a:bodyPr/>
          <a:lstStyle/>
          <a:p>
            <a:r>
              <a:rPr lang="en-GB" sz="2800" i="1" dirty="0"/>
              <a:t>Absolute polycythaemia may be </a:t>
            </a:r>
            <a:endParaRPr lang="en-GB" sz="2800" dirty="0"/>
          </a:p>
          <a:p>
            <a:pPr lvl="0">
              <a:buFont typeface="Wingdings" pitchFamily="2" charset="2"/>
              <a:buChar char="Ø"/>
            </a:pPr>
            <a:r>
              <a:rPr lang="en-GB" sz="2800" dirty="0">
                <a:solidFill>
                  <a:srgbClr val="FF0000"/>
                </a:solidFill>
              </a:rPr>
              <a:t>primary </a:t>
            </a:r>
            <a:r>
              <a:rPr lang="en-GB" sz="2800" dirty="0"/>
              <a:t>(polycythaemia rubra vera which is one of the MPN) </a:t>
            </a:r>
          </a:p>
          <a:p>
            <a:pPr lvl="0">
              <a:buFont typeface="Wingdings" pitchFamily="2" charset="2"/>
              <a:buChar char="Ø"/>
            </a:pPr>
            <a:r>
              <a:rPr lang="en-GB" sz="2800" dirty="0">
                <a:solidFill>
                  <a:srgbClr val="FF0000"/>
                </a:solidFill>
              </a:rPr>
              <a:t>Secondary</a:t>
            </a:r>
            <a:r>
              <a:rPr lang="en-GB" sz="2800" dirty="0"/>
              <a:t> to other conditions that may increase the RBC outside the bone marrow.</a:t>
            </a:r>
          </a:p>
          <a:p>
            <a:endParaRPr lang="en-US" dirty="0"/>
          </a:p>
        </p:txBody>
      </p:sp>
    </p:spTree>
    <p:extLst>
      <p:ext uri="{BB962C8B-B14F-4D97-AF65-F5344CB8AC3E}">
        <p14:creationId xmlns:p14="http://schemas.microsoft.com/office/powerpoint/2010/main" val="155423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7E82-C35D-9F8A-594B-A71AB007CD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6FF8A7-08B4-5111-A11F-98E1B6B1F6FB}"/>
              </a:ext>
            </a:extLst>
          </p:cNvPr>
          <p:cNvSpPr>
            <a:spLocks noGrp="1"/>
          </p:cNvSpPr>
          <p:nvPr>
            <p:ph idx="1"/>
          </p:nvPr>
        </p:nvSpPr>
        <p:spPr>
          <a:xfrm>
            <a:off x="1344304" y="2971800"/>
            <a:ext cx="9764974" cy="3127248"/>
          </a:xfrm>
        </p:spPr>
        <p:txBody>
          <a:bodyPr>
            <a:normAutofit fontScale="92500" lnSpcReduction="20000"/>
          </a:bodyPr>
          <a:lstStyle/>
          <a:p>
            <a:pPr algn="just"/>
            <a:r>
              <a:rPr lang="en-GB" sz="2800" i="1" dirty="0"/>
              <a:t>Secondary polycythaemia could be </a:t>
            </a:r>
            <a:endParaRPr lang="en-GB" sz="2800" dirty="0"/>
          </a:p>
          <a:p>
            <a:pPr algn="just">
              <a:buFont typeface="Wingdings" pitchFamily="2" charset="2"/>
              <a:buChar char="Ø"/>
            </a:pPr>
            <a:r>
              <a:rPr lang="en-GB" sz="2800" dirty="0">
                <a:solidFill>
                  <a:srgbClr val="FF0000"/>
                </a:solidFill>
              </a:rPr>
              <a:t>associated with appropriate increase of Erythropoietin </a:t>
            </a:r>
            <a:r>
              <a:rPr lang="en-GB" sz="2800" dirty="0"/>
              <a:t>(hypoxic state), such as heavy smoking, living in high altitude, </a:t>
            </a:r>
            <a:r>
              <a:rPr lang="en-GB" dirty="0"/>
              <a:t>cardiovascular diseases especially congenital with cyanosis, pulmonary diseases with hypoventilation</a:t>
            </a:r>
            <a:r>
              <a:rPr lang="en-GB" sz="2800" dirty="0"/>
              <a:t>.</a:t>
            </a:r>
          </a:p>
          <a:p>
            <a:pPr algn="just">
              <a:buFont typeface="Wingdings" pitchFamily="2" charset="2"/>
              <a:buChar char="Ø"/>
            </a:pPr>
            <a:r>
              <a:rPr lang="en-GB" sz="2800" dirty="0">
                <a:solidFill>
                  <a:srgbClr val="FF0000"/>
                </a:solidFill>
              </a:rPr>
              <a:t>Associated with inappropriate increase in Erythropoietin</a:t>
            </a:r>
            <a:r>
              <a:rPr lang="en-GB" sz="2800" dirty="0"/>
              <a:t>, like ectopic </a:t>
            </a:r>
            <a:r>
              <a:rPr lang="en-GB" sz="2800" dirty="0" err="1"/>
              <a:t>erythropoitien</a:t>
            </a:r>
            <a:r>
              <a:rPr lang="en-GB" sz="2800" dirty="0"/>
              <a:t> secretion in renal tumours, cysts, uterine </a:t>
            </a:r>
            <a:r>
              <a:rPr lang="en-GB" sz="2800" dirty="0" err="1"/>
              <a:t>fibromomyoma</a:t>
            </a:r>
            <a:r>
              <a:rPr lang="en-GB" sz="2800" dirty="0"/>
              <a:t>, hepatocellular carcinoma.</a:t>
            </a:r>
          </a:p>
          <a:p>
            <a:endParaRPr lang="en-US" dirty="0"/>
          </a:p>
        </p:txBody>
      </p:sp>
    </p:spTree>
    <p:extLst>
      <p:ext uri="{BB962C8B-B14F-4D97-AF65-F5344CB8AC3E}">
        <p14:creationId xmlns:p14="http://schemas.microsoft.com/office/powerpoint/2010/main" val="301098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87B7-96D7-9C50-10A3-E858D61E60F4}"/>
              </a:ext>
            </a:extLst>
          </p:cNvPr>
          <p:cNvSpPr>
            <a:spLocks noGrp="1"/>
          </p:cNvSpPr>
          <p:nvPr>
            <p:ph type="title"/>
          </p:nvPr>
        </p:nvSpPr>
        <p:spPr/>
        <p:txBody>
          <a:bodyPr>
            <a:normAutofit fontScale="90000"/>
          </a:bodyPr>
          <a:lstStyle/>
          <a:p>
            <a:r>
              <a:rPr lang="en-GB" sz="4400" b="1" dirty="0"/>
              <a:t>Molecular genetic abnormality of polycythaemia rubra vera</a:t>
            </a:r>
            <a:endParaRPr lang="en-US" dirty="0"/>
          </a:p>
        </p:txBody>
      </p:sp>
      <p:sp>
        <p:nvSpPr>
          <p:cNvPr id="3" name="Content Placeholder 2">
            <a:extLst>
              <a:ext uri="{FF2B5EF4-FFF2-40B4-BE49-F238E27FC236}">
                <a16:creationId xmlns:a16="http://schemas.microsoft.com/office/drawing/2014/main" id="{697CC114-7A4F-8430-8FB8-C6AFF27F40C0}"/>
              </a:ext>
            </a:extLst>
          </p:cNvPr>
          <p:cNvSpPr>
            <a:spLocks noGrp="1"/>
          </p:cNvSpPr>
          <p:nvPr>
            <p:ph idx="1"/>
          </p:nvPr>
        </p:nvSpPr>
        <p:spPr/>
        <p:txBody>
          <a:bodyPr>
            <a:normAutofit fontScale="92500" lnSpcReduction="20000"/>
          </a:bodyPr>
          <a:lstStyle/>
          <a:p>
            <a:pPr algn="just"/>
            <a:r>
              <a:rPr lang="en-GB" sz="2800" dirty="0"/>
              <a:t>A characteristic molecular abnormality, a V617F mutation in of the JAK2 gene and is observed in about 95% of patients. </a:t>
            </a:r>
          </a:p>
          <a:p>
            <a:pPr algn="just"/>
            <a:r>
              <a:rPr lang="en-GB" sz="2800" dirty="0"/>
              <a:t>This gene normally codes for  a protein kinase associated with the haemopoietic growth factor receptor. </a:t>
            </a:r>
          </a:p>
          <a:p>
            <a:pPr algn="just"/>
            <a:r>
              <a:rPr lang="en-GB" sz="2800" dirty="0"/>
              <a:t>The mutation allows the JAK 2 protein to become activated even when no growth factor is bound to the receptor and this leads to cell survival and proliferation</a:t>
            </a:r>
          </a:p>
          <a:p>
            <a:pPr marL="0" indent="0">
              <a:buNone/>
            </a:pPr>
            <a:endParaRPr lang="en-US" dirty="0"/>
          </a:p>
        </p:txBody>
      </p:sp>
    </p:spTree>
    <p:extLst>
      <p:ext uri="{BB962C8B-B14F-4D97-AF65-F5344CB8AC3E}">
        <p14:creationId xmlns:p14="http://schemas.microsoft.com/office/powerpoint/2010/main" val="84568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F4A7-C51D-632A-7560-B9A7D6B2A619}"/>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FF749B1B-C706-8002-0F44-5748814EE90A}"/>
              </a:ext>
            </a:extLst>
          </p:cNvPr>
          <p:cNvSpPr>
            <a:spLocks noGrp="1"/>
          </p:cNvSpPr>
          <p:nvPr>
            <p:ph idx="1"/>
          </p:nvPr>
        </p:nvSpPr>
        <p:spPr>
          <a:xfrm>
            <a:off x="1517904" y="2563586"/>
            <a:ext cx="9144000" cy="3535462"/>
          </a:xfrm>
        </p:spPr>
        <p:txBody>
          <a:bodyPr>
            <a:normAutofit fontScale="85000" lnSpcReduction="20000"/>
          </a:bodyPr>
          <a:lstStyle/>
          <a:p>
            <a:pPr algn="just"/>
            <a:r>
              <a:rPr lang="en-GB" sz="2800" dirty="0"/>
              <a:t>It is a disorder of middle aged and old people. </a:t>
            </a:r>
          </a:p>
          <a:p>
            <a:pPr algn="just"/>
            <a:r>
              <a:rPr lang="en-GB" sz="2800" dirty="0"/>
              <a:t>Features mainly result from hyper viscosity &amp; hypervolemia  &amp; </a:t>
            </a:r>
            <a:r>
              <a:rPr lang="en-GB" sz="2800" dirty="0" err="1"/>
              <a:t>hypermetabolisim</a:t>
            </a:r>
            <a:r>
              <a:rPr lang="en-GB" sz="2800" dirty="0"/>
              <a:t>.(headache, blurring of vision, </a:t>
            </a:r>
            <a:r>
              <a:rPr lang="en-GB" sz="2800" dirty="0" err="1"/>
              <a:t>pruritis</a:t>
            </a:r>
            <a:r>
              <a:rPr lang="en-GB" sz="2800" dirty="0"/>
              <a:t> , plethoric face)</a:t>
            </a:r>
          </a:p>
          <a:p>
            <a:pPr algn="just"/>
            <a:r>
              <a:rPr lang="en-GB" sz="2800" dirty="0"/>
              <a:t>Splenomegaly.</a:t>
            </a:r>
          </a:p>
          <a:p>
            <a:pPr algn="just"/>
            <a:r>
              <a:rPr lang="en-GB" sz="2800" dirty="0"/>
              <a:t>thrombosis(arterial or venous) due to the increase in the blood viscosity.</a:t>
            </a:r>
          </a:p>
          <a:p>
            <a:pPr algn="just"/>
            <a:r>
              <a:rPr lang="en-GB" sz="2800" dirty="0"/>
              <a:t>hypertension develops in half of the cases.</a:t>
            </a:r>
          </a:p>
          <a:p>
            <a:pPr marL="0" indent="0" algn="just">
              <a:buNone/>
            </a:pPr>
            <a:r>
              <a:rPr lang="en-GB" sz="2800" dirty="0"/>
              <a:t> </a:t>
            </a:r>
          </a:p>
          <a:p>
            <a:pPr marL="0" indent="0">
              <a:buNone/>
            </a:pPr>
            <a:endParaRPr lang="en-US" dirty="0"/>
          </a:p>
        </p:txBody>
      </p:sp>
    </p:spTree>
    <p:extLst>
      <p:ext uri="{BB962C8B-B14F-4D97-AF65-F5344CB8AC3E}">
        <p14:creationId xmlns:p14="http://schemas.microsoft.com/office/powerpoint/2010/main" val="77087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F5DC-69F4-FB68-3CF7-7F1A3A6803A6}"/>
              </a:ext>
            </a:extLst>
          </p:cNvPr>
          <p:cNvSpPr>
            <a:spLocks noGrp="1"/>
          </p:cNvSpPr>
          <p:nvPr>
            <p:ph type="title"/>
          </p:nvPr>
        </p:nvSpPr>
        <p:spPr/>
        <p:txBody>
          <a:bodyPr/>
          <a:lstStyle/>
          <a:p>
            <a:r>
              <a:rPr lang="en-US" dirty="0"/>
              <a:t>Laboratory investigation:-</a:t>
            </a:r>
          </a:p>
        </p:txBody>
      </p:sp>
      <p:sp>
        <p:nvSpPr>
          <p:cNvPr id="3" name="Content Placeholder 2">
            <a:extLst>
              <a:ext uri="{FF2B5EF4-FFF2-40B4-BE49-F238E27FC236}">
                <a16:creationId xmlns:a16="http://schemas.microsoft.com/office/drawing/2014/main" id="{2B4E5E4F-9DF9-1A81-CEE6-73879D8CEB0C}"/>
              </a:ext>
            </a:extLst>
          </p:cNvPr>
          <p:cNvSpPr>
            <a:spLocks noGrp="1"/>
          </p:cNvSpPr>
          <p:nvPr>
            <p:ph idx="1"/>
          </p:nvPr>
        </p:nvSpPr>
        <p:spPr/>
        <p:txBody>
          <a:bodyPr>
            <a:normAutofit fontScale="85000" lnSpcReduction="20000"/>
          </a:bodyPr>
          <a:lstStyle/>
          <a:p>
            <a:pPr lvl="0" algn="just"/>
            <a:r>
              <a:rPr lang="en-GB" sz="2800" dirty="0"/>
              <a:t>CBC and blood film:- ↑Hb, PCV, RBC mass, the WBC and platelet count are less increased.</a:t>
            </a:r>
          </a:p>
          <a:p>
            <a:pPr lvl="0" algn="just"/>
            <a:r>
              <a:rPr lang="en-GB" sz="2800" dirty="0"/>
              <a:t>Bone marrow examination will show an increase in all the </a:t>
            </a:r>
            <a:r>
              <a:rPr lang="en-GB" sz="2800" dirty="0" err="1"/>
              <a:t>haemopoitic</a:t>
            </a:r>
            <a:r>
              <a:rPr lang="en-GB" sz="2800" dirty="0"/>
              <a:t> elements.</a:t>
            </a:r>
          </a:p>
          <a:p>
            <a:pPr lvl="0" algn="just"/>
            <a:r>
              <a:rPr lang="en-GB" sz="2800" dirty="0"/>
              <a:t>molecular analysis of the JAK2 mutation can be done by PCR .</a:t>
            </a:r>
          </a:p>
          <a:p>
            <a:pPr lvl="0" algn="just"/>
            <a:r>
              <a:rPr lang="en-GB" sz="2800" dirty="0"/>
              <a:t>Increase in serum uric acid and serum LDH.</a:t>
            </a:r>
          </a:p>
          <a:p>
            <a:pPr lvl="0" algn="just"/>
            <a:r>
              <a:rPr lang="en-GB" sz="2800" dirty="0"/>
              <a:t>Serum erythropoietin is low which is helpful to differentiate it from secondary </a:t>
            </a:r>
            <a:r>
              <a:rPr lang="en-GB" sz="2800" dirty="0" err="1"/>
              <a:t>polycythemia</a:t>
            </a:r>
            <a:r>
              <a:rPr lang="en-GB" sz="2800" dirty="0"/>
              <a:t>.</a:t>
            </a:r>
          </a:p>
          <a:p>
            <a:pPr marL="0" indent="0">
              <a:buNone/>
            </a:pPr>
            <a:endParaRPr lang="en-US" dirty="0"/>
          </a:p>
        </p:txBody>
      </p:sp>
    </p:spTree>
    <p:extLst>
      <p:ext uri="{BB962C8B-B14F-4D97-AF65-F5344CB8AC3E}">
        <p14:creationId xmlns:p14="http://schemas.microsoft.com/office/powerpoint/2010/main" val="113231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53D68F-CE82-B9E1-5C63-24D37EB57869}"/>
              </a:ext>
            </a:extLst>
          </p:cNvPr>
          <p:cNvPicPr>
            <a:picLocks noChangeAspect="1"/>
          </p:cNvPicPr>
          <p:nvPr/>
        </p:nvPicPr>
        <p:blipFill>
          <a:blip r:embed="rId2"/>
          <a:stretch>
            <a:fillRect/>
          </a:stretch>
        </p:blipFill>
        <p:spPr>
          <a:xfrm>
            <a:off x="2477069" y="791570"/>
            <a:ext cx="6380327" cy="5663821"/>
          </a:xfrm>
          <a:prstGeom prst="rect">
            <a:avLst/>
          </a:prstGeom>
        </p:spPr>
      </p:pic>
    </p:spTree>
    <p:extLst>
      <p:ext uri="{BB962C8B-B14F-4D97-AF65-F5344CB8AC3E}">
        <p14:creationId xmlns:p14="http://schemas.microsoft.com/office/powerpoint/2010/main" val="2020448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8E10-9D9B-494B-347C-7395BF8DC929}"/>
              </a:ext>
            </a:extLst>
          </p:cNvPr>
          <p:cNvSpPr>
            <a:spLocks noGrp="1"/>
          </p:cNvSpPr>
          <p:nvPr>
            <p:ph type="title"/>
          </p:nvPr>
        </p:nvSpPr>
        <p:spPr/>
        <p:txBody>
          <a:bodyPr/>
          <a:lstStyle/>
          <a:p>
            <a:r>
              <a:rPr lang="en-US" dirty="0"/>
              <a:t>Course &amp; prognosis  :-</a:t>
            </a:r>
          </a:p>
        </p:txBody>
      </p:sp>
      <p:sp>
        <p:nvSpPr>
          <p:cNvPr id="3" name="Content Placeholder 2">
            <a:extLst>
              <a:ext uri="{FF2B5EF4-FFF2-40B4-BE49-F238E27FC236}">
                <a16:creationId xmlns:a16="http://schemas.microsoft.com/office/drawing/2014/main" id="{F30CAE4B-C070-8D83-ED01-FFF5492444A7}"/>
              </a:ext>
            </a:extLst>
          </p:cNvPr>
          <p:cNvSpPr>
            <a:spLocks noGrp="1"/>
          </p:cNvSpPr>
          <p:nvPr>
            <p:ph idx="1"/>
          </p:nvPr>
        </p:nvSpPr>
        <p:spPr/>
        <p:txBody>
          <a:bodyPr>
            <a:normAutofit lnSpcReduction="10000"/>
          </a:bodyPr>
          <a:lstStyle/>
          <a:p>
            <a:r>
              <a:rPr lang="en-GB" sz="2800" dirty="0"/>
              <a:t>Good prognosis</a:t>
            </a:r>
          </a:p>
          <a:p>
            <a:r>
              <a:rPr lang="en-GB" sz="2800" dirty="0"/>
              <a:t>thrombosis &amp; haemorrhage are the 2 main problems.</a:t>
            </a:r>
          </a:p>
          <a:p>
            <a:r>
              <a:rPr lang="en-GB" sz="2800" dirty="0"/>
              <a:t>30% of patients transform to myelofibrosis</a:t>
            </a:r>
          </a:p>
          <a:p>
            <a:r>
              <a:rPr lang="en-GB" sz="2800" dirty="0"/>
              <a:t>5% of patients transform to acute leukaemia</a:t>
            </a:r>
          </a:p>
          <a:p>
            <a:pPr marL="0" indent="0">
              <a:buNone/>
            </a:pPr>
            <a:r>
              <a:rPr lang="en-GB" sz="2800" dirty="0"/>
              <a:t> </a:t>
            </a:r>
          </a:p>
          <a:p>
            <a:endParaRPr lang="en-US" dirty="0"/>
          </a:p>
        </p:txBody>
      </p:sp>
    </p:spTree>
    <p:extLst>
      <p:ext uri="{BB962C8B-B14F-4D97-AF65-F5344CB8AC3E}">
        <p14:creationId xmlns:p14="http://schemas.microsoft.com/office/powerpoint/2010/main" val="443308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F6F7-E86A-AAE6-36D0-C6CB509FF850}"/>
              </a:ext>
            </a:extLst>
          </p:cNvPr>
          <p:cNvSpPr>
            <a:spLocks noGrp="1"/>
          </p:cNvSpPr>
          <p:nvPr>
            <p:ph type="title"/>
          </p:nvPr>
        </p:nvSpPr>
        <p:spPr/>
        <p:txBody>
          <a:bodyPr/>
          <a:lstStyle/>
          <a:p>
            <a:r>
              <a:rPr lang="en-US" dirty="0"/>
              <a:t>Essential </a:t>
            </a:r>
            <a:r>
              <a:rPr lang="en-US" dirty="0" err="1"/>
              <a:t>thrombocythaemia</a:t>
            </a:r>
            <a:r>
              <a:rPr lang="en-US" dirty="0"/>
              <a:t> :-</a:t>
            </a:r>
          </a:p>
        </p:txBody>
      </p:sp>
      <p:sp>
        <p:nvSpPr>
          <p:cNvPr id="3" name="Content Placeholder 2">
            <a:extLst>
              <a:ext uri="{FF2B5EF4-FFF2-40B4-BE49-F238E27FC236}">
                <a16:creationId xmlns:a16="http://schemas.microsoft.com/office/drawing/2014/main" id="{0865304E-8A66-5E47-14ED-FB421706E04C}"/>
              </a:ext>
            </a:extLst>
          </p:cNvPr>
          <p:cNvSpPr>
            <a:spLocks noGrp="1"/>
          </p:cNvSpPr>
          <p:nvPr>
            <p:ph idx="1"/>
          </p:nvPr>
        </p:nvSpPr>
        <p:spPr/>
        <p:txBody>
          <a:bodyPr>
            <a:normAutofit fontScale="92500" lnSpcReduction="10000"/>
          </a:bodyPr>
          <a:lstStyle/>
          <a:p>
            <a:pPr algn="just"/>
            <a:r>
              <a:rPr lang="en-GB" sz="2800" dirty="0"/>
              <a:t>In this type of MPN there sustained increase in platelet count because of Megakaryocytes proliferation &amp; over production of platelets.</a:t>
            </a:r>
          </a:p>
          <a:p>
            <a:pPr algn="just"/>
            <a:r>
              <a:rPr lang="en-GB" sz="2800" dirty="0"/>
              <a:t>The dominant clinical features are thrombosis &amp; haemorrhage.</a:t>
            </a:r>
          </a:p>
          <a:p>
            <a:pPr algn="just"/>
            <a:r>
              <a:rPr lang="en-GB" sz="2800" dirty="0"/>
              <a:t>40% of patients have palpable spleen, and some patients have </a:t>
            </a:r>
            <a:r>
              <a:rPr lang="en-GB" sz="2800" dirty="0" err="1"/>
              <a:t>spleenic</a:t>
            </a:r>
            <a:r>
              <a:rPr lang="en-GB" sz="2800" dirty="0"/>
              <a:t> atrophy due to infarction.</a:t>
            </a:r>
          </a:p>
          <a:p>
            <a:endParaRPr lang="en-US" dirty="0"/>
          </a:p>
        </p:txBody>
      </p:sp>
    </p:spTree>
    <p:extLst>
      <p:ext uri="{BB962C8B-B14F-4D97-AF65-F5344CB8AC3E}">
        <p14:creationId xmlns:p14="http://schemas.microsoft.com/office/powerpoint/2010/main" val="78128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0C00-574E-745C-FCA7-4DAFE35167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B57EB7-9CB8-A5A6-084F-55E10B802065}"/>
              </a:ext>
            </a:extLst>
          </p:cNvPr>
          <p:cNvSpPr>
            <a:spLocks noGrp="1"/>
          </p:cNvSpPr>
          <p:nvPr>
            <p:ph idx="1"/>
          </p:nvPr>
        </p:nvSpPr>
        <p:spPr/>
        <p:txBody>
          <a:bodyPr>
            <a:normAutofit fontScale="92500" lnSpcReduction="20000"/>
          </a:bodyPr>
          <a:lstStyle/>
          <a:p>
            <a:pPr algn="just"/>
            <a:r>
              <a:rPr lang="en-GB" sz="2800" dirty="0"/>
              <a:t>The blood film may show increase number of platelets with many abnormal large forms, the bone marrow will show excess of morphologically normal Megakaryocytes.</a:t>
            </a:r>
          </a:p>
          <a:p>
            <a:pPr algn="just"/>
            <a:r>
              <a:rPr lang="en-GB" sz="2800" dirty="0"/>
              <a:t>it is essential to exclude all other causes of reactive thrombocytosis such as haemorrhage, trauma, post operation, chronic iron deficiency, chronic infections , connective tissue diseases and other types of MPN before diagnosing essential thrombocythemia.</a:t>
            </a:r>
          </a:p>
          <a:p>
            <a:endParaRPr lang="en-US" dirty="0"/>
          </a:p>
        </p:txBody>
      </p:sp>
    </p:spTree>
    <p:extLst>
      <p:ext uri="{BB962C8B-B14F-4D97-AF65-F5344CB8AC3E}">
        <p14:creationId xmlns:p14="http://schemas.microsoft.com/office/powerpoint/2010/main" val="174058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1AAABF-7859-4811-8AC1-40FF432C3E46}"/>
              </a:ext>
            </a:extLst>
          </p:cNvPr>
          <p:cNvPicPr>
            <a:picLocks noGrp="1" noChangeAspect="1"/>
          </p:cNvPicPr>
          <p:nvPr>
            <p:ph idx="4294967295"/>
          </p:nvPr>
        </p:nvPicPr>
        <p:blipFill>
          <a:blip r:embed="rId2"/>
          <a:stretch>
            <a:fillRect/>
          </a:stretch>
        </p:blipFill>
        <p:spPr>
          <a:xfrm>
            <a:off x="2238234" y="1030406"/>
            <a:ext cx="7690512" cy="4359086"/>
          </a:xfrm>
          <a:prstGeom prst="rect">
            <a:avLst/>
          </a:prstGeom>
        </p:spPr>
      </p:pic>
    </p:spTree>
    <p:extLst>
      <p:ext uri="{BB962C8B-B14F-4D97-AF65-F5344CB8AC3E}">
        <p14:creationId xmlns:p14="http://schemas.microsoft.com/office/powerpoint/2010/main" val="366748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B842A-7EE7-996E-C862-6A1664587679}"/>
              </a:ext>
            </a:extLst>
          </p:cNvPr>
          <p:cNvSpPr txBox="1"/>
          <p:nvPr/>
        </p:nvSpPr>
        <p:spPr>
          <a:xfrm>
            <a:off x="1061357" y="1305342"/>
            <a:ext cx="8082643" cy="2862322"/>
          </a:xfrm>
          <a:prstGeom prst="rect">
            <a:avLst/>
          </a:prstGeom>
          <a:noFill/>
        </p:spPr>
        <p:txBody>
          <a:bodyPr wrap="square">
            <a:spAutoFit/>
          </a:bodyPr>
          <a:lstStyle/>
          <a:p>
            <a:pPr>
              <a:buNone/>
            </a:pPr>
            <a:r>
              <a:rPr lang="en-US" dirty="0"/>
              <a:t>The World Health Organization (WHO) classification of acute leukemia differs significantly from the older French-American-British (FAB) classification by placing greater emphasis on which of the following?</a:t>
            </a:r>
          </a:p>
          <a:p>
            <a:pPr>
              <a:buFont typeface="Arial" panose="020B0604020202020204" pitchFamily="34" charset="0"/>
              <a:buChar char="•"/>
            </a:pPr>
            <a:r>
              <a:rPr lang="en-US" dirty="0"/>
              <a:t>(A) The overall cellularity of the bone marrow aspirate</a:t>
            </a:r>
          </a:p>
          <a:p>
            <a:pPr>
              <a:buFont typeface="Arial" panose="020B0604020202020204" pitchFamily="34" charset="0"/>
              <a:buChar char="•"/>
            </a:pPr>
            <a:r>
              <a:rPr lang="en-US" dirty="0"/>
              <a:t>(B) The percentage of blasts required for diagnosis (20% cutoff)</a:t>
            </a:r>
          </a:p>
          <a:p>
            <a:pPr>
              <a:buFont typeface="Arial" panose="020B0604020202020204" pitchFamily="34" charset="0"/>
              <a:buChar char="•"/>
            </a:pPr>
            <a:r>
              <a:rPr lang="en-US" dirty="0"/>
              <a:t>(C) The presence of specific cytogenetic and molecular abnormalities</a:t>
            </a:r>
          </a:p>
          <a:p>
            <a:pPr>
              <a:buFont typeface="Arial" panose="020B0604020202020204" pitchFamily="34" charset="0"/>
              <a:buChar char="•"/>
            </a:pPr>
            <a:r>
              <a:rPr lang="en-US" dirty="0"/>
              <a:t>(D) The patient's age and clinical presentation at diagnosis</a:t>
            </a:r>
          </a:p>
          <a:p>
            <a:pPr>
              <a:buFont typeface="Arial" panose="020B0604020202020204" pitchFamily="34" charset="0"/>
              <a:buChar char="•"/>
            </a:pPr>
            <a:r>
              <a:rPr lang="en-US" dirty="0"/>
              <a:t>(E) The response to the first cycle of induction chemotherapy</a:t>
            </a:r>
          </a:p>
          <a:p>
            <a:pPr>
              <a:buNone/>
            </a:pPr>
            <a:br>
              <a:rPr lang="en-US" dirty="0"/>
            </a:br>
            <a:endParaRPr lang="en-US" dirty="0"/>
          </a:p>
        </p:txBody>
      </p:sp>
    </p:spTree>
    <p:extLst>
      <p:ext uri="{BB962C8B-B14F-4D97-AF65-F5344CB8AC3E}">
        <p14:creationId xmlns:p14="http://schemas.microsoft.com/office/powerpoint/2010/main" val="424679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BF8C9D-A2FD-6F35-D1C7-6C1CD9D29B93}"/>
              </a:ext>
            </a:extLst>
          </p:cNvPr>
          <p:cNvPicPr>
            <a:picLocks noChangeAspect="1"/>
          </p:cNvPicPr>
          <p:nvPr/>
        </p:nvPicPr>
        <p:blipFill>
          <a:blip r:embed="rId2"/>
          <a:stretch>
            <a:fillRect/>
          </a:stretch>
        </p:blipFill>
        <p:spPr>
          <a:xfrm>
            <a:off x="1409700" y="1317171"/>
            <a:ext cx="8942614" cy="4397829"/>
          </a:xfrm>
          <a:prstGeom prst="rect">
            <a:avLst/>
          </a:prstGeom>
        </p:spPr>
      </p:pic>
    </p:spTree>
    <p:extLst>
      <p:ext uri="{BB962C8B-B14F-4D97-AF65-F5344CB8AC3E}">
        <p14:creationId xmlns:p14="http://schemas.microsoft.com/office/powerpoint/2010/main" val="3039946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1CFF-E4B8-4324-2BC6-42BB0971D1BC}"/>
              </a:ext>
            </a:extLst>
          </p:cNvPr>
          <p:cNvPicPr>
            <a:picLocks noChangeAspect="1"/>
          </p:cNvPicPr>
          <p:nvPr/>
        </p:nvPicPr>
        <p:blipFill>
          <a:blip r:embed="rId2"/>
          <a:stretch>
            <a:fillRect/>
          </a:stretch>
        </p:blipFill>
        <p:spPr>
          <a:xfrm>
            <a:off x="1248770" y="1139588"/>
            <a:ext cx="10167582" cy="4612943"/>
          </a:xfrm>
          <a:prstGeom prst="rect">
            <a:avLst/>
          </a:prstGeom>
        </p:spPr>
      </p:pic>
    </p:spTree>
    <p:extLst>
      <p:ext uri="{BB962C8B-B14F-4D97-AF65-F5344CB8AC3E}">
        <p14:creationId xmlns:p14="http://schemas.microsoft.com/office/powerpoint/2010/main" val="361254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D5F8-90EC-4572-BB24-DC1B8C862E6D}"/>
              </a:ext>
            </a:extLst>
          </p:cNvPr>
          <p:cNvSpPr>
            <a:spLocks noGrp="1"/>
          </p:cNvSpPr>
          <p:nvPr>
            <p:ph type="title"/>
          </p:nvPr>
        </p:nvSpPr>
        <p:spPr/>
        <p:txBody>
          <a:bodyPr/>
          <a:lstStyle/>
          <a:p>
            <a:r>
              <a:rPr lang="en-US" dirty="0"/>
              <a:t>Course and prognosis</a:t>
            </a:r>
          </a:p>
        </p:txBody>
      </p:sp>
      <p:sp>
        <p:nvSpPr>
          <p:cNvPr id="3" name="Content Placeholder 2">
            <a:extLst>
              <a:ext uri="{FF2B5EF4-FFF2-40B4-BE49-F238E27FC236}">
                <a16:creationId xmlns:a16="http://schemas.microsoft.com/office/drawing/2014/main" id="{415A402F-3859-93BB-994F-7757E5D1BBD0}"/>
              </a:ext>
            </a:extLst>
          </p:cNvPr>
          <p:cNvSpPr>
            <a:spLocks noGrp="1"/>
          </p:cNvSpPr>
          <p:nvPr>
            <p:ph idx="1"/>
          </p:nvPr>
        </p:nvSpPr>
        <p:spPr/>
        <p:txBody>
          <a:bodyPr>
            <a:normAutofit/>
          </a:bodyPr>
          <a:lstStyle/>
          <a:p>
            <a:r>
              <a:rPr lang="en-US" dirty="0"/>
              <a:t>The disease may transform after a number of years to myelofibrosis (less than 10%) </a:t>
            </a:r>
          </a:p>
          <a:p>
            <a:r>
              <a:rPr lang="en-US" dirty="0"/>
              <a:t>risk of transformation to AML is relatively low (less than 5%).</a:t>
            </a:r>
          </a:p>
        </p:txBody>
      </p:sp>
    </p:spTree>
    <p:extLst>
      <p:ext uri="{BB962C8B-B14F-4D97-AF65-F5344CB8AC3E}">
        <p14:creationId xmlns:p14="http://schemas.microsoft.com/office/powerpoint/2010/main" val="1371064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0EB7-0B35-0E0C-9E0A-BD6D5237D352}"/>
              </a:ext>
            </a:extLst>
          </p:cNvPr>
          <p:cNvSpPr>
            <a:spLocks noGrp="1"/>
          </p:cNvSpPr>
          <p:nvPr>
            <p:ph type="title"/>
          </p:nvPr>
        </p:nvSpPr>
        <p:spPr/>
        <p:txBody>
          <a:bodyPr/>
          <a:lstStyle/>
          <a:p>
            <a:r>
              <a:rPr lang="en-US" dirty="0"/>
              <a:t>Idiopathic myelofibrosis:</a:t>
            </a:r>
          </a:p>
        </p:txBody>
      </p:sp>
      <p:sp>
        <p:nvSpPr>
          <p:cNvPr id="3" name="Content Placeholder 2">
            <a:extLst>
              <a:ext uri="{FF2B5EF4-FFF2-40B4-BE49-F238E27FC236}">
                <a16:creationId xmlns:a16="http://schemas.microsoft.com/office/drawing/2014/main" id="{C482424E-4D18-6A53-D956-F742C1E73695}"/>
              </a:ext>
            </a:extLst>
          </p:cNvPr>
          <p:cNvSpPr>
            <a:spLocks noGrp="1"/>
          </p:cNvSpPr>
          <p:nvPr>
            <p:ph idx="1"/>
          </p:nvPr>
        </p:nvSpPr>
        <p:spPr/>
        <p:txBody>
          <a:bodyPr>
            <a:normAutofit fontScale="92500" lnSpcReduction="20000"/>
          </a:bodyPr>
          <a:lstStyle/>
          <a:p>
            <a:pPr algn="justLow"/>
            <a:r>
              <a:rPr lang="en-GB" sz="2800" dirty="0"/>
              <a:t>In this type of MPN there is extensive marrow fibrosis that resulted in from the proliferation of </a:t>
            </a:r>
            <a:r>
              <a:rPr lang="en-GB" sz="2800" dirty="0">
                <a:solidFill>
                  <a:srgbClr val="FF0000"/>
                </a:solidFill>
              </a:rPr>
              <a:t>abnormal megakaryocytes</a:t>
            </a:r>
            <a:r>
              <a:rPr lang="en-GB" sz="2800" dirty="0"/>
              <a:t> that will produce platelet derived growth factor and other cytokines that will stimulate fibroblast proliferation and fibrin production.</a:t>
            </a:r>
          </a:p>
          <a:p>
            <a:pPr algn="justLow"/>
            <a:r>
              <a:rPr lang="en-GB" sz="2800" dirty="0"/>
              <a:t>Patients have a huge splenomegaly due to extra medullary haemopoiesis. Other clinical findings are anaemia, propensity to infection, bleeding tendency. </a:t>
            </a:r>
          </a:p>
          <a:p>
            <a:endParaRPr lang="en-US" dirty="0"/>
          </a:p>
        </p:txBody>
      </p:sp>
    </p:spTree>
    <p:extLst>
      <p:ext uri="{BB962C8B-B14F-4D97-AF65-F5344CB8AC3E}">
        <p14:creationId xmlns:p14="http://schemas.microsoft.com/office/powerpoint/2010/main" val="1037175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2898-B719-C952-1762-2EDF92BAD9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FDA239-0E59-A109-5F57-A51A5371A242}"/>
              </a:ext>
            </a:extLst>
          </p:cNvPr>
          <p:cNvSpPr>
            <a:spLocks noGrp="1"/>
          </p:cNvSpPr>
          <p:nvPr>
            <p:ph idx="1"/>
          </p:nvPr>
        </p:nvSpPr>
        <p:spPr>
          <a:xfrm>
            <a:off x="1517904" y="2483893"/>
            <a:ext cx="9144000" cy="3615155"/>
          </a:xfrm>
        </p:spPr>
        <p:txBody>
          <a:bodyPr>
            <a:normAutofit fontScale="92500"/>
          </a:bodyPr>
          <a:lstStyle/>
          <a:p>
            <a:r>
              <a:rPr lang="en-US" dirty="0"/>
              <a:t>The disease passes in 2 stages</a:t>
            </a:r>
          </a:p>
          <a:p>
            <a:pPr algn="just">
              <a:buFont typeface="Wingdings" panose="05000000000000000000" pitchFamily="2" charset="2"/>
              <a:buChar char="Ø"/>
            </a:pPr>
            <a:r>
              <a:rPr lang="en-US" dirty="0">
                <a:solidFill>
                  <a:srgbClr val="FF0000"/>
                </a:solidFill>
              </a:rPr>
              <a:t>Profibrotic Stage</a:t>
            </a:r>
            <a:r>
              <a:rPr lang="en-US" dirty="0"/>
              <a:t>:- characterized by hypercellular marrow marked proliferation of abnormal Megakaryocytes, minimal fibrosis, spleen </a:t>
            </a:r>
            <a:r>
              <a:rPr lang="en-US" dirty="0" err="1"/>
              <a:t>smaaler</a:t>
            </a:r>
            <a:r>
              <a:rPr lang="en-US" dirty="0"/>
              <a:t> </a:t>
            </a:r>
            <a:r>
              <a:rPr lang="en-US" dirty="0" err="1"/>
              <a:t>han</a:t>
            </a:r>
            <a:r>
              <a:rPr lang="en-US" dirty="0"/>
              <a:t> fibrotic stage.</a:t>
            </a:r>
          </a:p>
          <a:p>
            <a:pPr algn="just">
              <a:buFont typeface="Wingdings" panose="05000000000000000000" pitchFamily="2" charset="2"/>
              <a:buChar char="Ø"/>
            </a:pPr>
            <a:r>
              <a:rPr lang="en-US" dirty="0">
                <a:solidFill>
                  <a:srgbClr val="FF0000"/>
                </a:solidFill>
              </a:rPr>
              <a:t>Fibrotic stage</a:t>
            </a:r>
            <a:r>
              <a:rPr lang="en-US" dirty="0"/>
              <a:t>:- with progressive generalized marrow fibrosis in association with megakaryocytes atypia, as a compensatory mechanism there will be extra-medullary hemopoiesis in the spleen and liver, massive splenomegaly will develop</a:t>
            </a:r>
          </a:p>
        </p:txBody>
      </p:sp>
    </p:spTree>
    <p:extLst>
      <p:ext uri="{BB962C8B-B14F-4D97-AF65-F5344CB8AC3E}">
        <p14:creationId xmlns:p14="http://schemas.microsoft.com/office/powerpoint/2010/main" val="52467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32D5-597F-3C78-784C-48104F6E4B0B}"/>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7ECD02FB-B2C4-9283-B362-E498CB45211D}"/>
              </a:ext>
            </a:extLst>
          </p:cNvPr>
          <p:cNvSpPr>
            <a:spLocks noGrp="1"/>
          </p:cNvSpPr>
          <p:nvPr>
            <p:ph idx="1"/>
          </p:nvPr>
        </p:nvSpPr>
        <p:spPr/>
        <p:txBody>
          <a:bodyPr>
            <a:normAutofit lnSpcReduction="10000"/>
          </a:bodyPr>
          <a:lstStyle/>
          <a:p>
            <a:pPr algn="just"/>
            <a:r>
              <a:rPr lang="en-GB" sz="2800" dirty="0"/>
              <a:t>Peripheral blood film show anaemia with tear drop morphology of RBC and a </a:t>
            </a:r>
            <a:r>
              <a:rPr lang="en-GB" sz="2800" dirty="0" err="1"/>
              <a:t>leukoerythroblastic</a:t>
            </a:r>
            <a:r>
              <a:rPr lang="en-GB" sz="2800" dirty="0"/>
              <a:t> blood picture (the presence of immature RBC and immature WBC in the blood)</a:t>
            </a:r>
          </a:p>
          <a:p>
            <a:pPr algn="just"/>
            <a:r>
              <a:rPr lang="en-GB" sz="2800" dirty="0"/>
              <a:t>bone marrow aspiration is difficult because of the fibrosis , bone marrow biopsy will show marrow fibrosis with loss of haemopoietic tissue.</a:t>
            </a:r>
          </a:p>
        </p:txBody>
      </p:sp>
    </p:spTree>
    <p:extLst>
      <p:ext uri="{BB962C8B-B14F-4D97-AF65-F5344CB8AC3E}">
        <p14:creationId xmlns:p14="http://schemas.microsoft.com/office/powerpoint/2010/main" val="383679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80D4-9261-FAC1-4103-C0B2634AE0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C72F5-8FEA-7B0C-014E-5F74703AC764}"/>
              </a:ext>
            </a:extLst>
          </p:cNvPr>
          <p:cNvSpPr>
            <a:spLocks noGrp="1"/>
          </p:cNvSpPr>
          <p:nvPr>
            <p:ph idx="1"/>
          </p:nvPr>
        </p:nvSpPr>
        <p:spPr/>
        <p:txBody>
          <a:bodyPr/>
          <a:lstStyle/>
          <a:p>
            <a:pPr algn="just"/>
            <a:r>
              <a:rPr lang="en-US" dirty="0"/>
              <a:t>In addition to JAK2V617F mutation and JAK2 exon 12 mutations (60%) patients with PMF can have other mutations which are known as driver mutations (CALR in ∼25% and MPL in ∼10%.</a:t>
            </a:r>
          </a:p>
          <a:p>
            <a:endParaRPr lang="en-US" dirty="0"/>
          </a:p>
        </p:txBody>
      </p:sp>
    </p:spTree>
    <p:extLst>
      <p:ext uri="{BB962C8B-B14F-4D97-AF65-F5344CB8AC3E}">
        <p14:creationId xmlns:p14="http://schemas.microsoft.com/office/powerpoint/2010/main" val="296461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8ABBE-4E8D-B673-8C35-91BA9EE8396E}"/>
              </a:ext>
            </a:extLst>
          </p:cNvPr>
          <p:cNvPicPr>
            <a:picLocks noChangeAspect="1"/>
          </p:cNvPicPr>
          <p:nvPr/>
        </p:nvPicPr>
        <p:blipFill>
          <a:blip r:embed="rId2"/>
          <a:stretch>
            <a:fillRect/>
          </a:stretch>
        </p:blipFill>
        <p:spPr>
          <a:xfrm>
            <a:off x="3008108" y="1535194"/>
            <a:ext cx="7159474" cy="4565355"/>
          </a:xfrm>
          <a:prstGeom prst="rect">
            <a:avLst/>
          </a:prstGeom>
        </p:spPr>
      </p:pic>
    </p:spTree>
    <p:extLst>
      <p:ext uri="{BB962C8B-B14F-4D97-AF65-F5344CB8AC3E}">
        <p14:creationId xmlns:p14="http://schemas.microsoft.com/office/powerpoint/2010/main" val="3861959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A8C25E-CA44-94BA-B13C-0A3B42F67B1D}"/>
              </a:ext>
            </a:extLst>
          </p:cNvPr>
          <p:cNvPicPr>
            <a:picLocks noChangeAspect="1"/>
          </p:cNvPicPr>
          <p:nvPr/>
        </p:nvPicPr>
        <p:blipFill>
          <a:blip r:embed="rId2"/>
          <a:srcRect t="5883" b="12000"/>
          <a:stretch>
            <a:fillRect/>
          </a:stretch>
        </p:blipFill>
        <p:spPr>
          <a:xfrm>
            <a:off x="20" y="10"/>
            <a:ext cx="12191980" cy="6857990"/>
          </a:xfrm>
          <a:prstGeom prst="rect">
            <a:avLst/>
          </a:prstGeom>
        </p:spPr>
      </p:pic>
    </p:spTree>
    <p:extLst>
      <p:ext uri="{BB962C8B-B14F-4D97-AF65-F5344CB8AC3E}">
        <p14:creationId xmlns:p14="http://schemas.microsoft.com/office/powerpoint/2010/main" val="150257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374B1D-DE1A-7710-2028-2ACF801DAB09}"/>
              </a:ext>
            </a:extLst>
          </p:cNvPr>
          <p:cNvPicPr>
            <a:picLocks noChangeAspect="1"/>
          </p:cNvPicPr>
          <p:nvPr/>
        </p:nvPicPr>
        <p:blipFill>
          <a:blip r:embed="rId2"/>
          <a:stretch>
            <a:fillRect/>
          </a:stretch>
        </p:blipFill>
        <p:spPr>
          <a:xfrm>
            <a:off x="3320558" y="1128981"/>
            <a:ext cx="4950381" cy="5224051"/>
          </a:xfrm>
          <a:prstGeom prst="rect">
            <a:avLst/>
          </a:prstGeom>
        </p:spPr>
      </p:pic>
    </p:spTree>
    <p:extLst>
      <p:ext uri="{BB962C8B-B14F-4D97-AF65-F5344CB8AC3E}">
        <p14:creationId xmlns:p14="http://schemas.microsoft.com/office/powerpoint/2010/main" val="65938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B0AE-FB2C-8F60-1836-D93201DD192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17A339F-CE26-4733-827F-F5C3F7847099}"/>
              </a:ext>
            </a:extLst>
          </p:cNvPr>
          <p:cNvSpPr>
            <a:spLocks noGrp="1"/>
          </p:cNvSpPr>
          <p:nvPr>
            <p:ph idx="1"/>
          </p:nvPr>
        </p:nvSpPr>
        <p:spPr/>
        <p:txBody>
          <a:bodyPr/>
          <a:lstStyle/>
          <a:p>
            <a:r>
              <a:rPr lang="en-US" dirty="0"/>
              <a:t>Identify the types and classification of MPN.</a:t>
            </a:r>
          </a:p>
          <a:p>
            <a:r>
              <a:rPr lang="en-US" dirty="0"/>
              <a:t>Understand the genetic abnormality underlying MPN.</a:t>
            </a:r>
          </a:p>
          <a:p>
            <a:r>
              <a:rPr lang="en-US" dirty="0"/>
              <a:t>Understand the clinical presentation and diagnostic criteria for different of MPN.</a:t>
            </a:r>
          </a:p>
          <a:p>
            <a:r>
              <a:rPr lang="en-US" dirty="0"/>
              <a:t>Identify the laboratory features of different types of MPN</a:t>
            </a:r>
          </a:p>
          <a:p>
            <a:endParaRPr lang="en-US" dirty="0"/>
          </a:p>
        </p:txBody>
      </p:sp>
    </p:spTree>
    <p:extLst>
      <p:ext uri="{BB962C8B-B14F-4D97-AF65-F5344CB8AC3E}">
        <p14:creationId xmlns:p14="http://schemas.microsoft.com/office/powerpoint/2010/main" val="2510742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2F59-19C4-C807-24A4-D7DC3E5DB2CC}"/>
              </a:ext>
            </a:extLst>
          </p:cNvPr>
          <p:cNvSpPr>
            <a:spLocks noGrp="1"/>
          </p:cNvSpPr>
          <p:nvPr>
            <p:ph type="title"/>
          </p:nvPr>
        </p:nvSpPr>
        <p:spPr/>
        <p:txBody>
          <a:bodyPr/>
          <a:lstStyle/>
          <a:p>
            <a:r>
              <a:rPr lang="en-US" dirty="0"/>
              <a:t>Course and prognosis</a:t>
            </a:r>
          </a:p>
        </p:txBody>
      </p:sp>
      <p:sp>
        <p:nvSpPr>
          <p:cNvPr id="3" name="Content Placeholder 2">
            <a:extLst>
              <a:ext uri="{FF2B5EF4-FFF2-40B4-BE49-F238E27FC236}">
                <a16:creationId xmlns:a16="http://schemas.microsoft.com/office/drawing/2014/main" id="{DBD0F826-16D7-A88D-3025-5B794F78B50C}"/>
              </a:ext>
            </a:extLst>
          </p:cNvPr>
          <p:cNvSpPr>
            <a:spLocks noGrp="1"/>
          </p:cNvSpPr>
          <p:nvPr>
            <p:ph idx="1"/>
          </p:nvPr>
        </p:nvSpPr>
        <p:spPr/>
        <p:txBody>
          <a:bodyPr/>
          <a:lstStyle/>
          <a:p>
            <a:r>
              <a:rPr lang="en-US" dirty="0"/>
              <a:t>Transformation to AML occurs in 10–20% of patients. </a:t>
            </a:r>
          </a:p>
        </p:txBody>
      </p:sp>
    </p:spTree>
    <p:extLst>
      <p:ext uri="{BB962C8B-B14F-4D97-AF65-F5344CB8AC3E}">
        <p14:creationId xmlns:p14="http://schemas.microsoft.com/office/powerpoint/2010/main" val="3249459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CDB4A6-A43F-14B8-B97E-AED69189E422}"/>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1C5179CB-2107-4A9B-653D-38CCDDA3A6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48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E9A5-A5D1-E9C5-610B-4A4336A192B3}"/>
              </a:ext>
            </a:extLst>
          </p:cNvPr>
          <p:cNvSpPr>
            <a:spLocks noGrp="1"/>
          </p:cNvSpPr>
          <p:nvPr>
            <p:ph type="title"/>
          </p:nvPr>
        </p:nvSpPr>
        <p:spPr/>
        <p:txBody>
          <a:bodyPr/>
          <a:lstStyle/>
          <a:p>
            <a:r>
              <a:rPr lang="en-US" dirty="0"/>
              <a:t>Myeloproliferative neoplasms (MPN)</a:t>
            </a:r>
          </a:p>
        </p:txBody>
      </p:sp>
      <p:sp>
        <p:nvSpPr>
          <p:cNvPr id="3" name="Content Placeholder 2">
            <a:extLst>
              <a:ext uri="{FF2B5EF4-FFF2-40B4-BE49-F238E27FC236}">
                <a16:creationId xmlns:a16="http://schemas.microsoft.com/office/drawing/2014/main" id="{8D5DEC48-F506-8A93-62DF-BBE5069F63DA}"/>
              </a:ext>
            </a:extLst>
          </p:cNvPr>
          <p:cNvSpPr>
            <a:spLocks noGrp="1"/>
          </p:cNvSpPr>
          <p:nvPr>
            <p:ph idx="1"/>
          </p:nvPr>
        </p:nvSpPr>
        <p:spPr/>
        <p:txBody>
          <a:bodyPr>
            <a:normAutofit fontScale="92500" lnSpcReduction="10000"/>
          </a:bodyPr>
          <a:lstStyle/>
          <a:p>
            <a:r>
              <a:rPr lang="en-GB" sz="2800" dirty="0"/>
              <a:t>Group of closely related clonal disorders of haemopoiesis.</a:t>
            </a:r>
          </a:p>
          <a:p>
            <a:r>
              <a:rPr lang="en-GB" sz="2800" dirty="0"/>
              <a:t>There is increase in the number of one or more mature blood cells and their precursors.</a:t>
            </a:r>
          </a:p>
          <a:p>
            <a:r>
              <a:rPr lang="en-GB" sz="2800" dirty="0"/>
              <a:t>They share some common clinical features and they have the possibility to transform to acute leukaemia with variable frequency.</a:t>
            </a:r>
          </a:p>
          <a:p>
            <a:endParaRPr lang="en-US" dirty="0"/>
          </a:p>
        </p:txBody>
      </p:sp>
    </p:spTree>
    <p:extLst>
      <p:ext uri="{BB962C8B-B14F-4D97-AF65-F5344CB8AC3E}">
        <p14:creationId xmlns:p14="http://schemas.microsoft.com/office/powerpoint/2010/main" val="250715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03A1B-4606-BFF2-B66A-AEE3C2A8BAD7}"/>
              </a:ext>
            </a:extLst>
          </p:cNvPr>
          <p:cNvPicPr>
            <a:picLocks noChangeAspect="1"/>
          </p:cNvPicPr>
          <p:nvPr/>
        </p:nvPicPr>
        <p:blipFill>
          <a:blip r:embed="rId2"/>
          <a:stretch>
            <a:fillRect/>
          </a:stretch>
        </p:blipFill>
        <p:spPr>
          <a:xfrm>
            <a:off x="1865009" y="1316553"/>
            <a:ext cx="8461981" cy="4224894"/>
          </a:xfrm>
          <a:prstGeom prst="rect">
            <a:avLst/>
          </a:prstGeom>
        </p:spPr>
      </p:pic>
    </p:spTree>
    <p:extLst>
      <p:ext uri="{BB962C8B-B14F-4D97-AF65-F5344CB8AC3E}">
        <p14:creationId xmlns:p14="http://schemas.microsoft.com/office/powerpoint/2010/main" val="274578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4A4E-8943-EE78-48EB-0CF719F6E755}"/>
              </a:ext>
            </a:extLst>
          </p:cNvPr>
          <p:cNvSpPr>
            <a:spLocks noGrp="1"/>
          </p:cNvSpPr>
          <p:nvPr>
            <p:ph type="ctrTitle"/>
          </p:nvPr>
        </p:nvSpPr>
        <p:spPr/>
        <p:txBody>
          <a:bodyPr/>
          <a:lstStyle/>
          <a:p>
            <a:r>
              <a:rPr lang="en-US" dirty="0"/>
              <a:t>Chronic myeloid </a:t>
            </a:r>
            <a:r>
              <a:rPr lang="en-US" dirty="0" err="1"/>
              <a:t>leukaemia</a:t>
            </a:r>
            <a:endParaRPr lang="en-US" dirty="0"/>
          </a:p>
        </p:txBody>
      </p:sp>
      <p:sp>
        <p:nvSpPr>
          <p:cNvPr id="3" name="Subtitle 2">
            <a:extLst>
              <a:ext uri="{FF2B5EF4-FFF2-40B4-BE49-F238E27FC236}">
                <a16:creationId xmlns:a16="http://schemas.microsoft.com/office/drawing/2014/main" id="{A110AD25-3963-17CB-F9EB-6ADFF763BC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537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41F2-CC7C-CD67-68F1-3DB3A547E9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A01B4D-073C-D147-60D2-7DF0A08A0DDF}"/>
              </a:ext>
            </a:extLst>
          </p:cNvPr>
          <p:cNvSpPr>
            <a:spLocks noGrp="1"/>
          </p:cNvSpPr>
          <p:nvPr>
            <p:ph idx="1"/>
          </p:nvPr>
        </p:nvSpPr>
        <p:spPr/>
        <p:txBody>
          <a:bodyPr/>
          <a:lstStyle/>
          <a:p>
            <a:pPr algn="just"/>
            <a:r>
              <a:rPr lang="en-US" sz="2400" kern="100" dirty="0">
                <a:effectLst/>
                <a:latin typeface="Calibri" panose="020F0502020204030204" pitchFamily="34" charset="0"/>
                <a:ea typeface="Calibri" panose="020F0502020204030204" pitchFamily="34" charset="0"/>
                <a:cs typeface="Arial" panose="020B0604020202020204" pitchFamily="34" charset="0"/>
              </a:rPr>
              <a:t>Chronic myeloid leukemia or what is also known as BCR-ABL positive CML is </a:t>
            </a:r>
            <a:r>
              <a:rPr lang="en-US" sz="2400" kern="100" dirty="0" err="1">
                <a:effectLst/>
                <a:latin typeface="Calibri" panose="020F0502020204030204" pitchFamily="34" charset="0"/>
                <a:ea typeface="Calibri" panose="020F0502020204030204" pitchFamily="34" charset="0"/>
                <a:cs typeface="Arial" panose="020B0604020202020204" pitchFamily="34" charset="0"/>
              </a:rPr>
              <a:t>is</a:t>
            </a:r>
            <a:r>
              <a:rPr lang="en-US" sz="2400" kern="100" dirty="0">
                <a:effectLst/>
                <a:latin typeface="Calibri" panose="020F0502020204030204" pitchFamily="34" charset="0"/>
                <a:ea typeface="Calibri" panose="020F0502020204030204" pitchFamily="34" charset="0"/>
                <a:cs typeface="Arial" panose="020B0604020202020204" pitchFamily="34" charset="0"/>
              </a:rPr>
              <a:t> a clonal disorder of a pluripotent stem cell. The disease accounts for around 15% of leukemias and may occur at any age, it is included in the myeloproliferative neoplasms</a:t>
            </a:r>
          </a:p>
          <a:p>
            <a:pPr algn="just"/>
            <a:r>
              <a:rPr lang="en-US" sz="2400" kern="100" dirty="0">
                <a:effectLst/>
                <a:latin typeface="Calibri" panose="020F0502020204030204" pitchFamily="34" charset="0"/>
                <a:ea typeface="Calibri" panose="020F0502020204030204" pitchFamily="34" charset="0"/>
                <a:cs typeface="Arial" panose="020B0604020202020204" pitchFamily="34" charset="0"/>
              </a:rPr>
              <a:t>In general chronic leukemias are distinguished from acute leukemia by their slow progression and with currently available treatment options many patients can live for many years</a:t>
            </a:r>
          </a:p>
          <a:p>
            <a:pPr marL="0" indent="0">
              <a:buNone/>
            </a:pPr>
            <a:endParaRPr lang="en-US" dirty="0"/>
          </a:p>
        </p:txBody>
      </p:sp>
    </p:spTree>
    <p:extLst>
      <p:ext uri="{BB962C8B-B14F-4D97-AF65-F5344CB8AC3E}">
        <p14:creationId xmlns:p14="http://schemas.microsoft.com/office/powerpoint/2010/main" val="20464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5A76-652B-2DD6-6068-7F5762C5808D}"/>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05C656C8-9E15-48E5-38DC-08002385C83F}"/>
              </a:ext>
            </a:extLst>
          </p:cNvPr>
          <p:cNvSpPr>
            <a:spLocks noGrp="1"/>
          </p:cNvSpPr>
          <p:nvPr>
            <p:ph idx="1"/>
          </p:nvPr>
        </p:nvSpPr>
        <p:spPr>
          <a:xfrm>
            <a:off x="1517904" y="2550160"/>
            <a:ext cx="9144000" cy="3548888"/>
          </a:xfrm>
        </p:spPr>
        <p:txBody>
          <a:bodyPr/>
          <a:lstStyle/>
          <a:p>
            <a:pPr algn="just"/>
            <a:r>
              <a:rPr lang="en-US" sz="2400" dirty="0">
                <a:effectLst/>
                <a:latin typeface="Calibri" panose="020F0502020204030204" pitchFamily="34" charset="0"/>
                <a:ea typeface="Calibri" panose="020F0502020204030204" pitchFamily="34" charset="0"/>
                <a:cs typeface="Arial" panose="020B0604020202020204" pitchFamily="34" charset="0"/>
              </a:rPr>
              <a:t>The whole mark of the disease is the presence of the Philadelphia (Ph) chromosome. Which is found in more than 95% of the cases.</a:t>
            </a:r>
          </a:p>
          <a:p>
            <a:pPr algn="just"/>
            <a:r>
              <a:rPr lang="en-US" sz="2400" dirty="0">
                <a:effectLst/>
                <a:latin typeface="Calibri" panose="020F0502020204030204" pitchFamily="34" charset="0"/>
                <a:ea typeface="Calibri" panose="020F0502020204030204" pitchFamily="34" charset="0"/>
                <a:cs typeface="Arial" panose="020B0604020202020204" pitchFamily="34" charset="0"/>
              </a:rPr>
              <a:t>This results from the t(9;22) (q34;q11) translocation between chromosomes 9 and 22, as a result of which part of the oncogene ABL1 is moved to the BCR gene on chromosome 22 and part of chromosome 22 moves to chromosome 9.</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r>
              <a:rPr lang="en-US" sz="2400" kern="100" dirty="0">
                <a:effectLst/>
                <a:latin typeface="Calibri" panose="020F0502020204030204" pitchFamily="34" charset="0"/>
                <a:ea typeface="Calibri" panose="020F0502020204030204" pitchFamily="34" charset="0"/>
                <a:cs typeface="Arial" panose="020B0604020202020204" pitchFamily="34" charset="0"/>
              </a:rPr>
              <a:t>The abnormal chromosome 22 is the Ph chromosome; the variant chromosome 9 does not have a specific name. </a:t>
            </a:r>
          </a:p>
          <a:p>
            <a:endParaRPr lang="en-US" dirty="0"/>
          </a:p>
        </p:txBody>
      </p:sp>
    </p:spTree>
    <p:extLst>
      <p:ext uri="{BB962C8B-B14F-4D97-AF65-F5344CB8AC3E}">
        <p14:creationId xmlns:p14="http://schemas.microsoft.com/office/powerpoint/2010/main" val="166585409"/>
      </p:ext>
    </p:extLst>
  </p:cSld>
  <p:clrMapOvr>
    <a:masterClrMapping/>
  </p:clrMapOvr>
</p:sld>
</file>

<file path=ppt/theme/theme1.xml><?xml version="1.0" encoding="utf-8"?>
<a:theme xmlns:a="http://schemas.openxmlformats.org/drawingml/2006/main" name="PrismaticVTI">
  <a:themeElements>
    <a:clrScheme name="AnalogousFromRegularSeedRightStep">
      <a:dk1>
        <a:srgbClr val="000000"/>
      </a:dk1>
      <a:lt1>
        <a:srgbClr val="FFFFFF"/>
      </a:lt1>
      <a:dk2>
        <a:srgbClr val="413024"/>
      </a:dk2>
      <a:lt2>
        <a:srgbClr val="E2E8E8"/>
      </a:lt2>
      <a:accent1>
        <a:srgbClr val="E7292E"/>
      </a:accent1>
      <a:accent2>
        <a:srgbClr val="D56217"/>
      </a:accent2>
      <a:accent3>
        <a:srgbClr val="BEA022"/>
      </a:accent3>
      <a:accent4>
        <a:srgbClr val="8DB113"/>
      </a:accent4>
      <a:accent5>
        <a:srgbClr val="57B821"/>
      </a:accent5>
      <a:accent6>
        <a:srgbClr val="15BE1F"/>
      </a:accent6>
      <a:hlink>
        <a:srgbClr val="30918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284</TotalTime>
  <Words>1744</Words>
  <Application>Microsoft Office PowerPoint</Application>
  <PresentationFormat>Widescreen</PresentationFormat>
  <Paragraphs>105</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Aharoni</vt:lpstr>
      <vt:lpstr>Arial</vt:lpstr>
      <vt:lpstr>Avenir Next LT Pro</vt:lpstr>
      <vt:lpstr>Calibri</vt:lpstr>
      <vt:lpstr>Symbol</vt:lpstr>
      <vt:lpstr>Wingdings</vt:lpstr>
      <vt:lpstr>PrismaticVTI</vt:lpstr>
      <vt:lpstr>Myeloproliferative  neoplasms</vt:lpstr>
      <vt:lpstr>PowerPoint Presentation</vt:lpstr>
      <vt:lpstr>PowerPoint Presentation</vt:lpstr>
      <vt:lpstr>Objectives</vt:lpstr>
      <vt:lpstr>Myeloproliferative neoplasms (MPN)</vt:lpstr>
      <vt:lpstr>PowerPoint Presentation</vt:lpstr>
      <vt:lpstr>Chronic myeloid leukaemia</vt:lpstr>
      <vt:lpstr>PowerPoint Presentation</vt:lpstr>
      <vt:lpstr>Pathogenesis</vt:lpstr>
      <vt:lpstr>PowerPoint Presentation</vt:lpstr>
      <vt:lpstr>PowerPoint Presentation</vt:lpstr>
      <vt:lpstr>PowerPoint Presentation</vt:lpstr>
      <vt:lpstr>PowerPoint Presentation</vt:lpstr>
      <vt:lpstr>Disease course :- </vt:lpstr>
      <vt:lpstr>Investigations: - </vt:lpstr>
      <vt:lpstr>PowerPoint Presentation</vt:lpstr>
      <vt:lpstr>PowerPoint Presentation</vt:lpstr>
      <vt:lpstr>Polycythemia rubra vera.:-</vt:lpstr>
      <vt:lpstr>PowerPoint Presentation</vt:lpstr>
      <vt:lpstr>PowerPoint Presentation</vt:lpstr>
      <vt:lpstr>PowerPoint Presentation</vt:lpstr>
      <vt:lpstr>Molecular genetic abnormality of polycythaemia rubra vera</vt:lpstr>
      <vt:lpstr>Clinical features:-</vt:lpstr>
      <vt:lpstr>Laboratory investigation:-</vt:lpstr>
      <vt:lpstr>PowerPoint Presentation</vt:lpstr>
      <vt:lpstr>Course &amp; prognosis  :-</vt:lpstr>
      <vt:lpstr>Essential thrombocythaemia :-</vt:lpstr>
      <vt:lpstr>PowerPoint Presentation</vt:lpstr>
      <vt:lpstr>PowerPoint Presentation</vt:lpstr>
      <vt:lpstr>PowerPoint Presentation</vt:lpstr>
      <vt:lpstr>PowerPoint Presentation</vt:lpstr>
      <vt:lpstr>Course and prognosis</vt:lpstr>
      <vt:lpstr>Idiopathic myelofibrosis:</vt:lpstr>
      <vt:lpstr>PowerPoint Presentation</vt:lpstr>
      <vt:lpstr>Investigations</vt:lpstr>
      <vt:lpstr>PowerPoint Presentation</vt:lpstr>
      <vt:lpstr>PowerPoint Presentation</vt:lpstr>
      <vt:lpstr>PowerPoint Presentation</vt:lpstr>
      <vt:lpstr>PowerPoint Presentation</vt:lpstr>
      <vt:lpstr>Course and prognosis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myeloid leukaemia</dc:title>
  <dc:creator>Reviewer Reviewer2</dc:creator>
  <cp:lastModifiedBy>isra albayaa</cp:lastModifiedBy>
  <cp:revision>1</cp:revision>
  <dcterms:created xsi:type="dcterms:W3CDTF">2023-11-30T16:22:29Z</dcterms:created>
  <dcterms:modified xsi:type="dcterms:W3CDTF">2025-11-29T17:43:23Z</dcterms:modified>
</cp:coreProperties>
</file>