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4" r:id="rId1"/>
    <p:sldMasterId id="2147483790" r:id="rId2"/>
  </p:sldMasterIdLst>
  <p:notesMasterIdLst>
    <p:notesMasterId r:id="rId26"/>
  </p:notesMasterIdLst>
  <p:sldIdLst>
    <p:sldId id="256" r:id="rId3"/>
    <p:sldId id="284" r:id="rId4"/>
    <p:sldId id="264" r:id="rId5"/>
    <p:sldId id="263" r:id="rId6"/>
    <p:sldId id="288" r:id="rId7"/>
    <p:sldId id="257" r:id="rId8"/>
    <p:sldId id="286" r:id="rId9"/>
    <p:sldId id="274" r:id="rId10"/>
    <p:sldId id="275" r:id="rId11"/>
    <p:sldId id="276" r:id="rId12"/>
    <p:sldId id="269" r:id="rId13"/>
    <p:sldId id="294" r:id="rId14"/>
    <p:sldId id="278" r:id="rId15"/>
    <p:sldId id="260" r:id="rId16"/>
    <p:sldId id="287" r:id="rId17"/>
    <p:sldId id="267" r:id="rId18"/>
    <p:sldId id="280" r:id="rId19"/>
    <p:sldId id="281" r:id="rId20"/>
    <p:sldId id="270" r:id="rId21"/>
    <p:sldId id="272" r:id="rId22"/>
    <p:sldId id="293" r:id="rId23"/>
    <p:sldId id="295" r:id="rId24"/>
    <p:sldId id="283" r:id="rId2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62" autoAdjust="0"/>
    <p:restoredTop sz="72711" autoAdjust="0"/>
  </p:normalViewPr>
  <p:slideViewPr>
    <p:cSldViewPr snapToGrid="0">
      <p:cViewPr varScale="1">
        <p:scale>
          <a:sx n="54" d="100"/>
          <a:sy n="54" d="100"/>
        </p:scale>
        <p:origin x="120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51E1A3-72AD-4BA0-9A42-80A6DE15B680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5AD820-168E-4F72-8CE8-BC771F8328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37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55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333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209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57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789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567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828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281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642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1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7055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5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44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7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0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81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5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6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6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121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885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1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49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6221-D73D-453D-AA45-15ADC0ED57BC}" type="datetimeFigureOut">
              <a:rPr lang="ar-IQ" smtClean="0"/>
              <a:t>29/03/1440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5098-94B2-4914-B637-58CBC9A71D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2706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0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989" y="3119932"/>
            <a:ext cx="9448800" cy="1825096"/>
          </a:xfrm>
        </p:spPr>
        <p:txBody>
          <a:bodyPr>
            <a:scene3d>
              <a:camera prst="orthographicFront">
                <a:rot lat="0" lon="20099991" rev="0"/>
              </a:camera>
              <a:lightRig rig="freezing" dir="t"/>
            </a:scene3d>
            <a:sp3d contourW="12700">
              <a:bevelB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innerShdw blurRad="635000" dist="546100" dir="13500000">
                    <a:prstClr val="black">
                      <a:alpha val="50000"/>
                    </a:prstClr>
                  </a:innerShdw>
                  <a:reflection blurRad="304800" stA="45000" endPos="56000" dist="76200" dir="5400000" sy="-100000" algn="bl" rotWithShape="0"/>
                </a:effectLst>
                <a:latin typeface="Showcard Gothic" panose="04020904020102020604" pitchFamily="82" charset="0"/>
              </a:rPr>
              <a:t>Metal ceramic crown Preparation</a:t>
            </a:r>
            <a:endParaRPr lang="ar-IQ" dirty="0">
              <a:solidFill>
                <a:srgbClr val="00B0F0"/>
              </a:solidFill>
              <a:effectLst>
                <a:innerShdw blurRad="635000" dist="546100" dir="13500000">
                  <a:prstClr val="black">
                    <a:alpha val="50000"/>
                  </a:prstClr>
                </a:innerShdw>
                <a:reflection blurRad="304800" stA="45000" endPos="56000" dist="76200" dir="5400000" sy="-100000" algn="bl" rotWithShape="0"/>
              </a:effectLst>
              <a:latin typeface="Showcard Gothic" panose="04020904020102020604" pitchFamily="82" charset="0"/>
            </a:endParaRPr>
          </a:p>
        </p:txBody>
      </p:sp>
      <p:pic>
        <p:nvPicPr>
          <p:cNvPr id="7" name="Picture 2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5" y="320752"/>
            <a:ext cx="2717522" cy="28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03"/>
            <a:ext cx="12192000" cy="8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2923840" y="693024"/>
            <a:ext cx="8263801" cy="840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</a:pP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2.Labial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( 2 plane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60" y="1717953"/>
            <a:ext cx="7089475" cy="49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488876" cy="6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12"/>
            <a:ext cx="12192000" cy="5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48130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US" smtClean="0">
                <a:latin typeface="Lucida Bright" panose="02040602050505020304" pitchFamily="18" charset="0"/>
              </a:rPr>
              <a:t>Laibal reduction </a:t>
            </a:r>
            <a:endParaRPr lang="ar-IQ" sz="115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5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11" y="0"/>
            <a:ext cx="7077636" cy="68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707" t="4047" r="8367" b="2509"/>
          <a:stretch/>
        </p:blipFill>
        <p:spPr>
          <a:xfrm>
            <a:off x="8681112" y="1059518"/>
            <a:ext cx="2825088" cy="508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08" y="1059518"/>
            <a:ext cx="3467286" cy="489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05" y="1059518"/>
            <a:ext cx="3750477" cy="48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445"/>
            <a:ext cx="3946631" cy="533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31" y="360445"/>
            <a:ext cx="4545886" cy="533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49" y="479336"/>
            <a:ext cx="3840451" cy="50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77975" y="0"/>
            <a:ext cx="8354165" cy="68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/>
            </a:r>
            <a:br>
              <a:rPr lang="ar-IQ" dirty="0"/>
            </a:br>
            <a:r>
              <a:rPr lang="en-US" b="1" dirty="0"/>
              <a:t>Facial reduction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86"/>
            <a:ext cx="7223688" cy="42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69" y="2833576"/>
            <a:ext cx="7235068" cy="40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302"/>
            <a:ext cx="10972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Ceramics are named from a Greek word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keramos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which mean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“fired material”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2454838"/>
            <a:ext cx="6753225" cy="399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9" y="228803"/>
            <a:ext cx="5080144" cy="301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9" y="3430604"/>
            <a:ext cx="5220788" cy="309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1941256"/>
            <a:ext cx="3251947" cy="431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8613" y="421579"/>
            <a:ext cx="6096000" cy="1421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</a:pP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Lingual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( cingulum , fossa  )</a:t>
            </a:r>
          </a:p>
        </p:txBody>
      </p:sp>
    </p:spTree>
    <p:extLst>
      <p:ext uri="{BB962C8B-B14F-4D97-AF65-F5344CB8AC3E}">
        <p14:creationId xmlns:p14="http://schemas.microsoft.com/office/powerpoint/2010/main" val="31201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Proximal reduction</a:t>
            </a:r>
          </a:p>
          <a:p>
            <a:pPr marL="0" lvl="0" indent="0" algn="l" rtl="0">
              <a:buNone/>
            </a:pP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Finishing  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745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72" y="0"/>
            <a:ext cx="959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06" y="-4947"/>
            <a:ext cx="5931794" cy="68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870" y="2194560"/>
            <a:ext cx="664403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9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ar-IQ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227565"/>
            <a:ext cx="4401164" cy="4582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01164" y="1227565"/>
            <a:ext cx="7825045" cy="43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15"/>
            <a:ext cx="12066494" cy="66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9"/>
            <a:ext cx="12155468" cy="64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tal ceramic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7152" cy="77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35" y="764274"/>
            <a:ext cx="9956042" cy="132556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appearance of Crown and bridge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possible when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tooth preparation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done +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technician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623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318" y="764373"/>
            <a:ext cx="6252882" cy="1293028"/>
          </a:xfrm>
        </p:spPr>
        <p:txBody>
          <a:bodyPr/>
          <a:lstStyle/>
          <a:p>
            <a:r>
              <a:rPr lang="en-US" smtClean="0"/>
              <a:t>Preparation step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318" y="2194560"/>
            <a:ext cx="6252882" cy="402412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Incisal reduction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 reduction ( 2 plane 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Lingual reduction ( cingulum , fossa  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reduction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Finishing  </a:t>
            </a:r>
          </a:p>
          <a:p>
            <a:pPr marL="457200" indent="-457200" algn="l" rtl="0">
              <a:buFont typeface="+mj-lt"/>
              <a:buAutoNum type="arabicPeriod"/>
            </a:pPr>
            <a:endParaRPr lang="ar-IQ" dirty="0"/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 rotWithShape="1">
          <a:blip r:embed="rId2">
            <a:extLst/>
          </a:blip>
          <a:srcRect r="19712"/>
          <a:stretch/>
        </p:blipFill>
        <p:spPr>
          <a:xfrm>
            <a:off x="0" y="0"/>
            <a:ext cx="5093187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31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9296"/>
            <a:ext cx="2534004" cy="352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040" y="2194560"/>
            <a:ext cx="2467319" cy="3334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965" y="2194560"/>
            <a:ext cx="3066674" cy="3692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036" y="708440"/>
            <a:ext cx="75200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Incisal reduction </a:t>
            </a:r>
            <a:endParaRPr lang="ar-IQ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3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8703</TotalTime>
  <Words>74</Words>
  <Application>Microsoft Office PowerPoint</Application>
  <PresentationFormat>Widescreen</PresentationFormat>
  <Paragraphs>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Lucida Bright</vt:lpstr>
      <vt:lpstr>Showcard Gothic</vt:lpstr>
      <vt:lpstr>Times New Roman</vt:lpstr>
      <vt:lpstr>Wingdings</vt:lpstr>
      <vt:lpstr>Vapor Trail</vt:lpstr>
      <vt:lpstr>Office Theme</vt:lpstr>
      <vt:lpstr>Metal ceramic crown Preparation</vt:lpstr>
      <vt:lpstr>PowerPoint Presentation</vt:lpstr>
      <vt:lpstr>PowerPoint Presentation</vt:lpstr>
      <vt:lpstr>PowerPoint Presentation</vt:lpstr>
      <vt:lpstr>PowerPoint Presentation</vt:lpstr>
      <vt:lpstr>Natural appearance of Crown and bridge only possible when adequate tooth preparation was done + Good technician   </vt:lpstr>
      <vt:lpstr>Preparation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Laibal reduction </vt:lpstr>
      <vt:lpstr>PowerPoint Presentation</vt:lpstr>
      <vt:lpstr>PowerPoint Presentation</vt:lpstr>
      <vt:lpstr>PowerPoint Presentation</vt:lpstr>
      <vt:lpstr>PowerPoint Presentation</vt:lpstr>
      <vt:lpstr> Facial reduction 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ceramic crown Preperation</dc:title>
  <dc:creator>DR.Ahmed Saker 2O14</dc:creator>
  <cp:lastModifiedBy>DR.Ahmed Saker 2O14</cp:lastModifiedBy>
  <cp:revision>46</cp:revision>
  <dcterms:created xsi:type="dcterms:W3CDTF">2016-11-24T05:44:40Z</dcterms:created>
  <dcterms:modified xsi:type="dcterms:W3CDTF">2018-12-07T10:22:54Z</dcterms:modified>
</cp:coreProperties>
</file>