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66" r:id="rId2"/>
  </p:sldMasterIdLst>
  <p:notesMasterIdLst>
    <p:notesMasterId r:id="rId27"/>
  </p:notesMasterIdLst>
  <p:sldIdLst>
    <p:sldId id="259" r:id="rId3"/>
    <p:sldId id="312" r:id="rId4"/>
    <p:sldId id="324" r:id="rId5"/>
    <p:sldId id="346" r:id="rId6"/>
    <p:sldId id="328" r:id="rId7"/>
    <p:sldId id="329" r:id="rId8"/>
    <p:sldId id="330" r:id="rId9"/>
    <p:sldId id="331" r:id="rId10"/>
    <p:sldId id="334" r:id="rId11"/>
    <p:sldId id="332" r:id="rId12"/>
    <p:sldId id="333" r:id="rId13"/>
    <p:sldId id="335" r:id="rId14"/>
    <p:sldId id="337" r:id="rId15"/>
    <p:sldId id="336" r:id="rId16"/>
    <p:sldId id="347" r:id="rId17"/>
    <p:sldId id="348" r:id="rId18"/>
    <p:sldId id="338" r:id="rId19"/>
    <p:sldId id="339" r:id="rId20"/>
    <p:sldId id="341" r:id="rId21"/>
    <p:sldId id="340" r:id="rId22"/>
    <p:sldId id="342" r:id="rId23"/>
    <p:sldId id="343" r:id="rId24"/>
    <p:sldId id="344" r:id="rId25"/>
    <p:sldId id="310" r:id="rId26"/>
  </p:sldIdLst>
  <p:sldSz cx="11160125" cy="7632700"/>
  <p:notesSz cx="6858000" cy="9144000"/>
  <p:defaultTextStyle>
    <a:defPPr>
      <a:defRPr lang="ar-IQ"/>
    </a:defPPr>
    <a:lvl1pPr marL="0" algn="r" defTabSz="1073772" rtl="1" eaLnBrk="1" latinLnBrk="0" hangingPunct="1">
      <a:defRPr sz="2114" kern="1200">
        <a:solidFill>
          <a:schemeClr val="tx1"/>
        </a:solidFill>
        <a:latin typeface="+mn-lt"/>
        <a:ea typeface="+mn-ea"/>
        <a:cs typeface="+mn-cs"/>
      </a:defRPr>
    </a:lvl1pPr>
    <a:lvl2pPr marL="536886" algn="r" defTabSz="1073772" rtl="1" eaLnBrk="1" latinLnBrk="0" hangingPunct="1">
      <a:defRPr sz="2114" kern="1200">
        <a:solidFill>
          <a:schemeClr val="tx1"/>
        </a:solidFill>
        <a:latin typeface="+mn-lt"/>
        <a:ea typeface="+mn-ea"/>
        <a:cs typeface="+mn-cs"/>
      </a:defRPr>
    </a:lvl2pPr>
    <a:lvl3pPr marL="1073772" algn="r" defTabSz="1073772" rtl="1" eaLnBrk="1" latinLnBrk="0" hangingPunct="1">
      <a:defRPr sz="2114" kern="1200">
        <a:solidFill>
          <a:schemeClr val="tx1"/>
        </a:solidFill>
        <a:latin typeface="+mn-lt"/>
        <a:ea typeface="+mn-ea"/>
        <a:cs typeface="+mn-cs"/>
      </a:defRPr>
    </a:lvl3pPr>
    <a:lvl4pPr marL="1610658" algn="r" defTabSz="1073772" rtl="1" eaLnBrk="1" latinLnBrk="0" hangingPunct="1">
      <a:defRPr sz="2114" kern="1200">
        <a:solidFill>
          <a:schemeClr val="tx1"/>
        </a:solidFill>
        <a:latin typeface="+mn-lt"/>
        <a:ea typeface="+mn-ea"/>
        <a:cs typeface="+mn-cs"/>
      </a:defRPr>
    </a:lvl4pPr>
    <a:lvl5pPr marL="2147543" algn="r" defTabSz="1073772" rtl="1" eaLnBrk="1" latinLnBrk="0" hangingPunct="1">
      <a:defRPr sz="2114" kern="1200">
        <a:solidFill>
          <a:schemeClr val="tx1"/>
        </a:solidFill>
        <a:latin typeface="+mn-lt"/>
        <a:ea typeface="+mn-ea"/>
        <a:cs typeface="+mn-cs"/>
      </a:defRPr>
    </a:lvl5pPr>
    <a:lvl6pPr marL="2684430" algn="r" defTabSz="1073772" rtl="1" eaLnBrk="1" latinLnBrk="0" hangingPunct="1">
      <a:defRPr sz="2114" kern="1200">
        <a:solidFill>
          <a:schemeClr val="tx1"/>
        </a:solidFill>
        <a:latin typeface="+mn-lt"/>
        <a:ea typeface="+mn-ea"/>
        <a:cs typeface="+mn-cs"/>
      </a:defRPr>
    </a:lvl6pPr>
    <a:lvl7pPr marL="3221315" algn="r" defTabSz="1073772" rtl="1" eaLnBrk="1" latinLnBrk="0" hangingPunct="1">
      <a:defRPr sz="2114" kern="1200">
        <a:solidFill>
          <a:schemeClr val="tx1"/>
        </a:solidFill>
        <a:latin typeface="+mn-lt"/>
        <a:ea typeface="+mn-ea"/>
        <a:cs typeface="+mn-cs"/>
      </a:defRPr>
    </a:lvl7pPr>
    <a:lvl8pPr marL="3758202" algn="r" defTabSz="1073772" rtl="1" eaLnBrk="1" latinLnBrk="0" hangingPunct="1">
      <a:defRPr sz="2114" kern="1200">
        <a:solidFill>
          <a:schemeClr val="tx1"/>
        </a:solidFill>
        <a:latin typeface="+mn-lt"/>
        <a:ea typeface="+mn-ea"/>
        <a:cs typeface="+mn-cs"/>
      </a:defRPr>
    </a:lvl8pPr>
    <a:lvl9pPr marL="4295087" algn="r" defTabSz="1073772" rtl="1" eaLnBrk="1" latinLnBrk="0" hangingPunct="1">
      <a:defRPr sz="2114"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405" userDrawn="1">
          <p15:clr>
            <a:srgbClr val="A4A3A4"/>
          </p15:clr>
        </p15:guide>
        <p15:guide id="2" pos="35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51505"/>
    <a:srgbClr val="117D70"/>
    <a:srgbClr val="083A34"/>
    <a:srgbClr val="003399"/>
    <a:srgbClr val="F1A08C"/>
    <a:srgbClr val="D07462"/>
    <a:srgbClr val="0C5048"/>
    <a:srgbClr val="0D5A50"/>
    <a:srgbClr val="0076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093316-BFCA-4356-A5D3-C952E0AB5978}" v="12" dt="2022-11-30T09:07:17.1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105" autoAdjust="0"/>
  </p:normalViewPr>
  <p:slideViewPr>
    <p:cSldViewPr>
      <p:cViewPr>
        <p:scale>
          <a:sx n="70" d="100"/>
          <a:sy n="70" d="100"/>
        </p:scale>
        <p:origin x="-712" y="-48"/>
      </p:cViewPr>
      <p:guideLst>
        <p:guide orient="horz" pos="2405"/>
        <p:guide pos="351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فراس صدام" userId="b85fde0a4a5c896b" providerId="LiveId" clId="{26093316-BFCA-4356-A5D3-C952E0AB5978}"/>
    <pc:docChg chg="undo custSel addSld delSld modSld">
      <pc:chgData name="فراس صدام" userId="b85fde0a4a5c896b" providerId="LiveId" clId="{26093316-BFCA-4356-A5D3-C952E0AB5978}" dt="2022-11-30T09:10:34.246" v="94" actId="47"/>
      <pc:docMkLst>
        <pc:docMk/>
      </pc:docMkLst>
      <pc:sldChg chg="modSp mod">
        <pc:chgData name="فراس صدام" userId="b85fde0a4a5c896b" providerId="LiveId" clId="{26093316-BFCA-4356-A5D3-C952E0AB5978}" dt="2022-11-30T08:56:30.566" v="31" actId="20577"/>
        <pc:sldMkLst>
          <pc:docMk/>
          <pc:sldMk cId="0" sldId="259"/>
        </pc:sldMkLst>
        <pc:spChg chg="mod">
          <ac:chgData name="فراس صدام" userId="b85fde0a4a5c896b" providerId="LiveId" clId="{26093316-BFCA-4356-A5D3-C952E0AB5978}" dt="2022-11-30T08:56:30.566" v="31" actId="20577"/>
          <ac:spMkLst>
            <pc:docMk/>
            <pc:sldMk cId="0" sldId="259"/>
            <ac:spMk id="5" creationId="{00000000-0000-0000-0000-000000000000}"/>
          </ac:spMkLst>
        </pc:spChg>
        <pc:spChg chg="mod">
          <ac:chgData name="فراس صدام" userId="b85fde0a4a5c896b" providerId="LiveId" clId="{26093316-BFCA-4356-A5D3-C952E0AB5978}" dt="2022-11-30T08:55:38.270" v="10" actId="20577"/>
          <ac:spMkLst>
            <pc:docMk/>
            <pc:sldMk cId="0" sldId="259"/>
            <ac:spMk id="6" creationId="{00000000-0000-0000-0000-000000000000}"/>
          </ac:spMkLst>
        </pc:spChg>
      </pc:sldChg>
      <pc:sldChg chg="addSp delSp modSp new mod modClrScheme chgLayout">
        <pc:chgData name="فراس صدام" userId="b85fde0a4a5c896b" providerId="LiveId" clId="{26093316-BFCA-4356-A5D3-C952E0AB5978}" dt="2022-11-30T09:01:44.428" v="57" actId="478"/>
        <pc:sldMkLst>
          <pc:docMk/>
          <pc:sldMk cId="2472571895" sldId="345"/>
        </pc:sldMkLst>
        <pc:spChg chg="del">
          <ac:chgData name="فراس صدام" userId="b85fde0a4a5c896b" providerId="LiveId" clId="{26093316-BFCA-4356-A5D3-C952E0AB5978}" dt="2022-11-30T09:00:50.303" v="35" actId="700"/>
          <ac:spMkLst>
            <pc:docMk/>
            <pc:sldMk cId="2472571895" sldId="345"/>
            <ac:spMk id="2" creationId="{D929909C-037C-B36C-1192-52D354438678}"/>
          </ac:spMkLst>
        </pc:spChg>
        <pc:spChg chg="del">
          <ac:chgData name="فراس صدام" userId="b85fde0a4a5c896b" providerId="LiveId" clId="{26093316-BFCA-4356-A5D3-C952E0AB5978}" dt="2022-11-30T09:00:50.303" v="35" actId="700"/>
          <ac:spMkLst>
            <pc:docMk/>
            <pc:sldMk cId="2472571895" sldId="345"/>
            <ac:spMk id="3" creationId="{AF681E89-7C77-5087-A00D-153C5C2FA750}"/>
          </ac:spMkLst>
        </pc:spChg>
        <pc:spChg chg="add del mod">
          <ac:chgData name="فراس صدام" userId="b85fde0a4a5c896b" providerId="LiveId" clId="{26093316-BFCA-4356-A5D3-C952E0AB5978}" dt="2022-11-30T09:01:44.428" v="57" actId="478"/>
          <ac:spMkLst>
            <pc:docMk/>
            <pc:sldMk cId="2472571895" sldId="345"/>
            <ac:spMk id="4" creationId="{4BB71AC2-1F05-5492-83B4-CA84F9E47809}"/>
          </ac:spMkLst>
        </pc:spChg>
        <pc:spChg chg="add mod">
          <ac:chgData name="فراس صدام" userId="b85fde0a4a5c896b" providerId="LiveId" clId="{26093316-BFCA-4356-A5D3-C952E0AB5978}" dt="2022-11-30T09:01:38.812" v="56" actId="20577"/>
          <ac:spMkLst>
            <pc:docMk/>
            <pc:sldMk cId="2472571895" sldId="345"/>
            <ac:spMk id="5" creationId="{AEA03D59-7A33-EDB1-E2CA-8DE74BA53ADA}"/>
          </ac:spMkLst>
        </pc:spChg>
      </pc:sldChg>
      <pc:sldChg chg="addSp delSp modSp new mod modClrScheme chgLayout">
        <pc:chgData name="فراس صدام" userId="b85fde0a4a5c896b" providerId="LiveId" clId="{26093316-BFCA-4356-A5D3-C952E0AB5978}" dt="2022-11-30T09:02:55.528" v="62" actId="14100"/>
        <pc:sldMkLst>
          <pc:docMk/>
          <pc:sldMk cId="908662014" sldId="346"/>
        </pc:sldMkLst>
        <pc:spChg chg="del">
          <ac:chgData name="فراس صدام" userId="b85fde0a4a5c896b" providerId="LiveId" clId="{26093316-BFCA-4356-A5D3-C952E0AB5978}" dt="2022-11-30T09:02:30.636" v="59" actId="700"/>
          <ac:spMkLst>
            <pc:docMk/>
            <pc:sldMk cId="908662014" sldId="346"/>
            <ac:spMk id="2" creationId="{B7205D13-AFCD-3B2D-237A-64A0CC1BF7F8}"/>
          </ac:spMkLst>
        </pc:spChg>
        <pc:spChg chg="del">
          <ac:chgData name="فراس صدام" userId="b85fde0a4a5c896b" providerId="LiveId" clId="{26093316-BFCA-4356-A5D3-C952E0AB5978}" dt="2022-11-30T09:02:30.636" v="59" actId="700"/>
          <ac:spMkLst>
            <pc:docMk/>
            <pc:sldMk cId="908662014" sldId="346"/>
            <ac:spMk id="3" creationId="{44E7CEB7-F9BB-AA81-B253-CD3686A42546}"/>
          </ac:spMkLst>
        </pc:spChg>
        <pc:picChg chg="add mod">
          <ac:chgData name="فراس صدام" userId="b85fde0a4a5c896b" providerId="LiveId" clId="{26093316-BFCA-4356-A5D3-C952E0AB5978}" dt="2022-11-30T09:02:55.528" v="62" actId="14100"/>
          <ac:picMkLst>
            <pc:docMk/>
            <pc:sldMk cId="908662014" sldId="346"/>
            <ac:picMk id="4" creationId="{34FBDEE2-5472-D873-7F93-026E21852E16}"/>
          </ac:picMkLst>
        </pc:picChg>
      </pc:sldChg>
      <pc:sldChg chg="new del">
        <pc:chgData name="فراس صدام" userId="b85fde0a4a5c896b" providerId="LiveId" clId="{26093316-BFCA-4356-A5D3-C952E0AB5978}" dt="2022-11-30T09:00:45.630" v="34" actId="680"/>
        <pc:sldMkLst>
          <pc:docMk/>
          <pc:sldMk cId="1951562741" sldId="346"/>
        </pc:sldMkLst>
      </pc:sldChg>
      <pc:sldChg chg="addSp delSp modSp new mod modClrScheme chgLayout">
        <pc:chgData name="فراس صدام" userId="b85fde0a4a5c896b" providerId="LiveId" clId="{26093316-BFCA-4356-A5D3-C952E0AB5978}" dt="2022-11-30T09:05:57.515" v="75" actId="14100"/>
        <pc:sldMkLst>
          <pc:docMk/>
          <pc:sldMk cId="3326734324" sldId="347"/>
        </pc:sldMkLst>
        <pc:spChg chg="del">
          <ac:chgData name="فراس صدام" userId="b85fde0a4a5c896b" providerId="LiveId" clId="{26093316-BFCA-4356-A5D3-C952E0AB5978}" dt="2022-11-30T09:04:20.501" v="64" actId="700"/>
          <ac:spMkLst>
            <pc:docMk/>
            <pc:sldMk cId="3326734324" sldId="347"/>
            <ac:spMk id="2" creationId="{5FF896E9-4908-84EA-C647-08AC4B088D5A}"/>
          </ac:spMkLst>
        </pc:spChg>
        <pc:spChg chg="del">
          <ac:chgData name="فراس صدام" userId="b85fde0a4a5c896b" providerId="LiveId" clId="{26093316-BFCA-4356-A5D3-C952E0AB5978}" dt="2022-11-30T09:04:20.501" v="64" actId="700"/>
          <ac:spMkLst>
            <pc:docMk/>
            <pc:sldMk cId="3326734324" sldId="347"/>
            <ac:spMk id="3" creationId="{1E7D5D1C-95CD-026A-79F9-14517B7E8182}"/>
          </ac:spMkLst>
        </pc:spChg>
        <pc:spChg chg="add mod">
          <ac:chgData name="فراس صدام" userId="b85fde0a4a5c896b" providerId="LiveId" clId="{26093316-BFCA-4356-A5D3-C952E0AB5978}" dt="2022-11-30T09:05:57.515" v="75" actId="14100"/>
          <ac:spMkLst>
            <pc:docMk/>
            <pc:sldMk cId="3326734324" sldId="347"/>
            <ac:spMk id="6" creationId="{5C71994D-57B3-7B2E-1B42-C86611752839}"/>
          </ac:spMkLst>
        </pc:spChg>
        <pc:graphicFrameChg chg="add mod modGraphic">
          <ac:chgData name="فراس صدام" userId="b85fde0a4a5c896b" providerId="LiveId" clId="{26093316-BFCA-4356-A5D3-C952E0AB5978}" dt="2022-11-30T09:05:40.225" v="71" actId="14100"/>
          <ac:graphicFrameMkLst>
            <pc:docMk/>
            <pc:sldMk cId="3326734324" sldId="347"/>
            <ac:graphicFrameMk id="4" creationId="{ED37B7E3-9DD0-3C6F-0C52-A66107956B2B}"/>
          </ac:graphicFrameMkLst>
        </pc:graphicFrameChg>
      </pc:sldChg>
      <pc:sldChg chg="addSp modSp new mod chgLayout">
        <pc:chgData name="فراس صدام" userId="b85fde0a4a5c896b" providerId="LiveId" clId="{26093316-BFCA-4356-A5D3-C952E0AB5978}" dt="2022-11-30T09:07:49.709" v="91" actId="14100"/>
        <pc:sldMkLst>
          <pc:docMk/>
          <pc:sldMk cId="119433665" sldId="348"/>
        </pc:sldMkLst>
        <pc:spChg chg="add mod">
          <ac:chgData name="فراس صدام" userId="b85fde0a4a5c896b" providerId="LiveId" clId="{26093316-BFCA-4356-A5D3-C952E0AB5978}" dt="2022-11-30T09:07:17.140" v="85" actId="14100"/>
          <ac:spMkLst>
            <pc:docMk/>
            <pc:sldMk cId="119433665" sldId="348"/>
            <ac:spMk id="3" creationId="{18F82947-BF34-EED0-92D5-DD58C4FB606D}"/>
          </ac:spMkLst>
        </pc:spChg>
        <pc:graphicFrameChg chg="add mod modGraphic">
          <ac:chgData name="فراس صدام" userId="b85fde0a4a5c896b" providerId="LiveId" clId="{26093316-BFCA-4356-A5D3-C952E0AB5978}" dt="2022-11-30T09:07:49.709" v="91" actId="14100"/>
          <ac:graphicFrameMkLst>
            <pc:docMk/>
            <pc:sldMk cId="119433665" sldId="348"/>
            <ac:graphicFrameMk id="2" creationId="{E8C4B2B0-E458-6BAA-9201-CC9C8E334C04}"/>
          </ac:graphicFrameMkLst>
        </pc:graphicFrameChg>
      </pc:sldChg>
      <pc:sldChg chg="new del mod chgLayout">
        <pc:chgData name="فراس صدام" userId="b85fde0a4a5c896b" providerId="LiveId" clId="{26093316-BFCA-4356-A5D3-C952E0AB5978}" dt="2022-11-30T09:10:34.246" v="94" actId="47"/>
        <pc:sldMkLst>
          <pc:docMk/>
          <pc:sldMk cId="3473404928" sldId="34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6E39934-1A63-4394-8954-325465FB4A4F}" type="datetimeFigureOut">
              <a:rPr lang="ar-IQ" smtClean="0"/>
              <a:pPr/>
              <a:t>01/06/1445</a:t>
            </a:fld>
            <a:endParaRPr lang="ar-IQ"/>
          </a:p>
        </p:txBody>
      </p:sp>
      <p:sp>
        <p:nvSpPr>
          <p:cNvPr id="4" name="Slide Image Placeholder 3"/>
          <p:cNvSpPr>
            <a:spLocks noGrp="1" noRot="1" noChangeAspect="1"/>
          </p:cNvSpPr>
          <p:nvPr>
            <p:ph type="sldImg" idx="2"/>
          </p:nvPr>
        </p:nvSpPr>
        <p:spPr>
          <a:xfrm>
            <a:off x="922338" y="685800"/>
            <a:ext cx="5013325"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IQ"/>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3DB1A8B-9356-4197-838D-A0EE7A5FCD64}" type="slidenum">
              <a:rPr lang="ar-IQ" smtClean="0"/>
              <a:pPr/>
              <a:t>‹#›</a:t>
            </a:fld>
            <a:endParaRPr lang="ar-IQ"/>
          </a:p>
        </p:txBody>
      </p:sp>
    </p:spTree>
    <p:extLst>
      <p:ext uri="{BB962C8B-B14F-4D97-AF65-F5344CB8AC3E}">
        <p14:creationId xmlns:p14="http://schemas.microsoft.com/office/powerpoint/2010/main" val="3480021476"/>
      </p:ext>
    </p:extLst>
  </p:cSld>
  <p:clrMap bg1="lt1" tx1="dk1" bg2="lt2" tx2="dk2" accent1="accent1" accent2="accent2" accent3="accent3" accent4="accent4" accent5="accent5" accent6="accent6" hlink="hlink" folHlink="folHlink"/>
  <p:notesStyle>
    <a:lvl1pPr marL="0" algn="r" defTabSz="1073772" rtl="1" eaLnBrk="1" latinLnBrk="0" hangingPunct="1">
      <a:defRPr sz="1409" kern="1200">
        <a:solidFill>
          <a:schemeClr val="tx1"/>
        </a:solidFill>
        <a:latin typeface="+mn-lt"/>
        <a:ea typeface="+mn-ea"/>
        <a:cs typeface="+mn-cs"/>
      </a:defRPr>
    </a:lvl1pPr>
    <a:lvl2pPr marL="536886" algn="r" defTabSz="1073772" rtl="1" eaLnBrk="1" latinLnBrk="0" hangingPunct="1">
      <a:defRPr sz="1409" kern="1200">
        <a:solidFill>
          <a:schemeClr val="tx1"/>
        </a:solidFill>
        <a:latin typeface="+mn-lt"/>
        <a:ea typeface="+mn-ea"/>
        <a:cs typeface="+mn-cs"/>
      </a:defRPr>
    </a:lvl2pPr>
    <a:lvl3pPr marL="1073772" algn="r" defTabSz="1073772" rtl="1" eaLnBrk="1" latinLnBrk="0" hangingPunct="1">
      <a:defRPr sz="1409" kern="1200">
        <a:solidFill>
          <a:schemeClr val="tx1"/>
        </a:solidFill>
        <a:latin typeface="+mn-lt"/>
        <a:ea typeface="+mn-ea"/>
        <a:cs typeface="+mn-cs"/>
      </a:defRPr>
    </a:lvl3pPr>
    <a:lvl4pPr marL="1610658" algn="r" defTabSz="1073772" rtl="1" eaLnBrk="1" latinLnBrk="0" hangingPunct="1">
      <a:defRPr sz="1409" kern="1200">
        <a:solidFill>
          <a:schemeClr val="tx1"/>
        </a:solidFill>
        <a:latin typeface="+mn-lt"/>
        <a:ea typeface="+mn-ea"/>
        <a:cs typeface="+mn-cs"/>
      </a:defRPr>
    </a:lvl4pPr>
    <a:lvl5pPr marL="2147543" algn="r" defTabSz="1073772" rtl="1" eaLnBrk="1" latinLnBrk="0" hangingPunct="1">
      <a:defRPr sz="1409" kern="1200">
        <a:solidFill>
          <a:schemeClr val="tx1"/>
        </a:solidFill>
        <a:latin typeface="+mn-lt"/>
        <a:ea typeface="+mn-ea"/>
        <a:cs typeface="+mn-cs"/>
      </a:defRPr>
    </a:lvl5pPr>
    <a:lvl6pPr marL="2684430" algn="r" defTabSz="1073772" rtl="1" eaLnBrk="1" latinLnBrk="0" hangingPunct="1">
      <a:defRPr sz="1409" kern="1200">
        <a:solidFill>
          <a:schemeClr val="tx1"/>
        </a:solidFill>
        <a:latin typeface="+mn-lt"/>
        <a:ea typeface="+mn-ea"/>
        <a:cs typeface="+mn-cs"/>
      </a:defRPr>
    </a:lvl6pPr>
    <a:lvl7pPr marL="3221315" algn="r" defTabSz="1073772" rtl="1" eaLnBrk="1" latinLnBrk="0" hangingPunct="1">
      <a:defRPr sz="1409" kern="1200">
        <a:solidFill>
          <a:schemeClr val="tx1"/>
        </a:solidFill>
        <a:latin typeface="+mn-lt"/>
        <a:ea typeface="+mn-ea"/>
        <a:cs typeface="+mn-cs"/>
      </a:defRPr>
    </a:lvl7pPr>
    <a:lvl8pPr marL="3758202" algn="r" defTabSz="1073772" rtl="1" eaLnBrk="1" latinLnBrk="0" hangingPunct="1">
      <a:defRPr sz="1409" kern="1200">
        <a:solidFill>
          <a:schemeClr val="tx1"/>
        </a:solidFill>
        <a:latin typeface="+mn-lt"/>
        <a:ea typeface="+mn-ea"/>
        <a:cs typeface="+mn-cs"/>
      </a:defRPr>
    </a:lvl8pPr>
    <a:lvl9pPr marL="4295087" algn="r" defTabSz="1073772" rtl="1" eaLnBrk="1" latinLnBrk="0" hangingPunct="1">
      <a:defRPr sz="140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7010" y="2371085"/>
            <a:ext cx="9486107" cy="1636083"/>
          </a:xfrm>
        </p:spPr>
        <p:txBody>
          <a:bodyPr/>
          <a:lstStyle/>
          <a:p>
            <a:r>
              <a:rPr lang="en-US"/>
              <a:t>Click to edit Master title style</a:t>
            </a:r>
            <a:endParaRPr lang="en-IN"/>
          </a:p>
        </p:txBody>
      </p:sp>
      <p:sp>
        <p:nvSpPr>
          <p:cNvPr id="3" name="Subtitle 2"/>
          <p:cNvSpPr>
            <a:spLocks noGrp="1"/>
          </p:cNvSpPr>
          <p:nvPr>
            <p:ph type="subTitle" idx="1"/>
          </p:nvPr>
        </p:nvSpPr>
        <p:spPr>
          <a:xfrm>
            <a:off x="1674020" y="4325197"/>
            <a:ext cx="7812087" cy="195057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n-IN"/>
          </a:p>
        </p:txBody>
      </p:sp>
      <p:sp>
        <p:nvSpPr>
          <p:cNvPr id="5" name="Rectangle 5"/>
          <p:cNvSpPr>
            <a:spLocks noGrp="1" noChangeArrowheads="1"/>
          </p:cNvSpPr>
          <p:nvPr>
            <p:ph type="ftr" sz="quarter" idx="11"/>
          </p:nvPr>
        </p:nvSpPr>
        <p:spPr>
          <a:ln/>
        </p:spPr>
        <p:txBody>
          <a:bodyPr/>
          <a:lstStyle>
            <a:lvl1pPr>
              <a:defRPr/>
            </a:lvl1pPr>
          </a:lstStyle>
          <a:p>
            <a:pPr>
              <a:defRPr/>
            </a:pPr>
            <a:endParaRPr lang="en-IN"/>
          </a:p>
        </p:txBody>
      </p:sp>
      <p:sp>
        <p:nvSpPr>
          <p:cNvPr id="6" name="Rectangle 6"/>
          <p:cNvSpPr>
            <a:spLocks noGrp="1" noChangeArrowheads="1"/>
          </p:cNvSpPr>
          <p:nvPr>
            <p:ph type="sldNum" sz="quarter" idx="12"/>
          </p:nvPr>
        </p:nvSpPr>
        <p:spPr>
          <a:ln/>
        </p:spPr>
        <p:txBody>
          <a:bodyPr/>
          <a:lstStyle>
            <a:lvl1pPr>
              <a:defRPr/>
            </a:lvl1pPr>
          </a:lstStyle>
          <a:p>
            <a:pPr>
              <a:defRPr/>
            </a:pPr>
            <a:fld id="{CFE69270-37DA-4468-88CE-23340382E736}" type="slidenum">
              <a:rPr lang="en-IN"/>
              <a:pPr>
                <a:defRPr/>
              </a:pPr>
              <a:t>‹#›</a:t>
            </a:fld>
            <a:endParaRPr lang="en-I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n-IN"/>
          </a:p>
        </p:txBody>
      </p:sp>
      <p:sp>
        <p:nvSpPr>
          <p:cNvPr id="5" name="Rectangle 5"/>
          <p:cNvSpPr>
            <a:spLocks noGrp="1" noChangeArrowheads="1"/>
          </p:cNvSpPr>
          <p:nvPr>
            <p:ph type="ftr" sz="quarter" idx="11"/>
          </p:nvPr>
        </p:nvSpPr>
        <p:spPr>
          <a:ln/>
        </p:spPr>
        <p:txBody>
          <a:bodyPr/>
          <a:lstStyle>
            <a:lvl1pPr>
              <a:defRPr/>
            </a:lvl1pPr>
          </a:lstStyle>
          <a:p>
            <a:pPr>
              <a:defRPr/>
            </a:pPr>
            <a:endParaRPr lang="en-IN"/>
          </a:p>
        </p:txBody>
      </p:sp>
      <p:sp>
        <p:nvSpPr>
          <p:cNvPr id="6" name="Rectangle 6"/>
          <p:cNvSpPr>
            <a:spLocks noGrp="1" noChangeArrowheads="1"/>
          </p:cNvSpPr>
          <p:nvPr>
            <p:ph type="sldNum" sz="quarter" idx="12"/>
          </p:nvPr>
        </p:nvSpPr>
        <p:spPr>
          <a:ln/>
        </p:spPr>
        <p:txBody>
          <a:bodyPr/>
          <a:lstStyle>
            <a:lvl1pPr>
              <a:defRPr/>
            </a:lvl1pPr>
          </a:lstStyle>
          <a:p>
            <a:pPr>
              <a:defRPr/>
            </a:pPr>
            <a:fld id="{DC228517-8D0B-4E5D-859B-80F78550E28D}" type="slidenum">
              <a:rPr lang="en-IN"/>
              <a:pPr>
                <a:defRPr/>
              </a:pPr>
              <a:t>‹#›</a:t>
            </a:fld>
            <a:endParaRPr lang="en-I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91091" y="305663"/>
            <a:ext cx="2511028" cy="6512530"/>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558006" y="305663"/>
            <a:ext cx="7347082" cy="65125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n-IN"/>
          </a:p>
        </p:txBody>
      </p:sp>
      <p:sp>
        <p:nvSpPr>
          <p:cNvPr id="5" name="Rectangle 5"/>
          <p:cNvSpPr>
            <a:spLocks noGrp="1" noChangeArrowheads="1"/>
          </p:cNvSpPr>
          <p:nvPr>
            <p:ph type="ftr" sz="quarter" idx="11"/>
          </p:nvPr>
        </p:nvSpPr>
        <p:spPr>
          <a:ln/>
        </p:spPr>
        <p:txBody>
          <a:bodyPr/>
          <a:lstStyle>
            <a:lvl1pPr>
              <a:defRPr/>
            </a:lvl1pPr>
          </a:lstStyle>
          <a:p>
            <a:pPr>
              <a:defRPr/>
            </a:pPr>
            <a:endParaRPr lang="en-IN"/>
          </a:p>
        </p:txBody>
      </p:sp>
      <p:sp>
        <p:nvSpPr>
          <p:cNvPr id="6" name="Rectangle 6"/>
          <p:cNvSpPr>
            <a:spLocks noGrp="1" noChangeArrowheads="1"/>
          </p:cNvSpPr>
          <p:nvPr>
            <p:ph type="sldNum" sz="quarter" idx="12"/>
          </p:nvPr>
        </p:nvSpPr>
        <p:spPr>
          <a:ln/>
        </p:spPr>
        <p:txBody>
          <a:bodyPr/>
          <a:lstStyle>
            <a:lvl1pPr>
              <a:defRPr/>
            </a:lvl1pPr>
          </a:lstStyle>
          <a:p>
            <a:pPr>
              <a:defRPr/>
            </a:pPr>
            <a:fld id="{AE2AEA9F-9807-4735-8E23-79D03D508312}" type="slidenum">
              <a:rPr lang="en-IN"/>
              <a:pPr>
                <a:defRPr/>
              </a:pPr>
              <a:t>‹#›</a:t>
            </a:fld>
            <a:endParaRPr lang="en-IN"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23201" y="203537"/>
            <a:ext cx="10713720" cy="7225623"/>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16037" y="982053"/>
            <a:ext cx="9123402" cy="3256619"/>
          </a:xfrm>
        </p:spPr>
        <p:txBody>
          <a:bodyPr anchor="b">
            <a:normAutofit/>
          </a:bodyPr>
          <a:lstStyle>
            <a:lvl1pPr algn="ctr">
              <a:lnSpc>
                <a:spcPct val="85000"/>
              </a:lnSpc>
              <a:defRPr sz="6299"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564844" y="4306761"/>
            <a:ext cx="8025789" cy="1544976"/>
          </a:xfrm>
        </p:spPr>
        <p:txBody>
          <a:bodyPr>
            <a:normAutofit/>
          </a:bodyPr>
          <a:lstStyle>
            <a:lvl1pPr marL="0" indent="0" algn="ctr">
              <a:spcBef>
                <a:spcPts val="1050"/>
              </a:spcBef>
              <a:buNone/>
              <a:defRPr sz="1890">
                <a:solidFill>
                  <a:srgbClr val="FFFFFF"/>
                </a:solidFill>
              </a:defRPr>
            </a:lvl1pPr>
            <a:lvl2pPr marL="359976" indent="0" algn="ctr">
              <a:buNone/>
              <a:defRPr sz="1890"/>
            </a:lvl2pPr>
            <a:lvl3pPr marL="719953" indent="0" algn="ctr">
              <a:buNone/>
              <a:defRPr sz="1890"/>
            </a:lvl3pPr>
            <a:lvl4pPr marL="1079929" indent="0" algn="ctr">
              <a:buNone/>
              <a:defRPr sz="1575"/>
            </a:lvl4pPr>
            <a:lvl5pPr marL="1439906" indent="0" algn="ctr">
              <a:buNone/>
              <a:defRPr sz="1575"/>
            </a:lvl5pPr>
            <a:lvl6pPr marL="1799882" indent="0" algn="ctr">
              <a:buNone/>
              <a:defRPr sz="1575"/>
            </a:lvl6pPr>
            <a:lvl7pPr marL="2159859" indent="0" algn="ctr">
              <a:buNone/>
              <a:defRPr sz="1575"/>
            </a:lvl7pPr>
            <a:lvl8pPr marL="2519835" indent="0" algn="ctr">
              <a:buNone/>
              <a:defRPr sz="1575"/>
            </a:lvl8pPr>
            <a:lvl9pPr marL="2879811" indent="0" algn="ctr">
              <a:buNone/>
              <a:defRPr sz="1575"/>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pPr>
              <a:defRPr/>
            </a:pPr>
            <a:endParaRPr lang="en-IN"/>
          </a:p>
        </p:txBody>
      </p:sp>
      <p:sp>
        <p:nvSpPr>
          <p:cNvPr id="5" name="Footer Placeholder 4"/>
          <p:cNvSpPr>
            <a:spLocks noGrp="1"/>
          </p:cNvSpPr>
          <p:nvPr>
            <p:ph type="ftr" sz="quarter" idx="11"/>
          </p:nvPr>
        </p:nvSpPr>
        <p:spPr/>
        <p:txBody>
          <a:bodyPr/>
          <a:lstStyle>
            <a:lvl1pPr>
              <a:defRPr>
                <a:solidFill>
                  <a:srgbClr val="FFFFFF"/>
                </a:solidFill>
              </a:defRPr>
            </a:lvl1pPr>
          </a:lstStyle>
          <a:p>
            <a:pPr>
              <a:defRPr/>
            </a:pPr>
            <a:endParaRPr lang="en-IN"/>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CFE69270-37DA-4468-88CE-23340382E736}" type="slidenum">
              <a:rPr lang="en-IN" smtClean="0"/>
              <a:pPr>
                <a:defRPr/>
              </a:pPr>
              <a:t>‹#›</a:t>
            </a:fld>
            <a:endParaRPr lang="en-IN" dirty="0"/>
          </a:p>
        </p:txBody>
      </p:sp>
      <p:cxnSp>
        <p:nvCxnSpPr>
          <p:cNvPr id="8" name="Straight Connector 7"/>
          <p:cNvCxnSpPr/>
          <p:nvPr/>
        </p:nvCxnSpPr>
        <p:spPr>
          <a:xfrm>
            <a:off x="1811196" y="4155581"/>
            <a:ext cx="753308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0460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05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IN"/>
          </a:p>
        </p:txBody>
      </p:sp>
      <p:sp>
        <p:nvSpPr>
          <p:cNvPr id="5" name="Footer Placeholder 4"/>
          <p:cNvSpPr>
            <a:spLocks noGrp="1"/>
          </p:cNvSpPr>
          <p:nvPr>
            <p:ph type="ftr" sz="quarter" idx="11"/>
          </p:nvPr>
        </p:nvSpPr>
        <p:spPr/>
        <p:txBody>
          <a:bodyPr/>
          <a:lstStyle/>
          <a:p>
            <a:pPr>
              <a:defRPr/>
            </a:pPr>
            <a:endParaRPr lang="en-IN"/>
          </a:p>
        </p:txBody>
      </p:sp>
      <p:sp>
        <p:nvSpPr>
          <p:cNvPr id="6" name="Slide Number Placeholder 5"/>
          <p:cNvSpPr>
            <a:spLocks noGrp="1"/>
          </p:cNvSpPr>
          <p:nvPr>
            <p:ph type="sldNum" sz="quarter" idx="12"/>
          </p:nvPr>
        </p:nvSpPr>
        <p:spPr/>
        <p:txBody>
          <a:bodyPr/>
          <a:lstStyle/>
          <a:p>
            <a:pPr>
              <a:defRPr/>
            </a:pPr>
            <a:fld id="{D5B30C6B-66D0-4A09-AF02-FDBCFBF6B7A2}" type="slidenum">
              <a:rPr lang="en-IN" smtClean="0"/>
              <a:pPr>
                <a:defRPr/>
              </a:pPr>
              <a:t>‹#›</a:t>
            </a:fld>
            <a:endParaRPr lang="en-IN" dirty="0"/>
          </a:p>
        </p:txBody>
      </p:sp>
    </p:spTree>
    <p:extLst>
      <p:ext uri="{BB962C8B-B14F-4D97-AF65-F5344CB8AC3E}">
        <p14:creationId xmlns:p14="http://schemas.microsoft.com/office/powerpoint/2010/main" val="1726115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2782" y="1306146"/>
            <a:ext cx="9123402" cy="3256619"/>
          </a:xfrm>
        </p:spPr>
        <p:txBody>
          <a:bodyPr anchor="b">
            <a:noAutofit/>
          </a:bodyPr>
          <a:lstStyle>
            <a:lvl1pPr algn="ctr">
              <a:lnSpc>
                <a:spcPct val="85000"/>
              </a:lnSpc>
              <a:defRPr sz="6299"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565208" y="4623827"/>
            <a:ext cx="8026920" cy="1517866"/>
          </a:xfrm>
        </p:spPr>
        <p:txBody>
          <a:bodyPr anchor="t">
            <a:normAutofit/>
          </a:bodyPr>
          <a:lstStyle>
            <a:lvl1pPr marL="0" indent="0" algn="ctr">
              <a:buNone/>
              <a:defRPr sz="1890">
                <a:solidFill>
                  <a:schemeClr val="accent1"/>
                </a:solidFill>
              </a:defRPr>
            </a:lvl1pPr>
            <a:lvl2pPr marL="359976" indent="0">
              <a:buNone/>
              <a:defRPr sz="1417">
                <a:solidFill>
                  <a:schemeClr val="tx1">
                    <a:tint val="75000"/>
                  </a:schemeClr>
                </a:solidFill>
              </a:defRPr>
            </a:lvl2pPr>
            <a:lvl3pPr marL="719953" indent="0">
              <a:buNone/>
              <a:defRPr sz="1260">
                <a:solidFill>
                  <a:schemeClr val="tx1">
                    <a:tint val="75000"/>
                  </a:schemeClr>
                </a:solidFill>
              </a:defRPr>
            </a:lvl3pPr>
            <a:lvl4pPr marL="1079929" indent="0">
              <a:buNone/>
              <a:defRPr sz="1102">
                <a:solidFill>
                  <a:schemeClr val="tx1">
                    <a:tint val="75000"/>
                  </a:schemeClr>
                </a:solidFill>
              </a:defRPr>
            </a:lvl4pPr>
            <a:lvl5pPr marL="1439906" indent="0">
              <a:buNone/>
              <a:defRPr sz="1102">
                <a:solidFill>
                  <a:schemeClr val="tx1">
                    <a:tint val="75000"/>
                  </a:schemeClr>
                </a:solidFill>
              </a:defRPr>
            </a:lvl5pPr>
            <a:lvl6pPr marL="1799882" indent="0">
              <a:buNone/>
              <a:defRPr sz="1102">
                <a:solidFill>
                  <a:schemeClr val="tx1">
                    <a:tint val="75000"/>
                  </a:schemeClr>
                </a:solidFill>
              </a:defRPr>
            </a:lvl6pPr>
            <a:lvl7pPr marL="2159859" indent="0">
              <a:buNone/>
              <a:defRPr sz="1102">
                <a:solidFill>
                  <a:schemeClr val="tx1">
                    <a:tint val="75000"/>
                  </a:schemeClr>
                </a:solidFill>
              </a:defRPr>
            </a:lvl7pPr>
            <a:lvl8pPr marL="2519835" indent="0">
              <a:buNone/>
              <a:defRPr sz="1102">
                <a:solidFill>
                  <a:schemeClr val="tx1">
                    <a:tint val="75000"/>
                  </a:schemeClr>
                </a:solidFill>
              </a:defRPr>
            </a:lvl8pPr>
            <a:lvl9pPr marL="2879811" indent="0">
              <a:buNone/>
              <a:defRPr sz="110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IN"/>
          </a:p>
        </p:txBody>
      </p:sp>
      <p:sp>
        <p:nvSpPr>
          <p:cNvPr id="5" name="Footer Placeholder 4"/>
          <p:cNvSpPr>
            <a:spLocks noGrp="1"/>
          </p:cNvSpPr>
          <p:nvPr>
            <p:ph type="ftr" sz="quarter" idx="11"/>
          </p:nvPr>
        </p:nvSpPr>
        <p:spPr/>
        <p:txBody>
          <a:bodyPr/>
          <a:lstStyle/>
          <a:p>
            <a:pPr>
              <a:defRPr/>
            </a:pPr>
            <a:endParaRPr lang="en-IN"/>
          </a:p>
        </p:txBody>
      </p:sp>
      <p:sp>
        <p:nvSpPr>
          <p:cNvPr id="6" name="Slide Number Placeholder 5"/>
          <p:cNvSpPr>
            <a:spLocks noGrp="1"/>
          </p:cNvSpPr>
          <p:nvPr>
            <p:ph type="sldNum" sz="quarter" idx="12"/>
          </p:nvPr>
        </p:nvSpPr>
        <p:spPr/>
        <p:txBody>
          <a:bodyPr/>
          <a:lstStyle/>
          <a:p>
            <a:pPr>
              <a:defRPr/>
            </a:pPr>
            <a:fld id="{B5AA1CF8-F60C-409F-8A4B-48E4F8C779DD}" type="slidenum">
              <a:rPr lang="en-IN" smtClean="0"/>
              <a:pPr>
                <a:defRPr/>
              </a:pPr>
              <a:t>‹#›</a:t>
            </a:fld>
            <a:endParaRPr lang="en-IN" dirty="0"/>
          </a:p>
        </p:txBody>
      </p:sp>
      <p:cxnSp>
        <p:nvCxnSpPr>
          <p:cNvPr id="7" name="Straight Connector 6"/>
          <p:cNvCxnSpPr/>
          <p:nvPr/>
        </p:nvCxnSpPr>
        <p:spPr>
          <a:xfrm>
            <a:off x="1813522" y="4474565"/>
            <a:ext cx="7533085"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1684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46262" y="2289809"/>
            <a:ext cx="4352449" cy="4477851"/>
          </a:xfrm>
        </p:spPr>
        <p:txBody>
          <a:bodyPr/>
          <a:lstStyle>
            <a:lvl1pPr>
              <a:defRPr sz="1732"/>
            </a:lvl1pPr>
            <a:lvl2pPr>
              <a:defRPr sz="1575"/>
            </a:lvl2pPr>
            <a:lvl3pPr>
              <a:defRPr sz="1417"/>
            </a:lvl3pPr>
            <a:lvl4pPr>
              <a:defRPr sz="1260"/>
            </a:lvl4pPr>
            <a:lvl5pPr>
              <a:defRPr sz="1260"/>
            </a:lvl5pPr>
            <a:lvl6pPr>
              <a:defRPr sz="1260"/>
            </a:lvl6pPr>
            <a:lvl7pPr>
              <a:defRPr sz="1260"/>
            </a:lvl7pPr>
            <a:lvl8pPr>
              <a:defRPr sz="1260"/>
            </a:lvl8pPr>
            <a:lvl9pPr>
              <a:defRPr sz="12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37149" y="2289810"/>
            <a:ext cx="4352449" cy="4477851"/>
          </a:xfrm>
        </p:spPr>
        <p:txBody>
          <a:bodyPr/>
          <a:lstStyle>
            <a:lvl1pPr>
              <a:defRPr sz="1732"/>
            </a:lvl1pPr>
            <a:lvl2pPr>
              <a:defRPr sz="1575"/>
            </a:lvl2pPr>
            <a:lvl3pPr>
              <a:defRPr sz="1417"/>
            </a:lvl3pPr>
            <a:lvl4pPr>
              <a:defRPr sz="1260"/>
            </a:lvl4pPr>
            <a:lvl5pPr>
              <a:defRPr sz="1260"/>
            </a:lvl5pPr>
            <a:lvl6pPr>
              <a:defRPr sz="1260"/>
            </a:lvl6pPr>
            <a:lvl7pPr>
              <a:defRPr sz="1260"/>
            </a:lvl7pPr>
            <a:lvl8pPr>
              <a:defRPr sz="1260"/>
            </a:lvl8pPr>
            <a:lvl9pPr>
              <a:defRPr sz="12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IN"/>
          </a:p>
        </p:txBody>
      </p:sp>
      <p:sp>
        <p:nvSpPr>
          <p:cNvPr id="6" name="Footer Placeholder 5"/>
          <p:cNvSpPr>
            <a:spLocks noGrp="1"/>
          </p:cNvSpPr>
          <p:nvPr>
            <p:ph type="ftr" sz="quarter" idx="11"/>
          </p:nvPr>
        </p:nvSpPr>
        <p:spPr/>
        <p:txBody>
          <a:bodyPr/>
          <a:lstStyle/>
          <a:p>
            <a:pPr>
              <a:defRPr/>
            </a:pPr>
            <a:endParaRPr lang="en-IN"/>
          </a:p>
        </p:txBody>
      </p:sp>
      <p:sp>
        <p:nvSpPr>
          <p:cNvPr id="7" name="Slide Number Placeholder 6"/>
          <p:cNvSpPr>
            <a:spLocks noGrp="1"/>
          </p:cNvSpPr>
          <p:nvPr>
            <p:ph type="sldNum" sz="quarter" idx="12"/>
          </p:nvPr>
        </p:nvSpPr>
        <p:spPr/>
        <p:txBody>
          <a:bodyPr/>
          <a:lstStyle/>
          <a:p>
            <a:pPr>
              <a:defRPr/>
            </a:pPr>
            <a:fld id="{8205BB3F-7F4E-4AF9-AD94-810F00E10012}" type="slidenum">
              <a:rPr lang="en-IN" smtClean="0"/>
              <a:pPr>
                <a:defRPr/>
              </a:pPr>
              <a:t>‹#›</a:t>
            </a:fld>
            <a:endParaRPr lang="en-IN" dirty="0"/>
          </a:p>
        </p:txBody>
      </p:sp>
    </p:spTree>
    <p:extLst>
      <p:ext uri="{BB962C8B-B14F-4D97-AF65-F5344CB8AC3E}">
        <p14:creationId xmlns:p14="http://schemas.microsoft.com/office/powerpoint/2010/main" val="38584346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46262" y="2227607"/>
            <a:ext cx="4352449" cy="865039"/>
          </a:xfrm>
        </p:spPr>
        <p:txBody>
          <a:bodyPr anchor="ctr"/>
          <a:lstStyle>
            <a:lvl1pPr marL="0" indent="0">
              <a:spcBef>
                <a:spcPts val="0"/>
              </a:spcBef>
              <a:buNone/>
              <a:defRPr sz="1890" b="1"/>
            </a:lvl1pPr>
            <a:lvl2pPr marL="359976" indent="0">
              <a:buNone/>
              <a:defRPr sz="1575" b="1"/>
            </a:lvl2pPr>
            <a:lvl3pPr marL="719953" indent="0">
              <a:buNone/>
              <a:defRPr sz="1417" b="1"/>
            </a:lvl3pPr>
            <a:lvl4pPr marL="1079929" indent="0">
              <a:buNone/>
              <a:defRPr sz="1260" b="1"/>
            </a:lvl4pPr>
            <a:lvl5pPr marL="1439906" indent="0">
              <a:buNone/>
              <a:defRPr sz="1260" b="1"/>
            </a:lvl5pPr>
            <a:lvl6pPr marL="1799882" indent="0">
              <a:buNone/>
              <a:defRPr sz="1260" b="1"/>
            </a:lvl6pPr>
            <a:lvl7pPr marL="2159859" indent="0">
              <a:buNone/>
              <a:defRPr sz="1260" b="1"/>
            </a:lvl7pPr>
            <a:lvl8pPr marL="2519835" indent="0">
              <a:buNone/>
              <a:defRPr sz="1260" b="1"/>
            </a:lvl8pPr>
            <a:lvl9pPr marL="2879811" indent="0">
              <a:buNone/>
              <a:defRPr sz="1260" b="1"/>
            </a:lvl9pPr>
          </a:lstStyle>
          <a:p>
            <a:pPr lvl="0"/>
            <a:r>
              <a:rPr lang="en-US"/>
              <a:t>Click to edit Master text styles</a:t>
            </a:r>
          </a:p>
        </p:txBody>
      </p:sp>
      <p:sp>
        <p:nvSpPr>
          <p:cNvPr id="4" name="Content Placeholder 3"/>
          <p:cNvSpPr>
            <a:spLocks noGrp="1"/>
          </p:cNvSpPr>
          <p:nvPr>
            <p:ph sz="half" idx="2"/>
          </p:nvPr>
        </p:nvSpPr>
        <p:spPr>
          <a:xfrm>
            <a:off x="1046262" y="3028910"/>
            <a:ext cx="4352449" cy="3765465"/>
          </a:xfrm>
        </p:spPr>
        <p:txBody>
          <a:bodyPr/>
          <a:lstStyle>
            <a:lvl1pPr>
              <a:defRPr sz="1732"/>
            </a:lvl1pPr>
            <a:lvl2pPr>
              <a:defRPr sz="1575"/>
            </a:lvl2pPr>
            <a:lvl3pPr>
              <a:defRPr sz="1417"/>
            </a:lvl3pPr>
            <a:lvl4pPr>
              <a:defRPr sz="1260"/>
            </a:lvl4pPr>
            <a:lvl5pPr>
              <a:defRPr sz="1260"/>
            </a:lvl5pPr>
            <a:lvl6pPr>
              <a:defRPr sz="1260"/>
            </a:lvl6pPr>
            <a:lvl7pPr>
              <a:defRPr sz="1260"/>
            </a:lvl7pPr>
            <a:lvl8pPr>
              <a:defRPr sz="1260"/>
            </a:lvl8pPr>
            <a:lvl9pPr>
              <a:defRPr sz="12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38579" y="2224849"/>
            <a:ext cx="4352449" cy="865039"/>
          </a:xfrm>
        </p:spPr>
        <p:txBody>
          <a:bodyPr anchor="ctr"/>
          <a:lstStyle>
            <a:lvl1pPr marL="0" indent="0">
              <a:spcBef>
                <a:spcPts val="0"/>
              </a:spcBef>
              <a:buNone/>
              <a:defRPr sz="1890" b="1"/>
            </a:lvl1pPr>
            <a:lvl2pPr marL="359976" indent="0">
              <a:buNone/>
              <a:defRPr sz="1575" b="1"/>
            </a:lvl2pPr>
            <a:lvl3pPr marL="719953" indent="0">
              <a:buNone/>
              <a:defRPr sz="1417" b="1"/>
            </a:lvl3pPr>
            <a:lvl4pPr marL="1079929" indent="0">
              <a:buNone/>
              <a:defRPr sz="1260" b="1"/>
            </a:lvl4pPr>
            <a:lvl5pPr marL="1439906" indent="0">
              <a:buNone/>
              <a:defRPr sz="1260" b="1"/>
            </a:lvl5pPr>
            <a:lvl6pPr marL="1799882" indent="0">
              <a:buNone/>
              <a:defRPr sz="1260" b="1"/>
            </a:lvl6pPr>
            <a:lvl7pPr marL="2159859" indent="0">
              <a:buNone/>
              <a:defRPr sz="1260" b="1"/>
            </a:lvl7pPr>
            <a:lvl8pPr marL="2519835" indent="0">
              <a:buNone/>
              <a:defRPr sz="1260" b="1"/>
            </a:lvl8pPr>
            <a:lvl9pPr marL="2879811" indent="0">
              <a:buNone/>
              <a:defRPr sz="1260" b="1"/>
            </a:lvl9pPr>
          </a:lstStyle>
          <a:p>
            <a:pPr lvl="0"/>
            <a:r>
              <a:rPr lang="en-US"/>
              <a:t>Click to edit Master text styles</a:t>
            </a:r>
          </a:p>
        </p:txBody>
      </p:sp>
      <p:sp>
        <p:nvSpPr>
          <p:cNvPr id="6" name="Content Placeholder 5"/>
          <p:cNvSpPr>
            <a:spLocks noGrp="1"/>
          </p:cNvSpPr>
          <p:nvPr>
            <p:ph sz="quarter" idx="4"/>
          </p:nvPr>
        </p:nvSpPr>
        <p:spPr>
          <a:xfrm>
            <a:off x="5738579" y="3026506"/>
            <a:ext cx="4352449" cy="3765465"/>
          </a:xfrm>
        </p:spPr>
        <p:txBody>
          <a:bodyPr/>
          <a:lstStyle>
            <a:lvl1pPr>
              <a:defRPr sz="1732"/>
            </a:lvl1pPr>
            <a:lvl2pPr>
              <a:defRPr sz="1575"/>
            </a:lvl2pPr>
            <a:lvl3pPr>
              <a:defRPr sz="1417"/>
            </a:lvl3pPr>
            <a:lvl4pPr>
              <a:defRPr sz="1260"/>
            </a:lvl4pPr>
            <a:lvl5pPr>
              <a:defRPr sz="1260"/>
            </a:lvl5pPr>
            <a:lvl6pPr>
              <a:defRPr sz="1260"/>
            </a:lvl6pPr>
            <a:lvl7pPr>
              <a:defRPr sz="1260"/>
            </a:lvl7pPr>
            <a:lvl8pPr>
              <a:defRPr sz="1260"/>
            </a:lvl8pPr>
            <a:lvl9pPr>
              <a:defRPr sz="12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IN"/>
          </a:p>
        </p:txBody>
      </p:sp>
      <p:sp>
        <p:nvSpPr>
          <p:cNvPr id="8" name="Footer Placeholder 7"/>
          <p:cNvSpPr>
            <a:spLocks noGrp="1"/>
          </p:cNvSpPr>
          <p:nvPr>
            <p:ph type="ftr" sz="quarter" idx="11"/>
          </p:nvPr>
        </p:nvSpPr>
        <p:spPr/>
        <p:txBody>
          <a:bodyPr/>
          <a:lstStyle/>
          <a:p>
            <a:pPr>
              <a:defRPr/>
            </a:pPr>
            <a:endParaRPr lang="en-IN"/>
          </a:p>
        </p:txBody>
      </p:sp>
      <p:sp>
        <p:nvSpPr>
          <p:cNvPr id="9" name="Slide Number Placeholder 8"/>
          <p:cNvSpPr>
            <a:spLocks noGrp="1"/>
          </p:cNvSpPr>
          <p:nvPr>
            <p:ph type="sldNum" sz="quarter" idx="12"/>
          </p:nvPr>
        </p:nvSpPr>
        <p:spPr/>
        <p:txBody>
          <a:bodyPr/>
          <a:lstStyle/>
          <a:p>
            <a:pPr>
              <a:defRPr/>
            </a:pPr>
            <a:fld id="{BA905B71-C31B-46D3-A089-0F23A3D759C8}" type="slidenum">
              <a:rPr lang="en-IN" smtClean="0"/>
              <a:pPr>
                <a:defRPr/>
              </a:pPr>
              <a:t>‹#›</a:t>
            </a:fld>
            <a:endParaRPr lang="en-IN" dirty="0"/>
          </a:p>
        </p:txBody>
      </p:sp>
    </p:spTree>
    <p:extLst>
      <p:ext uri="{BB962C8B-B14F-4D97-AF65-F5344CB8AC3E}">
        <p14:creationId xmlns:p14="http://schemas.microsoft.com/office/powerpoint/2010/main" val="16542315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IN"/>
          </a:p>
        </p:txBody>
      </p:sp>
      <p:sp>
        <p:nvSpPr>
          <p:cNvPr id="4" name="Footer Placeholder 3"/>
          <p:cNvSpPr>
            <a:spLocks noGrp="1"/>
          </p:cNvSpPr>
          <p:nvPr>
            <p:ph type="ftr" sz="quarter" idx="11"/>
          </p:nvPr>
        </p:nvSpPr>
        <p:spPr/>
        <p:txBody>
          <a:bodyPr/>
          <a:lstStyle/>
          <a:p>
            <a:pPr>
              <a:defRPr/>
            </a:pPr>
            <a:endParaRPr lang="en-IN"/>
          </a:p>
        </p:txBody>
      </p:sp>
      <p:sp>
        <p:nvSpPr>
          <p:cNvPr id="5" name="Slide Number Placeholder 4"/>
          <p:cNvSpPr>
            <a:spLocks noGrp="1"/>
          </p:cNvSpPr>
          <p:nvPr>
            <p:ph type="sldNum" sz="quarter" idx="12"/>
          </p:nvPr>
        </p:nvSpPr>
        <p:spPr/>
        <p:txBody>
          <a:bodyPr/>
          <a:lstStyle/>
          <a:p>
            <a:pPr>
              <a:defRPr/>
            </a:pPr>
            <a:fld id="{10C88303-988C-4DB8-8C0C-3309976B7E6A}" type="slidenum">
              <a:rPr lang="en-IN" smtClean="0"/>
              <a:pPr>
                <a:defRPr/>
              </a:pPr>
              <a:t>‹#›</a:t>
            </a:fld>
            <a:endParaRPr lang="en-IN" dirty="0"/>
          </a:p>
        </p:txBody>
      </p:sp>
    </p:spTree>
    <p:extLst>
      <p:ext uri="{BB962C8B-B14F-4D97-AF65-F5344CB8AC3E}">
        <p14:creationId xmlns:p14="http://schemas.microsoft.com/office/powerpoint/2010/main" val="34993439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IN"/>
          </a:p>
        </p:txBody>
      </p:sp>
      <p:sp>
        <p:nvSpPr>
          <p:cNvPr id="3" name="Footer Placeholder 2"/>
          <p:cNvSpPr>
            <a:spLocks noGrp="1"/>
          </p:cNvSpPr>
          <p:nvPr>
            <p:ph type="ftr" sz="quarter" idx="11"/>
          </p:nvPr>
        </p:nvSpPr>
        <p:spPr/>
        <p:txBody>
          <a:bodyPr/>
          <a:lstStyle/>
          <a:p>
            <a:pPr>
              <a:defRPr/>
            </a:pPr>
            <a:endParaRPr lang="en-IN"/>
          </a:p>
        </p:txBody>
      </p:sp>
      <p:sp>
        <p:nvSpPr>
          <p:cNvPr id="4" name="Slide Number Placeholder 3"/>
          <p:cNvSpPr>
            <a:spLocks noGrp="1"/>
          </p:cNvSpPr>
          <p:nvPr>
            <p:ph type="sldNum" sz="quarter" idx="12"/>
          </p:nvPr>
        </p:nvSpPr>
        <p:spPr/>
        <p:txBody>
          <a:bodyPr/>
          <a:lstStyle/>
          <a:p>
            <a:pPr>
              <a:defRPr/>
            </a:pPr>
            <a:fld id="{925E3916-09E2-463C-AFFD-8F76A2B79984}" type="slidenum">
              <a:rPr lang="en-IN" smtClean="0"/>
              <a:pPr>
                <a:defRPr/>
              </a:pPr>
              <a:t>‹#›</a:t>
            </a:fld>
            <a:endParaRPr lang="en-IN" dirty="0"/>
          </a:p>
        </p:txBody>
      </p:sp>
    </p:spTree>
    <p:extLst>
      <p:ext uri="{BB962C8B-B14F-4D97-AF65-F5344CB8AC3E}">
        <p14:creationId xmlns:p14="http://schemas.microsoft.com/office/powerpoint/2010/main" val="1764828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6263" y="1221232"/>
            <a:ext cx="3459639" cy="1933617"/>
          </a:xfrm>
        </p:spPr>
        <p:txBody>
          <a:bodyPr anchor="b">
            <a:noAutofit/>
          </a:bodyPr>
          <a:lstStyle>
            <a:lvl1pPr>
              <a:lnSpc>
                <a:spcPct val="90000"/>
              </a:lnSpc>
              <a:defRPr sz="3149" b="0"/>
            </a:lvl1pPr>
          </a:lstStyle>
          <a:p>
            <a:r>
              <a:rPr lang="en-US"/>
              <a:t>Click to edit Master title style</a:t>
            </a:r>
            <a:endParaRPr lang="en-US" dirty="0"/>
          </a:p>
        </p:txBody>
      </p:sp>
      <p:sp>
        <p:nvSpPr>
          <p:cNvPr id="3" name="Content Placeholder 2"/>
          <p:cNvSpPr>
            <a:spLocks noGrp="1"/>
          </p:cNvSpPr>
          <p:nvPr>
            <p:ph idx="1"/>
          </p:nvPr>
        </p:nvSpPr>
        <p:spPr>
          <a:xfrm>
            <a:off x="5039770" y="1221233"/>
            <a:ext cx="5064576" cy="5190236"/>
          </a:xfrm>
        </p:spPr>
        <p:txBody>
          <a:bodyPr/>
          <a:lstStyle>
            <a:lvl1pPr>
              <a:defRPr sz="2520"/>
            </a:lvl1pPr>
            <a:lvl2pPr>
              <a:defRPr sz="2205"/>
            </a:lvl2pPr>
            <a:lvl3pPr>
              <a:defRPr sz="1890"/>
            </a:lvl3pPr>
            <a:lvl4pPr>
              <a:defRPr sz="1575"/>
            </a:lvl4pPr>
            <a:lvl5pPr>
              <a:defRPr sz="1575"/>
            </a:lvl5pPr>
            <a:lvl6pPr>
              <a:defRPr sz="1575"/>
            </a:lvl6pPr>
            <a:lvl7pPr>
              <a:defRPr sz="1575"/>
            </a:lvl7pPr>
            <a:lvl8pPr>
              <a:defRPr sz="1575"/>
            </a:lvl8pPr>
            <a:lvl9pPr>
              <a:defRPr sz="15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46263" y="3154850"/>
            <a:ext cx="3459639" cy="3256619"/>
          </a:xfrm>
        </p:spPr>
        <p:txBody>
          <a:bodyPr>
            <a:normAutofit/>
          </a:bodyPr>
          <a:lstStyle>
            <a:lvl1pPr marL="0" indent="0">
              <a:lnSpc>
                <a:spcPct val="100000"/>
              </a:lnSpc>
              <a:spcBef>
                <a:spcPts val="840"/>
              </a:spcBef>
              <a:buNone/>
              <a:defRPr sz="1338"/>
            </a:lvl1pPr>
            <a:lvl2pPr marL="359976" indent="0">
              <a:buNone/>
              <a:defRPr sz="945"/>
            </a:lvl2pPr>
            <a:lvl3pPr marL="719953" indent="0">
              <a:buNone/>
              <a:defRPr sz="787"/>
            </a:lvl3pPr>
            <a:lvl4pPr marL="1079929" indent="0">
              <a:buNone/>
              <a:defRPr sz="709"/>
            </a:lvl4pPr>
            <a:lvl5pPr marL="1439906" indent="0">
              <a:buNone/>
              <a:defRPr sz="709"/>
            </a:lvl5pPr>
            <a:lvl6pPr marL="1799882" indent="0">
              <a:buNone/>
              <a:defRPr sz="709"/>
            </a:lvl6pPr>
            <a:lvl7pPr marL="2159859" indent="0">
              <a:buNone/>
              <a:defRPr sz="709"/>
            </a:lvl7pPr>
            <a:lvl8pPr marL="2519835" indent="0">
              <a:buNone/>
              <a:defRPr sz="709"/>
            </a:lvl8pPr>
            <a:lvl9pPr marL="2879811" indent="0">
              <a:buNone/>
              <a:defRPr sz="709"/>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IN"/>
          </a:p>
        </p:txBody>
      </p:sp>
      <p:sp>
        <p:nvSpPr>
          <p:cNvPr id="6" name="Footer Placeholder 5"/>
          <p:cNvSpPr>
            <a:spLocks noGrp="1"/>
          </p:cNvSpPr>
          <p:nvPr>
            <p:ph type="ftr" sz="quarter" idx="11"/>
          </p:nvPr>
        </p:nvSpPr>
        <p:spPr/>
        <p:txBody>
          <a:bodyPr/>
          <a:lstStyle/>
          <a:p>
            <a:pPr>
              <a:defRPr/>
            </a:pPr>
            <a:endParaRPr lang="en-IN"/>
          </a:p>
        </p:txBody>
      </p:sp>
      <p:sp>
        <p:nvSpPr>
          <p:cNvPr id="7" name="Slide Number Placeholder 6"/>
          <p:cNvSpPr>
            <a:spLocks noGrp="1"/>
          </p:cNvSpPr>
          <p:nvPr>
            <p:ph type="sldNum" sz="quarter" idx="12"/>
          </p:nvPr>
        </p:nvSpPr>
        <p:spPr/>
        <p:txBody>
          <a:bodyPr/>
          <a:lstStyle/>
          <a:p>
            <a:pPr>
              <a:defRPr/>
            </a:pPr>
            <a:fld id="{6EFE31DE-F407-4434-ADF7-A2A497965213}" type="slidenum">
              <a:rPr lang="en-IN" smtClean="0"/>
              <a:pPr>
                <a:defRPr/>
              </a:pPr>
              <a:t>‹#›</a:t>
            </a:fld>
            <a:endParaRPr lang="en-IN" dirty="0"/>
          </a:p>
        </p:txBody>
      </p:sp>
    </p:spTree>
    <p:extLst>
      <p:ext uri="{BB962C8B-B14F-4D97-AF65-F5344CB8AC3E}">
        <p14:creationId xmlns:p14="http://schemas.microsoft.com/office/powerpoint/2010/main" val="1836981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IN"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Rectangle 4"/>
          <p:cNvSpPr>
            <a:spLocks noGrp="1" noChangeArrowheads="1"/>
          </p:cNvSpPr>
          <p:nvPr>
            <p:ph type="dt" sz="half" idx="10"/>
          </p:nvPr>
        </p:nvSpPr>
        <p:spPr>
          <a:ln/>
        </p:spPr>
        <p:txBody>
          <a:bodyPr/>
          <a:lstStyle>
            <a:lvl1pPr>
              <a:defRPr/>
            </a:lvl1pPr>
          </a:lstStyle>
          <a:p>
            <a:pPr>
              <a:defRPr/>
            </a:pPr>
            <a:endParaRPr lang="en-IN"/>
          </a:p>
        </p:txBody>
      </p:sp>
      <p:sp>
        <p:nvSpPr>
          <p:cNvPr id="5" name="Rectangle 5"/>
          <p:cNvSpPr>
            <a:spLocks noGrp="1" noChangeArrowheads="1"/>
          </p:cNvSpPr>
          <p:nvPr>
            <p:ph type="ftr" sz="quarter" idx="11"/>
          </p:nvPr>
        </p:nvSpPr>
        <p:spPr>
          <a:ln/>
        </p:spPr>
        <p:txBody>
          <a:bodyPr/>
          <a:lstStyle>
            <a:lvl1pPr>
              <a:defRPr/>
            </a:lvl1pPr>
          </a:lstStyle>
          <a:p>
            <a:pPr>
              <a:defRPr/>
            </a:pPr>
            <a:endParaRPr lang="en-IN"/>
          </a:p>
        </p:txBody>
      </p:sp>
      <p:sp>
        <p:nvSpPr>
          <p:cNvPr id="6" name="Rectangle 6"/>
          <p:cNvSpPr>
            <a:spLocks noGrp="1" noChangeArrowheads="1"/>
          </p:cNvSpPr>
          <p:nvPr>
            <p:ph type="sldNum" sz="quarter" idx="12"/>
          </p:nvPr>
        </p:nvSpPr>
        <p:spPr>
          <a:ln/>
        </p:spPr>
        <p:txBody>
          <a:bodyPr/>
          <a:lstStyle>
            <a:lvl1pPr>
              <a:defRPr/>
            </a:lvl1pPr>
          </a:lstStyle>
          <a:p>
            <a:pPr>
              <a:defRPr/>
            </a:pPr>
            <a:fld id="{D5B30C6B-66D0-4A09-AF02-FDBCFBF6B7A2}" type="slidenum">
              <a:rPr lang="en-IN"/>
              <a:pPr>
                <a:defRPr/>
              </a:pPr>
              <a:t>‹#›</a:t>
            </a:fld>
            <a:endParaRPr lang="en-IN"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6263" y="1221232"/>
            <a:ext cx="3459639" cy="1933617"/>
          </a:xfrm>
        </p:spPr>
        <p:txBody>
          <a:bodyPr anchor="b">
            <a:noAutofit/>
          </a:bodyPr>
          <a:lstStyle>
            <a:lvl1pPr>
              <a:lnSpc>
                <a:spcPct val="90000"/>
              </a:lnSpc>
              <a:defRPr sz="314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05265" y="1190700"/>
            <a:ext cx="5196468" cy="5169884"/>
          </a:xfrm>
        </p:spPr>
        <p:txBody>
          <a:bodyPr lIns="274320" tIns="182880" anchor="t">
            <a:normAutofit/>
          </a:bodyPr>
          <a:lstStyle>
            <a:lvl1pPr marL="0" indent="0">
              <a:buNone/>
              <a:defRPr sz="2205"/>
            </a:lvl1pPr>
            <a:lvl2pPr marL="359976" indent="0">
              <a:buNone/>
              <a:defRPr sz="2205"/>
            </a:lvl2pPr>
            <a:lvl3pPr marL="719953" indent="0">
              <a:buNone/>
              <a:defRPr sz="1890"/>
            </a:lvl3pPr>
            <a:lvl4pPr marL="1079929" indent="0">
              <a:buNone/>
              <a:defRPr sz="1575"/>
            </a:lvl4pPr>
            <a:lvl5pPr marL="1439906" indent="0">
              <a:buNone/>
              <a:defRPr sz="1575"/>
            </a:lvl5pPr>
            <a:lvl6pPr marL="1799882" indent="0">
              <a:buNone/>
              <a:defRPr sz="1575"/>
            </a:lvl6pPr>
            <a:lvl7pPr marL="2159859" indent="0">
              <a:buNone/>
              <a:defRPr sz="1575"/>
            </a:lvl7pPr>
            <a:lvl8pPr marL="2519835" indent="0">
              <a:buNone/>
              <a:defRPr sz="1575"/>
            </a:lvl8pPr>
            <a:lvl9pPr marL="2879811" indent="0">
              <a:buNone/>
              <a:defRPr sz="1575"/>
            </a:lvl9pPr>
          </a:lstStyle>
          <a:p>
            <a:r>
              <a:rPr lang="en-US"/>
              <a:t>Click icon to add picture</a:t>
            </a:r>
            <a:endParaRPr lang="en-US" dirty="0"/>
          </a:p>
        </p:txBody>
      </p:sp>
      <p:sp>
        <p:nvSpPr>
          <p:cNvPr id="4" name="Text Placeholder 3"/>
          <p:cNvSpPr>
            <a:spLocks noGrp="1"/>
          </p:cNvSpPr>
          <p:nvPr>
            <p:ph type="body" sz="half" idx="2"/>
          </p:nvPr>
        </p:nvSpPr>
        <p:spPr>
          <a:xfrm>
            <a:off x="1046263" y="3154850"/>
            <a:ext cx="3459639" cy="3205734"/>
          </a:xfrm>
        </p:spPr>
        <p:txBody>
          <a:bodyPr>
            <a:normAutofit/>
          </a:bodyPr>
          <a:lstStyle>
            <a:lvl1pPr marL="0" indent="0">
              <a:lnSpc>
                <a:spcPct val="100000"/>
              </a:lnSpc>
              <a:spcBef>
                <a:spcPts val="840"/>
              </a:spcBef>
              <a:buNone/>
              <a:defRPr sz="1338"/>
            </a:lvl1pPr>
            <a:lvl2pPr marL="359976" indent="0">
              <a:buNone/>
              <a:defRPr sz="945"/>
            </a:lvl2pPr>
            <a:lvl3pPr marL="719953" indent="0">
              <a:buNone/>
              <a:defRPr sz="787"/>
            </a:lvl3pPr>
            <a:lvl4pPr marL="1079929" indent="0">
              <a:buNone/>
              <a:defRPr sz="709"/>
            </a:lvl4pPr>
            <a:lvl5pPr marL="1439906" indent="0">
              <a:buNone/>
              <a:defRPr sz="709"/>
            </a:lvl5pPr>
            <a:lvl6pPr marL="1799882" indent="0">
              <a:buNone/>
              <a:defRPr sz="709"/>
            </a:lvl6pPr>
            <a:lvl7pPr marL="2159859" indent="0">
              <a:buNone/>
              <a:defRPr sz="709"/>
            </a:lvl7pPr>
            <a:lvl8pPr marL="2519835" indent="0">
              <a:buNone/>
              <a:defRPr sz="709"/>
            </a:lvl8pPr>
            <a:lvl9pPr marL="2879811" indent="0">
              <a:buNone/>
              <a:defRPr sz="709"/>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IN"/>
          </a:p>
        </p:txBody>
      </p:sp>
      <p:sp>
        <p:nvSpPr>
          <p:cNvPr id="6" name="Footer Placeholder 5"/>
          <p:cNvSpPr>
            <a:spLocks noGrp="1"/>
          </p:cNvSpPr>
          <p:nvPr>
            <p:ph type="ftr" sz="quarter" idx="11"/>
          </p:nvPr>
        </p:nvSpPr>
        <p:spPr/>
        <p:txBody>
          <a:bodyPr/>
          <a:lstStyle/>
          <a:p>
            <a:pPr>
              <a:defRPr/>
            </a:pPr>
            <a:endParaRPr lang="en-IN"/>
          </a:p>
        </p:txBody>
      </p:sp>
      <p:sp>
        <p:nvSpPr>
          <p:cNvPr id="7" name="Slide Number Placeholder 6"/>
          <p:cNvSpPr>
            <a:spLocks noGrp="1"/>
          </p:cNvSpPr>
          <p:nvPr>
            <p:ph type="sldNum" sz="quarter" idx="12"/>
          </p:nvPr>
        </p:nvSpPr>
        <p:spPr/>
        <p:txBody>
          <a:bodyPr/>
          <a:lstStyle/>
          <a:p>
            <a:pPr>
              <a:defRPr/>
            </a:pPr>
            <a:fld id="{AB0CDE91-098E-4B15-871F-D9B93F00AF0B}" type="slidenum">
              <a:rPr lang="en-IN" smtClean="0"/>
              <a:pPr>
                <a:defRPr/>
              </a:pPr>
              <a:t>‹#›</a:t>
            </a:fld>
            <a:endParaRPr lang="en-IN" dirty="0"/>
          </a:p>
        </p:txBody>
      </p:sp>
    </p:spTree>
    <p:extLst>
      <p:ext uri="{BB962C8B-B14F-4D97-AF65-F5344CB8AC3E}">
        <p14:creationId xmlns:p14="http://schemas.microsoft.com/office/powerpoint/2010/main" val="17615284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IN"/>
          </a:p>
        </p:txBody>
      </p:sp>
      <p:sp>
        <p:nvSpPr>
          <p:cNvPr id="5" name="Footer Placeholder 4"/>
          <p:cNvSpPr>
            <a:spLocks noGrp="1"/>
          </p:cNvSpPr>
          <p:nvPr>
            <p:ph type="ftr" sz="quarter" idx="11"/>
          </p:nvPr>
        </p:nvSpPr>
        <p:spPr/>
        <p:txBody>
          <a:bodyPr/>
          <a:lstStyle/>
          <a:p>
            <a:pPr>
              <a:defRPr/>
            </a:pPr>
            <a:endParaRPr lang="en-IN"/>
          </a:p>
        </p:txBody>
      </p:sp>
      <p:sp>
        <p:nvSpPr>
          <p:cNvPr id="6" name="Slide Number Placeholder 5"/>
          <p:cNvSpPr>
            <a:spLocks noGrp="1"/>
          </p:cNvSpPr>
          <p:nvPr>
            <p:ph type="sldNum" sz="quarter" idx="12"/>
          </p:nvPr>
        </p:nvSpPr>
        <p:spPr/>
        <p:txBody>
          <a:bodyPr/>
          <a:lstStyle/>
          <a:p>
            <a:pPr>
              <a:defRPr/>
            </a:pPr>
            <a:fld id="{DC228517-8D0B-4E5D-859B-80F78550E28D}" type="slidenum">
              <a:rPr lang="en-IN" smtClean="0"/>
              <a:pPr>
                <a:defRPr/>
              </a:pPr>
              <a:t>‹#›</a:t>
            </a:fld>
            <a:endParaRPr lang="en-IN" dirty="0"/>
          </a:p>
        </p:txBody>
      </p:sp>
    </p:spTree>
    <p:extLst>
      <p:ext uri="{BB962C8B-B14F-4D97-AF65-F5344CB8AC3E}">
        <p14:creationId xmlns:p14="http://schemas.microsoft.com/office/powerpoint/2010/main" val="1469155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6466" y="848078"/>
            <a:ext cx="2127399" cy="602135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46262" y="848078"/>
            <a:ext cx="6800702" cy="60213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IN"/>
          </a:p>
        </p:txBody>
      </p:sp>
      <p:sp>
        <p:nvSpPr>
          <p:cNvPr id="5" name="Footer Placeholder 4"/>
          <p:cNvSpPr>
            <a:spLocks noGrp="1"/>
          </p:cNvSpPr>
          <p:nvPr>
            <p:ph type="ftr" sz="quarter" idx="11"/>
          </p:nvPr>
        </p:nvSpPr>
        <p:spPr/>
        <p:txBody>
          <a:bodyPr/>
          <a:lstStyle/>
          <a:p>
            <a:pPr>
              <a:defRPr/>
            </a:pPr>
            <a:endParaRPr lang="en-IN"/>
          </a:p>
        </p:txBody>
      </p:sp>
      <p:sp>
        <p:nvSpPr>
          <p:cNvPr id="6" name="Slide Number Placeholder 5"/>
          <p:cNvSpPr>
            <a:spLocks noGrp="1"/>
          </p:cNvSpPr>
          <p:nvPr>
            <p:ph type="sldNum" sz="quarter" idx="12"/>
          </p:nvPr>
        </p:nvSpPr>
        <p:spPr/>
        <p:txBody>
          <a:bodyPr/>
          <a:lstStyle/>
          <a:p>
            <a:pPr>
              <a:defRPr/>
            </a:pPr>
            <a:fld id="{AE2AEA9F-9807-4735-8E23-79D03D508312}" type="slidenum">
              <a:rPr lang="en-IN" smtClean="0"/>
              <a:pPr>
                <a:defRPr/>
              </a:pPr>
              <a:t>‹#›</a:t>
            </a:fld>
            <a:endParaRPr lang="en-IN" dirty="0"/>
          </a:p>
        </p:txBody>
      </p:sp>
    </p:spTree>
    <p:extLst>
      <p:ext uri="{BB962C8B-B14F-4D97-AF65-F5344CB8AC3E}">
        <p14:creationId xmlns:p14="http://schemas.microsoft.com/office/powerpoint/2010/main" val="2300394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1573" y="4904717"/>
            <a:ext cx="9486107" cy="1515940"/>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881573" y="3235066"/>
            <a:ext cx="9486107" cy="166965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IN"/>
          </a:p>
        </p:txBody>
      </p:sp>
      <p:sp>
        <p:nvSpPr>
          <p:cNvPr id="5" name="Rectangle 5"/>
          <p:cNvSpPr>
            <a:spLocks noGrp="1" noChangeArrowheads="1"/>
          </p:cNvSpPr>
          <p:nvPr>
            <p:ph type="ftr" sz="quarter" idx="11"/>
          </p:nvPr>
        </p:nvSpPr>
        <p:spPr>
          <a:ln/>
        </p:spPr>
        <p:txBody>
          <a:bodyPr/>
          <a:lstStyle>
            <a:lvl1pPr>
              <a:defRPr/>
            </a:lvl1pPr>
          </a:lstStyle>
          <a:p>
            <a:pPr>
              <a:defRPr/>
            </a:pPr>
            <a:endParaRPr lang="en-IN"/>
          </a:p>
        </p:txBody>
      </p:sp>
      <p:sp>
        <p:nvSpPr>
          <p:cNvPr id="6" name="Rectangle 6"/>
          <p:cNvSpPr>
            <a:spLocks noGrp="1" noChangeArrowheads="1"/>
          </p:cNvSpPr>
          <p:nvPr>
            <p:ph type="sldNum" sz="quarter" idx="12"/>
          </p:nvPr>
        </p:nvSpPr>
        <p:spPr>
          <a:ln/>
        </p:spPr>
        <p:txBody>
          <a:bodyPr/>
          <a:lstStyle>
            <a:lvl1pPr>
              <a:defRPr/>
            </a:lvl1pPr>
          </a:lstStyle>
          <a:p>
            <a:pPr>
              <a:defRPr/>
            </a:pPr>
            <a:fld id="{B5AA1CF8-F60C-409F-8A4B-48E4F8C779DD}" type="slidenum">
              <a:rPr lang="en-IN"/>
              <a:pPr>
                <a:defRPr/>
              </a:pPr>
              <a:t>‹#›</a:t>
            </a:fld>
            <a:endParaRPr lang="en-IN"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558007" y="1780964"/>
            <a:ext cx="4929055" cy="50372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5673064" y="1780964"/>
            <a:ext cx="4929055" cy="50372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4"/>
          <p:cNvSpPr>
            <a:spLocks noGrp="1" noChangeArrowheads="1"/>
          </p:cNvSpPr>
          <p:nvPr>
            <p:ph type="dt" sz="half" idx="10"/>
          </p:nvPr>
        </p:nvSpPr>
        <p:spPr>
          <a:ln/>
        </p:spPr>
        <p:txBody>
          <a:bodyPr/>
          <a:lstStyle>
            <a:lvl1pPr>
              <a:defRPr/>
            </a:lvl1pPr>
          </a:lstStyle>
          <a:p>
            <a:pPr>
              <a:defRPr/>
            </a:pPr>
            <a:endParaRPr lang="en-IN"/>
          </a:p>
        </p:txBody>
      </p:sp>
      <p:sp>
        <p:nvSpPr>
          <p:cNvPr id="6" name="Rectangle 5"/>
          <p:cNvSpPr>
            <a:spLocks noGrp="1" noChangeArrowheads="1"/>
          </p:cNvSpPr>
          <p:nvPr>
            <p:ph type="ftr" sz="quarter" idx="11"/>
          </p:nvPr>
        </p:nvSpPr>
        <p:spPr>
          <a:ln/>
        </p:spPr>
        <p:txBody>
          <a:bodyPr/>
          <a:lstStyle>
            <a:lvl1pPr>
              <a:defRPr/>
            </a:lvl1pPr>
          </a:lstStyle>
          <a:p>
            <a:pPr>
              <a:defRPr/>
            </a:pPr>
            <a:endParaRPr lang="en-IN"/>
          </a:p>
        </p:txBody>
      </p:sp>
      <p:sp>
        <p:nvSpPr>
          <p:cNvPr id="7" name="Rectangle 6"/>
          <p:cNvSpPr>
            <a:spLocks noGrp="1" noChangeArrowheads="1"/>
          </p:cNvSpPr>
          <p:nvPr>
            <p:ph type="sldNum" sz="quarter" idx="12"/>
          </p:nvPr>
        </p:nvSpPr>
        <p:spPr>
          <a:ln/>
        </p:spPr>
        <p:txBody>
          <a:bodyPr/>
          <a:lstStyle>
            <a:lvl1pPr>
              <a:defRPr/>
            </a:lvl1pPr>
          </a:lstStyle>
          <a:p>
            <a:pPr>
              <a:defRPr/>
            </a:pPr>
            <a:fld id="{8205BB3F-7F4E-4AF9-AD94-810F00E10012}" type="slidenum">
              <a:rPr lang="en-IN"/>
              <a:pPr>
                <a:defRPr/>
              </a:pPr>
              <a:t>‹#›</a:t>
            </a:fld>
            <a:endParaRPr lang="en-I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558007" y="1708524"/>
            <a:ext cx="4930993" cy="71203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58007" y="2420555"/>
            <a:ext cx="4930993" cy="43976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5669189" y="1708524"/>
            <a:ext cx="4932930" cy="71203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69189" y="2420555"/>
            <a:ext cx="4932930" cy="43976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Rectangle 4"/>
          <p:cNvSpPr>
            <a:spLocks noGrp="1" noChangeArrowheads="1"/>
          </p:cNvSpPr>
          <p:nvPr>
            <p:ph type="dt" sz="half" idx="10"/>
          </p:nvPr>
        </p:nvSpPr>
        <p:spPr>
          <a:ln/>
        </p:spPr>
        <p:txBody>
          <a:bodyPr/>
          <a:lstStyle>
            <a:lvl1pPr>
              <a:defRPr/>
            </a:lvl1pPr>
          </a:lstStyle>
          <a:p>
            <a:pPr>
              <a:defRPr/>
            </a:pPr>
            <a:endParaRPr lang="en-IN"/>
          </a:p>
        </p:txBody>
      </p:sp>
      <p:sp>
        <p:nvSpPr>
          <p:cNvPr id="8" name="Rectangle 5"/>
          <p:cNvSpPr>
            <a:spLocks noGrp="1" noChangeArrowheads="1"/>
          </p:cNvSpPr>
          <p:nvPr>
            <p:ph type="ftr" sz="quarter" idx="11"/>
          </p:nvPr>
        </p:nvSpPr>
        <p:spPr>
          <a:ln/>
        </p:spPr>
        <p:txBody>
          <a:bodyPr/>
          <a:lstStyle>
            <a:lvl1pPr>
              <a:defRPr/>
            </a:lvl1pPr>
          </a:lstStyle>
          <a:p>
            <a:pPr>
              <a:defRPr/>
            </a:pPr>
            <a:endParaRPr lang="en-IN"/>
          </a:p>
        </p:txBody>
      </p:sp>
      <p:sp>
        <p:nvSpPr>
          <p:cNvPr id="9" name="Rectangle 6"/>
          <p:cNvSpPr>
            <a:spLocks noGrp="1" noChangeArrowheads="1"/>
          </p:cNvSpPr>
          <p:nvPr>
            <p:ph type="sldNum" sz="quarter" idx="12"/>
          </p:nvPr>
        </p:nvSpPr>
        <p:spPr>
          <a:ln/>
        </p:spPr>
        <p:txBody>
          <a:bodyPr/>
          <a:lstStyle>
            <a:lvl1pPr>
              <a:defRPr/>
            </a:lvl1pPr>
          </a:lstStyle>
          <a:p>
            <a:pPr>
              <a:defRPr/>
            </a:pPr>
            <a:fld id="{BA905B71-C31B-46D3-A089-0F23A3D759C8}" type="slidenum">
              <a:rPr lang="en-IN"/>
              <a:pPr>
                <a:defRPr/>
              </a:pPr>
              <a:t>‹#›</a:t>
            </a:fld>
            <a:endParaRPr lang="en-I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Rectangle 4"/>
          <p:cNvSpPr>
            <a:spLocks noGrp="1" noChangeArrowheads="1"/>
          </p:cNvSpPr>
          <p:nvPr>
            <p:ph type="dt" sz="half" idx="10"/>
          </p:nvPr>
        </p:nvSpPr>
        <p:spPr>
          <a:ln/>
        </p:spPr>
        <p:txBody>
          <a:bodyPr/>
          <a:lstStyle>
            <a:lvl1pPr>
              <a:defRPr/>
            </a:lvl1pPr>
          </a:lstStyle>
          <a:p>
            <a:pPr>
              <a:defRPr/>
            </a:pPr>
            <a:endParaRPr lang="en-IN"/>
          </a:p>
        </p:txBody>
      </p:sp>
      <p:sp>
        <p:nvSpPr>
          <p:cNvPr id="4" name="Rectangle 5"/>
          <p:cNvSpPr>
            <a:spLocks noGrp="1" noChangeArrowheads="1"/>
          </p:cNvSpPr>
          <p:nvPr>
            <p:ph type="ftr" sz="quarter" idx="11"/>
          </p:nvPr>
        </p:nvSpPr>
        <p:spPr>
          <a:ln/>
        </p:spPr>
        <p:txBody>
          <a:bodyPr/>
          <a:lstStyle>
            <a:lvl1pPr>
              <a:defRPr/>
            </a:lvl1pPr>
          </a:lstStyle>
          <a:p>
            <a:pPr>
              <a:defRPr/>
            </a:pPr>
            <a:endParaRPr lang="en-IN"/>
          </a:p>
        </p:txBody>
      </p:sp>
      <p:sp>
        <p:nvSpPr>
          <p:cNvPr id="5" name="Rectangle 6"/>
          <p:cNvSpPr>
            <a:spLocks noGrp="1" noChangeArrowheads="1"/>
          </p:cNvSpPr>
          <p:nvPr>
            <p:ph type="sldNum" sz="quarter" idx="12"/>
          </p:nvPr>
        </p:nvSpPr>
        <p:spPr>
          <a:ln/>
        </p:spPr>
        <p:txBody>
          <a:bodyPr/>
          <a:lstStyle>
            <a:lvl1pPr>
              <a:defRPr/>
            </a:lvl1pPr>
          </a:lstStyle>
          <a:p>
            <a:pPr>
              <a:defRPr/>
            </a:pPr>
            <a:fld id="{10C88303-988C-4DB8-8C0C-3309976B7E6A}" type="slidenum">
              <a:rPr lang="en-IN"/>
              <a:pPr>
                <a:defRPr/>
              </a:pPr>
              <a:t>‹#›</a:t>
            </a:fld>
            <a:endParaRPr lang="en-I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IN"/>
          </a:p>
        </p:txBody>
      </p:sp>
      <p:sp>
        <p:nvSpPr>
          <p:cNvPr id="3" name="Rectangle 5"/>
          <p:cNvSpPr>
            <a:spLocks noGrp="1" noChangeArrowheads="1"/>
          </p:cNvSpPr>
          <p:nvPr>
            <p:ph type="ftr" sz="quarter" idx="11"/>
          </p:nvPr>
        </p:nvSpPr>
        <p:spPr>
          <a:ln/>
        </p:spPr>
        <p:txBody>
          <a:bodyPr/>
          <a:lstStyle>
            <a:lvl1pPr>
              <a:defRPr/>
            </a:lvl1pPr>
          </a:lstStyle>
          <a:p>
            <a:pPr>
              <a:defRPr/>
            </a:pPr>
            <a:endParaRPr lang="en-IN"/>
          </a:p>
        </p:txBody>
      </p:sp>
      <p:sp>
        <p:nvSpPr>
          <p:cNvPr id="4" name="Rectangle 6"/>
          <p:cNvSpPr>
            <a:spLocks noGrp="1" noChangeArrowheads="1"/>
          </p:cNvSpPr>
          <p:nvPr>
            <p:ph type="sldNum" sz="quarter" idx="12"/>
          </p:nvPr>
        </p:nvSpPr>
        <p:spPr>
          <a:ln/>
        </p:spPr>
        <p:txBody>
          <a:bodyPr/>
          <a:lstStyle>
            <a:lvl1pPr>
              <a:defRPr/>
            </a:lvl1pPr>
          </a:lstStyle>
          <a:p>
            <a:pPr>
              <a:defRPr/>
            </a:pPr>
            <a:fld id="{925E3916-09E2-463C-AFFD-8F76A2B79984}" type="slidenum">
              <a:rPr lang="en-IN"/>
              <a:pPr>
                <a:defRPr/>
              </a:pPr>
              <a:t>‹#›</a:t>
            </a:fld>
            <a:endParaRPr lang="en-I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8007" y="303894"/>
            <a:ext cx="3671605" cy="1293319"/>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4363299" y="303895"/>
            <a:ext cx="6238820" cy="651429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558007" y="1597214"/>
            <a:ext cx="3671605" cy="5220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IN"/>
          </a:p>
        </p:txBody>
      </p:sp>
      <p:sp>
        <p:nvSpPr>
          <p:cNvPr id="6" name="Rectangle 5"/>
          <p:cNvSpPr>
            <a:spLocks noGrp="1" noChangeArrowheads="1"/>
          </p:cNvSpPr>
          <p:nvPr>
            <p:ph type="ftr" sz="quarter" idx="11"/>
          </p:nvPr>
        </p:nvSpPr>
        <p:spPr>
          <a:ln/>
        </p:spPr>
        <p:txBody>
          <a:bodyPr/>
          <a:lstStyle>
            <a:lvl1pPr>
              <a:defRPr/>
            </a:lvl1pPr>
          </a:lstStyle>
          <a:p>
            <a:pPr>
              <a:defRPr/>
            </a:pPr>
            <a:endParaRPr lang="en-IN"/>
          </a:p>
        </p:txBody>
      </p:sp>
      <p:sp>
        <p:nvSpPr>
          <p:cNvPr id="7" name="Rectangle 6"/>
          <p:cNvSpPr>
            <a:spLocks noGrp="1" noChangeArrowheads="1"/>
          </p:cNvSpPr>
          <p:nvPr>
            <p:ph type="sldNum" sz="quarter" idx="12"/>
          </p:nvPr>
        </p:nvSpPr>
        <p:spPr>
          <a:ln/>
        </p:spPr>
        <p:txBody>
          <a:bodyPr/>
          <a:lstStyle>
            <a:lvl1pPr>
              <a:defRPr/>
            </a:lvl1pPr>
          </a:lstStyle>
          <a:p>
            <a:pPr>
              <a:defRPr/>
            </a:pPr>
            <a:fld id="{6EFE31DE-F407-4434-ADF7-A2A497965213}" type="slidenum">
              <a:rPr lang="en-IN"/>
              <a:pPr>
                <a:defRPr/>
              </a:pPr>
              <a:t>‹#›</a:t>
            </a:fld>
            <a:endParaRPr lang="en-I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7463" y="5342890"/>
            <a:ext cx="6696075" cy="630759"/>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2187463" y="681996"/>
            <a:ext cx="6696075" cy="45796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IN" noProof="0" dirty="0"/>
          </a:p>
        </p:txBody>
      </p:sp>
      <p:sp>
        <p:nvSpPr>
          <p:cNvPr id="4" name="Text Placeholder 3"/>
          <p:cNvSpPr>
            <a:spLocks noGrp="1"/>
          </p:cNvSpPr>
          <p:nvPr>
            <p:ph type="body" sz="half" idx="2"/>
          </p:nvPr>
        </p:nvSpPr>
        <p:spPr>
          <a:xfrm>
            <a:off x="2187463" y="5973649"/>
            <a:ext cx="6696075" cy="89578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IN"/>
          </a:p>
        </p:txBody>
      </p:sp>
      <p:sp>
        <p:nvSpPr>
          <p:cNvPr id="6" name="Rectangle 5"/>
          <p:cNvSpPr>
            <a:spLocks noGrp="1" noChangeArrowheads="1"/>
          </p:cNvSpPr>
          <p:nvPr>
            <p:ph type="ftr" sz="quarter" idx="11"/>
          </p:nvPr>
        </p:nvSpPr>
        <p:spPr>
          <a:ln/>
        </p:spPr>
        <p:txBody>
          <a:bodyPr/>
          <a:lstStyle>
            <a:lvl1pPr>
              <a:defRPr/>
            </a:lvl1pPr>
          </a:lstStyle>
          <a:p>
            <a:pPr>
              <a:defRPr/>
            </a:pPr>
            <a:endParaRPr lang="en-IN"/>
          </a:p>
        </p:txBody>
      </p:sp>
      <p:sp>
        <p:nvSpPr>
          <p:cNvPr id="7" name="Rectangle 6"/>
          <p:cNvSpPr>
            <a:spLocks noGrp="1" noChangeArrowheads="1"/>
          </p:cNvSpPr>
          <p:nvPr>
            <p:ph type="sldNum" sz="quarter" idx="12"/>
          </p:nvPr>
        </p:nvSpPr>
        <p:spPr>
          <a:ln/>
        </p:spPr>
        <p:txBody>
          <a:bodyPr/>
          <a:lstStyle>
            <a:lvl1pPr>
              <a:defRPr/>
            </a:lvl1pPr>
          </a:lstStyle>
          <a:p>
            <a:pPr>
              <a:defRPr/>
            </a:pPr>
            <a:fld id="{AB0CDE91-098E-4B15-871F-D9B93F00AF0B}" type="slidenum">
              <a:rPr lang="en-IN"/>
              <a:pPr>
                <a:defRPr/>
              </a:pPr>
              <a:t>‹#›</a:t>
            </a:fld>
            <a:endParaRPr lang="en-IN"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58007" y="305662"/>
            <a:ext cx="10044113" cy="127211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IN"/>
          </a:p>
        </p:txBody>
      </p:sp>
      <p:sp>
        <p:nvSpPr>
          <p:cNvPr id="5123" name="Rectangle 3"/>
          <p:cNvSpPr>
            <a:spLocks noGrp="1" noChangeArrowheads="1"/>
          </p:cNvSpPr>
          <p:nvPr>
            <p:ph type="body" idx="1"/>
          </p:nvPr>
        </p:nvSpPr>
        <p:spPr bwMode="auto">
          <a:xfrm>
            <a:off x="558007" y="1780964"/>
            <a:ext cx="10044113" cy="50372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10244" name="Rectangle 4"/>
          <p:cNvSpPr>
            <a:spLocks noGrp="1" noChangeArrowheads="1"/>
          </p:cNvSpPr>
          <p:nvPr>
            <p:ph type="dt" sz="half" idx="2"/>
          </p:nvPr>
        </p:nvSpPr>
        <p:spPr bwMode="auto">
          <a:xfrm>
            <a:off x="558007" y="6950704"/>
            <a:ext cx="2604029" cy="5300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dirty="0">
                <a:latin typeface="+mn-lt"/>
                <a:cs typeface="+mn-cs"/>
              </a:defRPr>
            </a:lvl1pPr>
          </a:lstStyle>
          <a:p>
            <a:pPr>
              <a:defRPr/>
            </a:pPr>
            <a:endParaRPr lang="en-IN"/>
          </a:p>
        </p:txBody>
      </p:sp>
      <p:sp>
        <p:nvSpPr>
          <p:cNvPr id="10245" name="Rectangle 5"/>
          <p:cNvSpPr>
            <a:spLocks noGrp="1" noChangeArrowheads="1"/>
          </p:cNvSpPr>
          <p:nvPr>
            <p:ph type="ftr" sz="quarter" idx="3"/>
          </p:nvPr>
        </p:nvSpPr>
        <p:spPr bwMode="auto">
          <a:xfrm>
            <a:off x="3813043" y="6950704"/>
            <a:ext cx="3534040" cy="5300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dirty="0">
                <a:latin typeface="+mn-lt"/>
                <a:cs typeface="+mn-cs"/>
              </a:defRPr>
            </a:lvl1pPr>
          </a:lstStyle>
          <a:p>
            <a:pPr>
              <a:defRPr/>
            </a:pPr>
            <a:endParaRPr lang="en-IN"/>
          </a:p>
        </p:txBody>
      </p:sp>
      <p:sp>
        <p:nvSpPr>
          <p:cNvPr id="10246" name="Rectangle 6"/>
          <p:cNvSpPr>
            <a:spLocks noGrp="1" noChangeArrowheads="1"/>
          </p:cNvSpPr>
          <p:nvPr>
            <p:ph type="sldNum" sz="quarter" idx="4"/>
          </p:nvPr>
        </p:nvSpPr>
        <p:spPr bwMode="auto">
          <a:xfrm>
            <a:off x="7998090" y="6950704"/>
            <a:ext cx="2604029" cy="5300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mn-lt"/>
                <a:cs typeface="+mn-cs"/>
              </a:defRPr>
            </a:lvl1pPr>
          </a:lstStyle>
          <a:p>
            <a:pPr>
              <a:defRPr/>
            </a:pPr>
            <a:fld id="{FFCA0850-C509-4E7B-B50A-B7A0F7FAB6DE}" type="slidenum">
              <a:rPr lang="en-IN"/>
              <a:pPr>
                <a:defRPr/>
              </a:pPr>
              <a:t>‹#›</a:t>
            </a:fld>
            <a:endParaRPr lang="en-IN" dirty="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223203" y="203539"/>
            <a:ext cx="10713720" cy="72256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46262" y="678462"/>
            <a:ext cx="9039701" cy="150957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46264" y="2289811"/>
            <a:ext cx="9037276" cy="44948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6258" y="6926892"/>
            <a:ext cx="2131952" cy="406371"/>
          </a:xfrm>
          <a:prstGeom prst="rect">
            <a:avLst/>
          </a:prstGeom>
        </p:spPr>
        <p:txBody>
          <a:bodyPr vert="horz" lIns="91440" tIns="45720" rIns="91440" bIns="45720" rtlCol="0" anchor="ctr"/>
          <a:lstStyle>
            <a:lvl1pPr algn="l">
              <a:defRPr sz="1050">
                <a:solidFill>
                  <a:schemeClr val="accent1"/>
                </a:solidFill>
              </a:defRPr>
            </a:lvl1pPr>
          </a:lstStyle>
          <a:p>
            <a:pPr>
              <a:defRPr/>
            </a:pPr>
            <a:endParaRPr lang="en-IN"/>
          </a:p>
        </p:txBody>
      </p:sp>
      <p:sp>
        <p:nvSpPr>
          <p:cNvPr id="5" name="Footer Placeholder 4"/>
          <p:cNvSpPr>
            <a:spLocks noGrp="1"/>
          </p:cNvSpPr>
          <p:nvPr>
            <p:ph type="ftr" sz="quarter" idx="3"/>
          </p:nvPr>
        </p:nvSpPr>
        <p:spPr>
          <a:xfrm>
            <a:off x="3614912" y="6926892"/>
            <a:ext cx="4318483" cy="406371"/>
          </a:xfrm>
          <a:prstGeom prst="rect">
            <a:avLst/>
          </a:prstGeom>
        </p:spPr>
        <p:txBody>
          <a:bodyPr vert="horz" lIns="91440" tIns="45720" rIns="91440" bIns="45720" rtlCol="0" anchor="ctr"/>
          <a:lstStyle>
            <a:lvl1pPr algn="ctr">
              <a:defRPr sz="1050">
                <a:solidFill>
                  <a:schemeClr val="accent1"/>
                </a:solidFill>
              </a:defRPr>
            </a:lvl1pPr>
          </a:lstStyle>
          <a:p>
            <a:pPr>
              <a:defRPr/>
            </a:pPr>
            <a:endParaRPr lang="en-IN"/>
          </a:p>
        </p:txBody>
      </p:sp>
      <p:sp>
        <p:nvSpPr>
          <p:cNvPr id="6" name="Slide Number Placeholder 5"/>
          <p:cNvSpPr>
            <a:spLocks noGrp="1"/>
          </p:cNvSpPr>
          <p:nvPr>
            <p:ph type="sldNum" sz="quarter" idx="4"/>
          </p:nvPr>
        </p:nvSpPr>
        <p:spPr>
          <a:xfrm>
            <a:off x="8539922" y="6926892"/>
            <a:ext cx="1561811" cy="406371"/>
          </a:xfrm>
          <a:prstGeom prst="rect">
            <a:avLst/>
          </a:prstGeom>
        </p:spPr>
        <p:txBody>
          <a:bodyPr vert="horz" lIns="91440" tIns="45720" rIns="91440" bIns="45720" rtlCol="0" anchor="ctr"/>
          <a:lstStyle>
            <a:lvl1pPr algn="r">
              <a:defRPr sz="1050">
                <a:solidFill>
                  <a:schemeClr val="accent1"/>
                </a:solidFill>
              </a:defRPr>
            </a:lvl1pPr>
          </a:lstStyle>
          <a:p>
            <a:pPr>
              <a:defRPr/>
            </a:pPr>
            <a:fld id="{FFCA0850-C509-4E7B-B50A-B7A0F7FAB6DE}" type="slidenum">
              <a:rPr lang="en-IN" smtClean="0"/>
              <a:pPr>
                <a:defRPr/>
              </a:pPr>
              <a:t>‹#›</a:t>
            </a:fld>
            <a:endParaRPr lang="en-IN" dirty="0"/>
          </a:p>
        </p:txBody>
      </p:sp>
    </p:spTree>
    <p:extLst>
      <p:ext uri="{BB962C8B-B14F-4D97-AF65-F5344CB8AC3E}">
        <p14:creationId xmlns:p14="http://schemas.microsoft.com/office/powerpoint/2010/main" val="185976721"/>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defTabSz="719953" rtl="0" eaLnBrk="1" latinLnBrk="0" hangingPunct="1">
        <a:lnSpc>
          <a:spcPct val="90000"/>
        </a:lnSpc>
        <a:spcBef>
          <a:spcPct val="0"/>
        </a:spcBef>
        <a:buNone/>
        <a:defRPr sz="4199" kern="1200">
          <a:solidFill>
            <a:schemeClr val="accent1"/>
          </a:solidFill>
          <a:latin typeface="+mj-lt"/>
          <a:ea typeface="+mj-ea"/>
          <a:cs typeface="+mj-cs"/>
        </a:defRPr>
      </a:lvl1pPr>
    </p:titleStyle>
    <p:bodyStyle>
      <a:lvl1pPr marL="179988" indent="-143991" algn="l" defTabSz="719953" rtl="0" eaLnBrk="1" latinLnBrk="0" hangingPunct="1">
        <a:lnSpc>
          <a:spcPct val="90000"/>
        </a:lnSpc>
        <a:spcBef>
          <a:spcPts val="1050"/>
        </a:spcBef>
        <a:buClr>
          <a:schemeClr val="accent1"/>
        </a:buClr>
        <a:buSzPct val="80000"/>
        <a:buFont typeface="Corbel" pitchFamily="34" charset="0"/>
        <a:buChar char="•"/>
        <a:defRPr sz="2100" kern="1200">
          <a:solidFill>
            <a:schemeClr val="accent1"/>
          </a:solidFill>
          <a:latin typeface="+mn-lt"/>
          <a:ea typeface="+mn-ea"/>
          <a:cs typeface="+mn-cs"/>
        </a:defRPr>
      </a:lvl1pPr>
      <a:lvl2pPr marL="359976" indent="-143991" algn="l" defTabSz="719953" rtl="0" eaLnBrk="1" latinLnBrk="0" hangingPunct="1">
        <a:lnSpc>
          <a:spcPct val="90000"/>
        </a:lnSpc>
        <a:spcBef>
          <a:spcPts val="157"/>
        </a:spcBef>
        <a:spcAft>
          <a:spcPts val="315"/>
        </a:spcAft>
        <a:buClr>
          <a:schemeClr val="accent1"/>
        </a:buClr>
        <a:buSzPct val="80000"/>
        <a:buFont typeface="Corbel" pitchFamily="34" charset="0"/>
        <a:buChar char="•"/>
        <a:defRPr sz="1890" kern="1200">
          <a:solidFill>
            <a:schemeClr val="accent1"/>
          </a:solidFill>
          <a:latin typeface="+mn-lt"/>
          <a:ea typeface="+mn-ea"/>
          <a:cs typeface="+mn-cs"/>
        </a:defRPr>
      </a:lvl2pPr>
      <a:lvl3pPr marL="575962" indent="-143991" algn="l" defTabSz="719953" rtl="0" eaLnBrk="1" latinLnBrk="0" hangingPunct="1">
        <a:lnSpc>
          <a:spcPct val="90000"/>
        </a:lnSpc>
        <a:spcBef>
          <a:spcPts val="157"/>
        </a:spcBef>
        <a:spcAft>
          <a:spcPts val="315"/>
        </a:spcAft>
        <a:buClr>
          <a:schemeClr val="accent1"/>
        </a:buClr>
        <a:buSzPct val="80000"/>
        <a:buFont typeface="Corbel" pitchFamily="34" charset="0"/>
        <a:buChar char="•"/>
        <a:defRPr sz="1680" kern="1200">
          <a:solidFill>
            <a:schemeClr val="accent1"/>
          </a:solidFill>
          <a:latin typeface="+mn-lt"/>
          <a:ea typeface="+mn-ea"/>
          <a:cs typeface="+mn-cs"/>
        </a:defRPr>
      </a:lvl3pPr>
      <a:lvl4pPr marL="791948" indent="-143991"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4pPr>
      <a:lvl5pPr marL="965942" indent="-143991"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5pPr>
      <a:lvl6pPr marL="1154780" indent="-179988"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6pPr>
      <a:lvl7pPr marL="1364740" indent="-179988"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7pPr>
      <a:lvl8pPr marL="1574700" indent="-179988"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8pPr>
      <a:lvl9pPr marL="1784660" indent="-179988"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9pPr>
    </p:bodyStyle>
    <p:otherStyle>
      <a:defPPr>
        <a:defRPr lang="en-US"/>
      </a:defPPr>
      <a:lvl1pPr marL="0" algn="l" defTabSz="719953" rtl="0" eaLnBrk="1" latinLnBrk="0" hangingPunct="1">
        <a:defRPr sz="1417" kern="1200">
          <a:solidFill>
            <a:schemeClr val="tx1"/>
          </a:solidFill>
          <a:latin typeface="+mn-lt"/>
          <a:ea typeface="+mn-ea"/>
          <a:cs typeface="+mn-cs"/>
        </a:defRPr>
      </a:lvl1pPr>
      <a:lvl2pPr marL="359976" algn="l" defTabSz="719953" rtl="0" eaLnBrk="1" latinLnBrk="0" hangingPunct="1">
        <a:defRPr sz="1417" kern="1200">
          <a:solidFill>
            <a:schemeClr val="tx1"/>
          </a:solidFill>
          <a:latin typeface="+mn-lt"/>
          <a:ea typeface="+mn-ea"/>
          <a:cs typeface="+mn-cs"/>
        </a:defRPr>
      </a:lvl2pPr>
      <a:lvl3pPr marL="719953" algn="l" defTabSz="719953" rtl="0" eaLnBrk="1" latinLnBrk="0" hangingPunct="1">
        <a:defRPr sz="1417" kern="1200">
          <a:solidFill>
            <a:schemeClr val="tx1"/>
          </a:solidFill>
          <a:latin typeface="+mn-lt"/>
          <a:ea typeface="+mn-ea"/>
          <a:cs typeface="+mn-cs"/>
        </a:defRPr>
      </a:lvl3pPr>
      <a:lvl4pPr marL="1079929" algn="l" defTabSz="719953" rtl="0" eaLnBrk="1" latinLnBrk="0" hangingPunct="1">
        <a:defRPr sz="1417" kern="1200">
          <a:solidFill>
            <a:schemeClr val="tx1"/>
          </a:solidFill>
          <a:latin typeface="+mn-lt"/>
          <a:ea typeface="+mn-ea"/>
          <a:cs typeface="+mn-cs"/>
        </a:defRPr>
      </a:lvl4pPr>
      <a:lvl5pPr marL="1439906" algn="l" defTabSz="719953" rtl="0" eaLnBrk="1" latinLnBrk="0" hangingPunct="1">
        <a:defRPr sz="1417" kern="1200">
          <a:solidFill>
            <a:schemeClr val="tx1"/>
          </a:solidFill>
          <a:latin typeface="+mn-lt"/>
          <a:ea typeface="+mn-ea"/>
          <a:cs typeface="+mn-cs"/>
        </a:defRPr>
      </a:lvl5pPr>
      <a:lvl6pPr marL="1799882" algn="l" defTabSz="719953" rtl="0" eaLnBrk="1" latinLnBrk="0" hangingPunct="1">
        <a:defRPr sz="1417" kern="1200">
          <a:solidFill>
            <a:schemeClr val="tx1"/>
          </a:solidFill>
          <a:latin typeface="+mn-lt"/>
          <a:ea typeface="+mn-ea"/>
          <a:cs typeface="+mn-cs"/>
        </a:defRPr>
      </a:lvl6pPr>
      <a:lvl7pPr marL="2159859" algn="l" defTabSz="719953" rtl="0" eaLnBrk="1" latinLnBrk="0" hangingPunct="1">
        <a:defRPr sz="1417" kern="1200">
          <a:solidFill>
            <a:schemeClr val="tx1"/>
          </a:solidFill>
          <a:latin typeface="+mn-lt"/>
          <a:ea typeface="+mn-ea"/>
          <a:cs typeface="+mn-cs"/>
        </a:defRPr>
      </a:lvl7pPr>
      <a:lvl8pPr marL="2519835" algn="l" defTabSz="719953" rtl="0" eaLnBrk="1" latinLnBrk="0" hangingPunct="1">
        <a:defRPr sz="1417" kern="1200">
          <a:solidFill>
            <a:schemeClr val="tx1"/>
          </a:solidFill>
          <a:latin typeface="+mn-lt"/>
          <a:ea typeface="+mn-ea"/>
          <a:cs typeface="+mn-cs"/>
        </a:defRPr>
      </a:lvl8pPr>
      <a:lvl9pPr marL="2879811" algn="l" defTabSz="719953" rtl="0" eaLnBrk="1" latinLnBrk="0" hangingPunct="1">
        <a:defRPr sz="141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
          <p:cNvSpPr txBox="1">
            <a:spLocks noChangeArrowheads="1"/>
          </p:cNvSpPr>
          <p:nvPr/>
        </p:nvSpPr>
        <p:spPr bwMode="auto">
          <a:xfrm>
            <a:off x="194751" y="920750"/>
            <a:ext cx="8104982" cy="2492990"/>
          </a:xfrm>
          <a:prstGeom prst="rect">
            <a:avLst/>
          </a:prstGeom>
          <a:noFill/>
          <a:ln w="12700" cap="sq">
            <a:noFill/>
            <a:miter lim="800000"/>
            <a:headEnd type="none" w="sm" len="sm"/>
            <a:tailEnd type="none" w="sm" len="sm"/>
          </a:ln>
          <a:effectLst/>
        </p:spPr>
        <p:txBody>
          <a:bodyPr wrap="square">
            <a:spAutoFit/>
          </a:bodyPr>
          <a:lstStyle/>
          <a:p>
            <a:pPr algn="ctr" rtl="0"/>
            <a:r>
              <a:rPr lang="en-GB" sz="4800" b="1" dirty="0" smtClean="0">
                <a:solidFill>
                  <a:srgbClr val="002060"/>
                </a:solidFill>
                <a:latin typeface="Arial" panose="020B0604020202020204" pitchFamily="34" charset="0"/>
                <a:cs typeface="Arial" panose="020B0604020202020204" pitchFamily="34" charset="0"/>
              </a:rPr>
              <a:t>Lecture 1</a:t>
            </a:r>
          </a:p>
          <a:p>
            <a:pPr algn="ctr" rtl="0"/>
            <a:r>
              <a:rPr lang="en-GB" sz="5400" b="1" dirty="0">
                <a:solidFill>
                  <a:srgbClr val="C00000"/>
                </a:solidFill>
                <a:latin typeface="Arial" panose="020B0604020202020204" pitchFamily="34" charset="0"/>
                <a:ea typeface="+mj-ea"/>
                <a:cs typeface="Arial" panose="020B0604020202020204" pitchFamily="34" charset="0"/>
              </a:rPr>
              <a:t>The Human </a:t>
            </a:r>
            <a:r>
              <a:rPr lang="en-GB" sz="5400" b="1" dirty="0" smtClean="0">
                <a:solidFill>
                  <a:srgbClr val="C00000"/>
                </a:solidFill>
                <a:latin typeface="Arial" panose="020B0604020202020204" pitchFamily="34" charset="0"/>
                <a:ea typeface="+mj-ea"/>
                <a:cs typeface="Arial" panose="020B0604020202020204" pitchFamily="34" charset="0"/>
              </a:rPr>
              <a:t>Body &amp;</a:t>
            </a:r>
            <a:r>
              <a:rPr lang="en-GB" sz="5400" b="1" dirty="0" smtClean="0">
                <a:solidFill>
                  <a:srgbClr val="002060"/>
                </a:solidFill>
                <a:latin typeface="Arial" panose="020B0604020202020204" pitchFamily="34" charset="0"/>
                <a:cs typeface="Arial" panose="020B0604020202020204" pitchFamily="34" charset="0"/>
              </a:rPr>
              <a:t> </a:t>
            </a:r>
            <a:endParaRPr lang="en-GB" sz="5400" b="1" dirty="0">
              <a:solidFill>
                <a:srgbClr val="002060"/>
              </a:solidFill>
              <a:latin typeface="Arial" panose="020B0604020202020204" pitchFamily="34" charset="0"/>
              <a:cs typeface="Arial" panose="020B0604020202020204" pitchFamily="34" charset="0"/>
            </a:endParaRPr>
          </a:p>
          <a:p>
            <a:pPr algn="ctr" rtl="0"/>
            <a:r>
              <a:rPr lang="en-GB" sz="5400" b="1" dirty="0" smtClean="0">
                <a:solidFill>
                  <a:srgbClr val="002060"/>
                </a:solidFill>
                <a:latin typeface="Arial" panose="020B0604020202020204" pitchFamily="34" charset="0"/>
                <a:cs typeface="Arial" panose="020B0604020202020204" pitchFamily="34" charset="0"/>
              </a:rPr>
              <a:t>Prefixes </a:t>
            </a:r>
            <a:r>
              <a:rPr lang="en-GB" sz="5400" b="1" dirty="0">
                <a:solidFill>
                  <a:srgbClr val="002060"/>
                </a:solidFill>
                <a:latin typeface="Arial" panose="020B0604020202020204" pitchFamily="34" charset="0"/>
                <a:cs typeface="Arial" panose="020B0604020202020204" pitchFamily="34" charset="0"/>
              </a:rPr>
              <a:t>and Suffixes</a:t>
            </a:r>
            <a:endParaRPr lang="en-GB" sz="5400" dirty="0">
              <a:solidFill>
                <a:srgbClr val="002060"/>
              </a:solidFill>
              <a:latin typeface="Arial" panose="020B0604020202020204" pitchFamily="34" charset="0"/>
              <a:cs typeface="Arial" panose="020B0604020202020204" pitchFamily="34" charset="0"/>
            </a:endParaRPr>
          </a:p>
        </p:txBody>
      </p:sp>
      <p:sp>
        <p:nvSpPr>
          <p:cNvPr id="6" name="Rectangle 5"/>
          <p:cNvSpPr/>
          <p:nvPr/>
        </p:nvSpPr>
        <p:spPr>
          <a:xfrm>
            <a:off x="205958" y="3954922"/>
            <a:ext cx="10799763" cy="1938223"/>
          </a:xfrm>
          <a:prstGeom prst="rect">
            <a:avLst/>
          </a:prstGeom>
        </p:spPr>
        <p:txBody>
          <a:bodyPr wrap="square">
            <a:spAutoFit/>
          </a:bodyPr>
          <a:lstStyle/>
          <a:p>
            <a:pPr algn="ctr" rtl="0">
              <a:defRPr/>
            </a:pPr>
            <a:r>
              <a:rPr lang="en-US" sz="2645" b="1" kern="0" dirty="0">
                <a:solidFill>
                  <a:srgbClr val="002060"/>
                </a:solidFill>
                <a:latin typeface="Arial" panose="020B0604020202020204" pitchFamily="34" charset="0"/>
                <a:cs typeface="Arial" panose="020B0604020202020204" pitchFamily="34" charset="0"/>
              </a:rPr>
              <a:t>By</a:t>
            </a:r>
            <a:r>
              <a:rPr lang="en-US" sz="2645" b="1" kern="0" dirty="0">
                <a:latin typeface="Arial" panose="020B0604020202020204" pitchFamily="34" charset="0"/>
                <a:cs typeface="Arial" panose="020B0604020202020204" pitchFamily="34" charset="0"/>
              </a:rPr>
              <a:t> </a:t>
            </a:r>
          </a:p>
          <a:p>
            <a:pPr algn="ctr" rtl="0">
              <a:spcBef>
                <a:spcPts val="661"/>
              </a:spcBef>
              <a:defRPr/>
            </a:pPr>
            <a:r>
              <a:rPr lang="en-US" sz="2800" b="1" kern="0" dirty="0" err="1" smtClean="0">
                <a:solidFill>
                  <a:srgbClr val="C00000"/>
                </a:solidFill>
                <a:latin typeface="Arial" panose="020B0604020202020204" pitchFamily="34" charset="0"/>
                <a:cs typeface="Arial" panose="020B0604020202020204" pitchFamily="34" charset="0"/>
              </a:rPr>
              <a:t>Assist.Lect</a:t>
            </a:r>
            <a:r>
              <a:rPr lang="en-US" sz="2800" b="1" kern="0" dirty="0" smtClean="0">
                <a:solidFill>
                  <a:srgbClr val="C00000"/>
                </a:solidFill>
                <a:latin typeface="Arial" panose="020B0604020202020204" pitchFamily="34" charset="0"/>
                <a:cs typeface="Arial" panose="020B0604020202020204" pitchFamily="34" charset="0"/>
              </a:rPr>
              <a:t>. Noor </a:t>
            </a:r>
            <a:r>
              <a:rPr lang="en-US" sz="2800" b="1" kern="0" dirty="0" err="1" smtClean="0">
                <a:solidFill>
                  <a:srgbClr val="C00000"/>
                </a:solidFill>
                <a:latin typeface="Arial" panose="020B0604020202020204" pitchFamily="34" charset="0"/>
                <a:cs typeface="Arial" panose="020B0604020202020204" pitchFamily="34" charset="0"/>
              </a:rPr>
              <a:t>Alaa</a:t>
            </a:r>
            <a:r>
              <a:rPr lang="en-US" sz="2800" b="1" kern="0" dirty="0" smtClean="0">
                <a:solidFill>
                  <a:srgbClr val="C00000"/>
                </a:solidFill>
                <a:latin typeface="Arial" panose="020B0604020202020204" pitchFamily="34" charset="0"/>
                <a:cs typeface="Arial" panose="020B0604020202020204" pitchFamily="34" charset="0"/>
              </a:rPr>
              <a:t> </a:t>
            </a:r>
            <a:r>
              <a:rPr lang="en-US" sz="2800" b="1" kern="0" dirty="0" err="1" smtClean="0">
                <a:solidFill>
                  <a:srgbClr val="C00000"/>
                </a:solidFill>
                <a:latin typeface="Arial" panose="020B0604020202020204" pitchFamily="34" charset="0"/>
                <a:cs typeface="Arial" panose="020B0604020202020204" pitchFamily="34" charset="0"/>
              </a:rPr>
              <a:t>Addulrazziq</a:t>
            </a:r>
            <a:endParaRPr lang="en-US" sz="2800" b="1" kern="0" dirty="0" smtClean="0">
              <a:solidFill>
                <a:srgbClr val="C00000"/>
              </a:solidFill>
              <a:latin typeface="Arial" panose="020B0604020202020204" pitchFamily="34" charset="0"/>
              <a:cs typeface="Arial" panose="020B0604020202020204" pitchFamily="34" charset="0"/>
            </a:endParaRPr>
          </a:p>
          <a:p>
            <a:pPr algn="ctr" rtl="0">
              <a:spcBef>
                <a:spcPts val="661"/>
              </a:spcBef>
              <a:defRPr/>
            </a:pPr>
            <a:endParaRPr lang="en-US" sz="2800" b="1" kern="0" dirty="0">
              <a:solidFill>
                <a:srgbClr val="C00000"/>
              </a:solidFill>
              <a:latin typeface="Arial" panose="020B0604020202020204" pitchFamily="34" charset="0"/>
              <a:cs typeface="Arial" panose="020B0604020202020204" pitchFamily="34" charset="0"/>
            </a:endParaRPr>
          </a:p>
          <a:p>
            <a:pPr algn="ctr" rtl="0">
              <a:spcBef>
                <a:spcPts val="661"/>
              </a:spcBef>
              <a:defRPr/>
            </a:pPr>
            <a:r>
              <a:rPr lang="en-US" sz="2000" b="1" kern="0" dirty="0" smtClean="0">
                <a:solidFill>
                  <a:srgbClr val="002060"/>
                </a:solidFill>
                <a:latin typeface="Arial" panose="020B0604020202020204" pitchFamily="34" charset="0"/>
                <a:cs typeface="Arial" panose="020B0604020202020204" pitchFamily="34" charset="0"/>
              </a:rPr>
              <a:t>Lecturer </a:t>
            </a:r>
            <a:r>
              <a:rPr lang="en-US" sz="2000" b="1" kern="0" dirty="0">
                <a:solidFill>
                  <a:srgbClr val="002060"/>
                </a:solidFill>
                <a:latin typeface="Arial" panose="020B0604020202020204" pitchFamily="34" charset="0"/>
                <a:cs typeface="Arial" panose="020B0604020202020204" pitchFamily="34" charset="0"/>
              </a:rPr>
              <a:t>at </a:t>
            </a:r>
            <a:r>
              <a:rPr lang="en-US" sz="2000" b="1" kern="0" dirty="0" smtClean="0">
                <a:solidFill>
                  <a:srgbClr val="002060"/>
                </a:solidFill>
                <a:latin typeface="Arial" panose="020B0604020202020204" pitchFamily="34" charset="0"/>
                <a:cs typeface="Arial" panose="020B0604020202020204" pitchFamily="34" charset="0"/>
              </a:rPr>
              <a:t>College </a:t>
            </a:r>
            <a:r>
              <a:rPr lang="en-US" sz="2000" b="1" kern="0" dirty="0">
                <a:solidFill>
                  <a:srgbClr val="002060"/>
                </a:solidFill>
                <a:latin typeface="Arial" panose="020B0604020202020204" pitchFamily="34" charset="0"/>
                <a:cs typeface="Arial" panose="020B0604020202020204" pitchFamily="34" charset="0"/>
              </a:rPr>
              <a:t>of Dentistry/</a:t>
            </a:r>
            <a:r>
              <a:rPr lang="en-US" sz="2000" b="1" kern="0" dirty="0" err="1">
                <a:solidFill>
                  <a:srgbClr val="002060"/>
                </a:solidFill>
                <a:latin typeface="Arial" panose="020B0604020202020204" pitchFamily="34" charset="0"/>
                <a:cs typeface="Arial" panose="020B0604020202020204" pitchFamily="34" charset="0"/>
              </a:rPr>
              <a:t>Mustansiriyah</a:t>
            </a:r>
            <a:r>
              <a:rPr lang="en-US" sz="2000" b="1" kern="0" dirty="0">
                <a:solidFill>
                  <a:srgbClr val="002060"/>
                </a:solidFill>
                <a:latin typeface="Arial" panose="020B0604020202020204" pitchFamily="34" charset="0"/>
                <a:cs typeface="Arial" panose="020B0604020202020204" pitchFamily="34" charset="0"/>
              </a:rPr>
              <a:t> University</a:t>
            </a:r>
          </a:p>
        </p:txBody>
      </p:sp>
      <p:pic>
        <p:nvPicPr>
          <p:cNvPr id="2" name="Picture 1"/>
          <p:cNvPicPr>
            <a:picLocks noChangeAspect="1"/>
          </p:cNvPicPr>
          <p:nvPr/>
        </p:nvPicPr>
        <p:blipFill>
          <a:blip r:embed="rId2"/>
          <a:stretch>
            <a:fillRect/>
          </a:stretch>
        </p:blipFill>
        <p:spPr>
          <a:xfrm>
            <a:off x="8236552" y="1530350"/>
            <a:ext cx="2525110" cy="2362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22262" y="518588"/>
            <a:ext cx="10657682" cy="365432"/>
          </a:xfrm>
        </p:spPr>
        <p:txBody>
          <a:bodyPr>
            <a:noAutofit/>
          </a:bodyPr>
          <a:lstStyle/>
          <a:p>
            <a:pPr algn="ctr"/>
            <a:r>
              <a:rPr lang="en-GB" sz="3200" b="1" dirty="0">
                <a:solidFill>
                  <a:srgbClr val="002060"/>
                </a:solidFill>
                <a:latin typeface="Arial" panose="020B0604020202020204" pitchFamily="34" charset="0"/>
                <a:cs typeface="Arial" panose="020B0604020202020204" pitchFamily="34" charset="0"/>
              </a:rPr>
              <a:t>Medical Terms</a:t>
            </a:r>
            <a:endParaRPr lang="en-IN" sz="3200" b="1" dirty="0">
              <a:solidFill>
                <a:srgbClr val="002060"/>
              </a:solidFill>
              <a:latin typeface="Arial" panose="020B0604020202020204" pitchFamily="34" charset="0"/>
              <a:cs typeface="Arial" panose="020B0604020202020204" pitchFamily="34" charset="0"/>
            </a:endParaRPr>
          </a:p>
        </p:txBody>
      </p:sp>
      <p:sp>
        <p:nvSpPr>
          <p:cNvPr id="43" name="Content Placeholder 2"/>
          <p:cNvSpPr txBox="1">
            <a:spLocks/>
          </p:cNvSpPr>
          <p:nvPr/>
        </p:nvSpPr>
        <p:spPr>
          <a:xfrm>
            <a:off x="627062" y="1149350"/>
            <a:ext cx="9982200" cy="533400"/>
          </a:xfrm>
          <a:prstGeom prst="rect">
            <a:avLst/>
          </a:prstGeom>
        </p:spPr>
        <p:txBody>
          <a:bodyPr vert="horz" lIns="91440" tIns="45720" rIns="91440" bIns="45720" rtlCol="0">
            <a:normAutofit/>
          </a:bodyPr>
          <a:lstStyle>
            <a:lvl1pPr marL="179988" indent="-143991" algn="l" defTabSz="719953" rtl="0" eaLnBrk="1" latinLnBrk="0" hangingPunct="1">
              <a:lnSpc>
                <a:spcPct val="90000"/>
              </a:lnSpc>
              <a:spcBef>
                <a:spcPts val="1050"/>
              </a:spcBef>
              <a:buClr>
                <a:schemeClr val="accent1"/>
              </a:buClr>
              <a:buSzPct val="80000"/>
              <a:buFont typeface="Corbel" pitchFamily="34" charset="0"/>
              <a:buChar char="•"/>
              <a:defRPr sz="2100" kern="1200">
                <a:solidFill>
                  <a:schemeClr val="accent1"/>
                </a:solidFill>
                <a:latin typeface="+mn-lt"/>
                <a:ea typeface="+mn-ea"/>
                <a:cs typeface="+mn-cs"/>
              </a:defRPr>
            </a:lvl1pPr>
            <a:lvl2pPr marL="359976" indent="-143991" algn="l" defTabSz="719953" rtl="0" eaLnBrk="1" latinLnBrk="0" hangingPunct="1">
              <a:lnSpc>
                <a:spcPct val="90000"/>
              </a:lnSpc>
              <a:spcBef>
                <a:spcPts val="157"/>
              </a:spcBef>
              <a:spcAft>
                <a:spcPts val="315"/>
              </a:spcAft>
              <a:buClr>
                <a:schemeClr val="accent1"/>
              </a:buClr>
              <a:buSzPct val="80000"/>
              <a:buFont typeface="Corbel" pitchFamily="34" charset="0"/>
              <a:buChar char="•"/>
              <a:defRPr sz="1890" kern="1200">
                <a:solidFill>
                  <a:schemeClr val="accent1"/>
                </a:solidFill>
                <a:latin typeface="+mn-lt"/>
                <a:ea typeface="+mn-ea"/>
                <a:cs typeface="+mn-cs"/>
              </a:defRPr>
            </a:lvl2pPr>
            <a:lvl3pPr marL="575962" indent="-143991" algn="l" defTabSz="719953" rtl="0" eaLnBrk="1" latinLnBrk="0" hangingPunct="1">
              <a:lnSpc>
                <a:spcPct val="90000"/>
              </a:lnSpc>
              <a:spcBef>
                <a:spcPts val="157"/>
              </a:spcBef>
              <a:spcAft>
                <a:spcPts val="315"/>
              </a:spcAft>
              <a:buClr>
                <a:schemeClr val="accent1"/>
              </a:buClr>
              <a:buSzPct val="80000"/>
              <a:buFont typeface="Corbel" pitchFamily="34" charset="0"/>
              <a:buChar char="•"/>
              <a:defRPr sz="1680" kern="1200">
                <a:solidFill>
                  <a:schemeClr val="accent1"/>
                </a:solidFill>
                <a:latin typeface="+mn-lt"/>
                <a:ea typeface="+mn-ea"/>
                <a:cs typeface="+mn-cs"/>
              </a:defRPr>
            </a:lvl3pPr>
            <a:lvl4pPr marL="791948" indent="-143991"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4pPr>
            <a:lvl5pPr marL="965942" indent="-143991"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5pPr>
            <a:lvl6pPr marL="1154780" indent="-179988"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6pPr>
            <a:lvl7pPr marL="1364740" indent="-179988"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7pPr>
            <a:lvl8pPr marL="1574700" indent="-179988"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8pPr>
            <a:lvl9pPr marL="1784660" indent="-179988"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9pPr>
          </a:lstStyle>
          <a:p>
            <a:pPr marL="35997" indent="0">
              <a:buNone/>
            </a:pPr>
            <a:r>
              <a:rPr lang="en-GB" sz="2800" b="1" dirty="0">
                <a:solidFill>
                  <a:srgbClr val="C00000"/>
                </a:solidFill>
                <a:latin typeface="Arial" panose="020B0604020202020204" pitchFamily="34" charset="0"/>
                <a:cs typeface="Arial" panose="020B0604020202020204" pitchFamily="34" charset="0"/>
              </a:rPr>
              <a:t>Pronouncing Common Prefixes and Beginning Sounds</a:t>
            </a:r>
            <a:endParaRPr lang="en-GB" sz="2800" dirty="0">
              <a:solidFill>
                <a:srgbClr val="C00000"/>
              </a:solidFill>
              <a:latin typeface="Arial" panose="020B0604020202020204" pitchFamily="34" charset="0"/>
              <a:cs typeface="Arial" panose="020B0604020202020204" pitchFamily="34" charset="0"/>
            </a:endParaRPr>
          </a:p>
          <a:p>
            <a:pPr marL="0" indent="0" algn="just">
              <a:spcBef>
                <a:spcPts val="1800"/>
              </a:spcBef>
              <a:buClr>
                <a:srgbClr val="002060"/>
              </a:buClr>
              <a:buSzPct val="100000"/>
              <a:buNone/>
            </a:pPr>
            <a:endParaRPr lang="en-GB" sz="28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41809" indent="-342900" algn="just">
              <a:spcBef>
                <a:spcPts val="1800"/>
              </a:spcBef>
              <a:buClr>
                <a:srgbClr val="002060"/>
              </a:buClr>
              <a:buSzPct val="100000"/>
              <a:buFont typeface="Wingdings" panose="05000000000000000000" pitchFamily="2" charset="2"/>
              <a:buChar char="Ø"/>
            </a:pPr>
            <a:endParaRPr lang="en-IN" sz="28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3" name="Group 2"/>
          <p:cNvGrpSpPr/>
          <p:nvPr/>
        </p:nvGrpSpPr>
        <p:grpSpPr>
          <a:xfrm>
            <a:off x="187054" y="1682751"/>
            <a:ext cx="10650809" cy="1082779"/>
            <a:chOff x="6872" y="1615380"/>
            <a:chExt cx="10650809" cy="1082779"/>
          </a:xfrm>
        </p:grpSpPr>
        <p:sp>
          <p:nvSpPr>
            <p:cNvPr id="52" name="Rectangle 51"/>
            <p:cNvSpPr/>
            <p:nvPr/>
          </p:nvSpPr>
          <p:spPr>
            <a:xfrm>
              <a:off x="301374" y="1615380"/>
              <a:ext cx="10273214" cy="461665"/>
            </a:xfrm>
            <a:prstGeom prst="rect">
              <a:avLst/>
            </a:prstGeom>
          </p:spPr>
          <p:txBody>
            <a:bodyPr wrap="square">
              <a:spAutoFit/>
            </a:bodyPr>
            <a:lstStyle/>
            <a:p>
              <a:pPr marL="457200" indent="-457200" algn="just" rtl="0">
                <a:buClr>
                  <a:srgbClr val="002060"/>
                </a:buClr>
                <a:buFont typeface="Wingdings" panose="05000000000000000000" pitchFamily="2" charset="2"/>
                <a:buChar char="Ø"/>
              </a:pPr>
              <a:r>
                <a:rPr lang="en-GB" sz="2400" dirty="0">
                  <a:solidFill>
                    <a:srgbClr val="002060"/>
                  </a:solidFill>
                  <a:latin typeface="Arial" panose="020B0604020202020204" pitchFamily="34" charset="0"/>
                  <a:cs typeface="Arial" panose="020B0604020202020204" pitchFamily="34" charset="0"/>
                </a:rPr>
                <a:t>Terms beginning with </a:t>
              </a:r>
              <a:r>
                <a:rPr lang="en-GB" sz="2400" dirty="0">
                  <a:solidFill>
                    <a:srgbClr val="FF0000"/>
                  </a:solidFill>
                  <a:latin typeface="Arial" panose="020B0604020202020204" pitchFamily="34" charset="0"/>
                  <a:cs typeface="Arial" panose="020B0604020202020204" pitchFamily="34" charset="0"/>
                </a:rPr>
                <a:t>(</a:t>
              </a:r>
              <a:r>
                <a:rPr lang="en-GB" sz="2400" b="1" i="1" dirty="0" err="1">
                  <a:solidFill>
                    <a:srgbClr val="FF0000"/>
                  </a:solidFill>
                  <a:latin typeface="Arial" panose="020B0604020202020204" pitchFamily="34" charset="0"/>
                  <a:cs typeface="Arial" panose="020B0604020202020204" pitchFamily="34" charset="0"/>
                </a:rPr>
                <a:t>ch</a:t>
              </a:r>
              <a:r>
                <a:rPr lang="en-GB" sz="2400" dirty="0">
                  <a:solidFill>
                    <a:srgbClr val="FF0000"/>
                  </a:solidFill>
                  <a:latin typeface="Arial" panose="020B0604020202020204" pitchFamily="34" charset="0"/>
                  <a:cs typeface="Arial" panose="020B0604020202020204" pitchFamily="34" charset="0"/>
                </a:rPr>
                <a:t>)</a:t>
              </a:r>
              <a:r>
                <a:rPr lang="en-GB" sz="2400" i="1" dirty="0">
                  <a:solidFill>
                    <a:srgbClr val="FF0000"/>
                  </a:solidFill>
                  <a:latin typeface="Arial" panose="020B0604020202020204" pitchFamily="34" charset="0"/>
                  <a:cs typeface="Arial" panose="020B0604020202020204" pitchFamily="34" charset="0"/>
                </a:rPr>
                <a:t> </a:t>
              </a:r>
              <a:r>
                <a:rPr lang="en-GB" sz="2400" dirty="0">
                  <a:solidFill>
                    <a:srgbClr val="002060"/>
                  </a:solidFill>
                  <a:latin typeface="Arial" panose="020B0604020202020204" pitchFamily="34" charset="0"/>
                  <a:cs typeface="Arial" panose="020B0604020202020204" pitchFamily="34" charset="0"/>
                </a:rPr>
                <a:t>often pronounced like </a:t>
              </a:r>
              <a:r>
                <a:rPr lang="en-GB" sz="2400" b="1" dirty="0">
                  <a:solidFill>
                    <a:srgbClr val="FF0000"/>
                  </a:solidFill>
                  <a:latin typeface="Arial" panose="020B0604020202020204" pitchFamily="34" charset="0"/>
                  <a:cs typeface="Arial" panose="020B0604020202020204" pitchFamily="34" charset="0"/>
                </a:rPr>
                <a:t>“k”</a:t>
              </a:r>
              <a:r>
                <a:rPr lang="en-GB" sz="2400" dirty="0">
                  <a:solidFill>
                    <a:srgbClr val="FF0000"/>
                  </a:solidFill>
                  <a:latin typeface="Arial" panose="020B0604020202020204" pitchFamily="34" charset="0"/>
                  <a:cs typeface="Arial" panose="020B0604020202020204" pitchFamily="34" charset="0"/>
                </a:rPr>
                <a:t> </a:t>
              </a:r>
              <a:r>
                <a:rPr lang="en-GB" sz="2400" dirty="0">
                  <a:solidFill>
                    <a:srgbClr val="002060"/>
                  </a:solidFill>
                  <a:latin typeface="Arial" panose="020B0604020202020204" pitchFamily="34" charset="0"/>
                  <a:cs typeface="Arial" panose="020B0604020202020204" pitchFamily="34" charset="0"/>
                </a:rPr>
                <a:t>sound</a:t>
              </a:r>
            </a:p>
          </p:txBody>
        </p:sp>
        <p:grpSp>
          <p:nvGrpSpPr>
            <p:cNvPr id="2" name="Group 1"/>
            <p:cNvGrpSpPr/>
            <p:nvPr/>
          </p:nvGrpSpPr>
          <p:grpSpPr>
            <a:xfrm>
              <a:off x="6872" y="2151856"/>
              <a:ext cx="10650809" cy="546303"/>
              <a:chOff x="6872" y="2466020"/>
              <a:chExt cx="10650809" cy="546303"/>
            </a:xfrm>
          </p:grpSpPr>
          <p:grpSp>
            <p:nvGrpSpPr>
              <p:cNvPr id="26" name="Group 25"/>
              <p:cNvGrpSpPr/>
              <p:nvPr/>
            </p:nvGrpSpPr>
            <p:grpSpPr>
              <a:xfrm>
                <a:off x="6872" y="2466020"/>
                <a:ext cx="7848600" cy="546303"/>
                <a:chOff x="65881" y="4537630"/>
                <a:chExt cx="7848600" cy="546303"/>
              </a:xfrm>
            </p:grpSpPr>
            <p:sp>
              <p:nvSpPr>
                <p:cNvPr id="27" name="Rectangle 26"/>
                <p:cNvSpPr/>
                <p:nvPr/>
              </p:nvSpPr>
              <p:spPr>
                <a:xfrm>
                  <a:off x="715315" y="4560713"/>
                  <a:ext cx="7199166" cy="523220"/>
                </a:xfrm>
                <a:prstGeom prst="rect">
                  <a:avLst/>
                </a:prstGeom>
              </p:spPr>
              <p:txBody>
                <a:bodyPr wrap="square">
                  <a:spAutoFit/>
                </a:bodyPr>
                <a:lstStyle/>
                <a:p>
                  <a:pPr algn="ctr" rtl="0">
                    <a:buClr>
                      <a:srgbClr val="002060"/>
                    </a:buClr>
                  </a:pPr>
                  <a:r>
                    <a:rPr lang="en-GB" sz="2800" dirty="0">
                      <a:solidFill>
                        <a:srgbClr val="FF0000"/>
                      </a:solidFill>
                    </a:rPr>
                    <a:t>/</a:t>
                  </a:r>
                  <a:r>
                    <a:rPr lang="en-GB" sz="2500" dirty="0">
                      <a:solidFill>
                        <a:srgbClr val="FF0000"/>
                      </a:solidFill>
                      <a:latin typeface="Arial" panose="020B0604020202020204" pitchFamily="34" charset="0"/>
                      <a:cs typeface="Arial" panose="020B0604020202020204" pitchFamily="34" charset="0"/>
                    </a:rPr>
                    <a:t>KRON-</a:t>
                  </a:r>
                  <a:r>
                    <a:rPr lang="en-GB" sz="2500" dirty="0" err="1">
                      <a:solidFill>
                        <a:srgbClr val="FF0000"/>
                      </a:solidFill>
                      <a:latin typeface="Arial" panose="020B0604020202020204" pitchFamily="34" charset="0"/>
                      <a:cs typeface="Arial" panose="020B0604020202020204" pitchFamily="34" charset="0"/>
                    </a:rPr>
                    <a:t>ic</a:t>
                  </a:r>
                  <a:r>
                    <a:rPr lang="en-GB" sz="2800" dirty="0">
                      <a:solidFill>
                        <a:srgbClr val="FF0000"/>
                      </a:solidFill>
                    </a:rPr>
                    <a:t>/</a:t>
                  </a:r>
                </a:p>
              </p:txBody>
            </p:sp>
            <p:sp>
              <p:nvSpPr>
                <p:cNvPr id="28" name="Rectangle 27"/>
                <p:cNvSpPr/>
                <p:nvPr/>
              </p:nvSpPr>
              <p:spPr>
                <a:xfrm>
                  <a:off x="65881" y="4537630"/>
                  <a:ext cx="3276600" cy="477054"/>
                </a:xfrm>
                <a:prstGeom prst="rect">
                  <a:avLst/>
                </a:prstGeom>
              </p:spPr>
              <p:txBody>
                <a:bodyPr wrap="square">
                  <a:spAutoFit/>
                </a:bodyPr>
                <a:lstStyle/>
                <a:p>
                  <a:pPr algn="ctr" rtl="0">
                    <a:buClr>
                      <a:srgbClr val="002060"/>
                    </a:buClr>
                  </a:pPr>
                  <a:r>
                    <a:rPr lang="en-GB" sz="2500" b="1" dirty="0">
                      <a:solidFill>
                        <a:srgbClr val="FF0000"/>
                      </a:solidFill>
                      <a:latin typeface="Arial" panose="020B0604020202020204" pitchFamily="34" charset="0"/>
                      <a:cs typeface="Arial" panose="020B0604020202020204" pitchFamily="34" charset="0"/>
                    </a:rPr>
                    <a:t>Ch</a:t>
                  </a:r>
                  <a:r>
                    <a:rPr lang="en-GB" sz="2500" b="1" dirty="0">
                      <a:solidFill>
                        <a:srgbClr val="002060"/>
                      </a:solidFill>
                      <a:latin typeface="Arial" panose="020B0604020202020204" pitchFamily="34" charset="0"/>
                      <a:cs typeface="Arial" panose="020B0604020202020204" pitchFamily="34" charset="0"/>
                    </a:rPr>
                    <a:t>ronic</a:t>
                  </a:r>
                </a:p>
              </p:txBody>
            </p:sp>
          </p:grpSp>
          <p:sp>
            <p:nvSpPr>
              <p:cNvPr id="10" name="Rectangle 9"/>
              <p:cNvSpPr/>
              <p:nvPr/>
            </p:nvSpPr>
            <p:spPr>
              <a:xfrm>
                <a:off x="5333999" y="2513002"/>
                <a:ext cx="5323682" cy="477054"/>
              </a:xfrm>
              <a:prstGeom prst="rect">
                <a:avLst/>
              </a:prstGeom>
            </p:spPr>
            <p:txBody>
              <a:bodyPr wrap="square">
                <a:spAutoFit/>
              </a:bodyPr>
              <a:lstStyle/>
              <a:p>
                <a:pPr algn="ctr" rtl="0">
                  <a:buClr>
                    <a:srgbClr val="002060"/>
                  </a:buClr>
                </a:pPr>
                <a:r>
                  <a:rPr lang="en-GB" sz="2500" dirty="0">
                    <a:solidFill>
                      <a:srgbClr val="002060"/>
                    </a:solidFill>
                    <a:latin typeface="Arial" panose="020B0604020202020204" pitchFamily="34" charset="0"/>
                    <a:cs typeface="Arial" panose="020B0604020202020204" pitchFamily="34" charset="0"/>
                  </a:rPr>
                  <a:t>“long time illness”</a:t>
                </a:r>
              </a:p>
            </p:txBody>
          </p:sp>
        </p:grpSp>
      </p:grpSp>
      <p:grpSp>
        <p:nvGrpSpPr>
          <p:cNvPr id="4" name="Group 3"/>
          <p:cNvGrpSpPr/>
          <p:nvPr/>
        </p:nvGrpSpPr>
        <p:grpSpPr>
          <a:xfrm>
            <a:off x="474662" y="2901950"/>
            <a:ext cx="10610140" cy="1371600"/>
            <a:chOff x="294481" y="2698159"/>
            <a:chExt cx="10610140" cy="1371600"/>
          </a:xfrm>
        </p:grpSpPr>
        <p:sp>
          <p:nvSpPr>
            <p:cNvPr id="12" name="Rectangle 11"/>
            <p:cNvSpPr/>
            <p:nvPr/>
          </p:nvSpPr>
          <p:spPr>
            <a:xfrm>
              <a:off x="294481" y="2698159"/>
              <a:ext cx="10280107" cy="830997"/>
            </a:xfrm>
            <a:prstGeom prst="rect">
              <a:avLst/>
            </a:prstGeom>
          </p:spPr>
          <p:txBody>
            <a:bodyPr wrap="square">
              <a:spAutoFit/>
            </a:bodyPr>
            <a:lstStyle/>
            <a:p>
              <a:pPr marL="457200" indent="-457200" algn="just" rtl="0">
                <a:buClr>
                  <a:srgbClr val="002060"/>
                </a:buClr>
                <a:buFont typeface="Wingdings" panose="05000000000000000000" pitchFamily="2" charset="2"/>
                <a:buChar char="Ø"/>
              </a:pPr>
              <a:r>
                <a:rPr lang="en-GB" sz="2400" dirty="0">
                  <a:solidFill>
                    <a:srgbClr val="002060"/>
                  </a:solidFill>
                  <a:latin typeface="Arial" panose="020B0604020202020204" pitchFamily="34" charset="0"/>
                  <a:cs typeface="Arial" panose="020B0604020202020204" pitchFamily="34" charset="0"/>
                </a:rPr>
                <a:t>Terms beginning with </a:t>
              </a:r>
              <a:r>
                <a:rPr lang="en-GB" sz="2400" dirty="0">
                  <a:solidFill>
                    <a:srgbClr val="FF0000"/>
                  </a:solidFill>
                  <a:latin typeface="Arial" panose="020B0604020202020204" pitchFamily="34" charset="0"/>
                  <a:cs typeface="Arial" panose="020B0604020202020204" pitchFamily="34" charset="0"/>
                </a:rPr>
                <a:t>(</a:t>
              </a:r>
              <a:r>
                <a:rPr lang="en-GB" sz="2400" b="1" i="1" dirty="0">
                  <a:solidFill>
                    <a:srgbClr val="FF0000"/>
                  </a:solidFill>
                  <a:latin typeface="Arial" panose="020B0604020202020204" pitchFamily="34" charset="0"/>
                  <a:cs typeface="Arial" panose="020B0604020202020204" pitchFamily="34" charset="0"/>
                </a:rPr>
                <a:t>c</a:t>
              </a:r>
              <a:r>
                <a:rPr lang="en-GB" sz="2400" dirty="0">
                  <a:solidFill>
                    <a:srgbClr val="FF0000"/>
                  </a:solidFill>
                  <a:latin typeface="Arial" panose="020B0604020202020204" pitchFamily="34" charset="0"/>
                  <a:cs typeface="Arial" panose="020B0604020202020204" pitchFamily="34" charset="0"/>
                </a:rPr>
                <a:t>)</a:t>
              </a:r>
              <a:r>
                <a:rPr lang="en-GB" sz="2400" i="1" dirty="0">
                  <a:solidFill>
                    <a:srgbClr val="FF0000"/>
                  </a:solidFill>
                  <a:latin typeface="Arial" panose="020B0604020202020204" pitchFamily="34" charset="0"/>
                  <a:cs typeface="Arial" panose="020B0604020202020204" pitchFamily="34" charset="0"/>
                </a:rPr>
                <a:t> </a:t>
              </a:r>
              <a:r>
                <a:rPr lang="en-GB" sz="2400" dirty="0">
                  <a:solidFill>
                    <a:srgbClr val="002060"/>
                  </a:solidFill>
                  <a:latin typeface="Arial" panose="020B0604020202020204" pitchFamily="34" charset="0"/>
                  <a:cs typeface="Arial" panose="020B0604020202020204" pitchFamily="34" charset="0"/>
                </a:rPr>
                <a:t>or </a:t>
              </a:r>
              <a:r>
                <a:rPr lang="en-GB" sz="2400" dirty="0">
                  <a:solidFill>
                    <a:srgbClr val="FF0000"/>
                  </a:solidFill>
                  <a:latin typeface="Arial" panose="020B0604020202020204" pitchFamily="34" charset="0"/>
                  <a:cs typeface="Arial" panose="020B0604020202020204" pitchFamily="34" charset="0"/>
                </a:rPr>
                <a:t>(</a:t>
              </a:r>
              <a:r>
                <a:rPr lang="en-GB" sz="2400" b="1" i="1" dirty="0">
                  <a:solidFill>
                    <a:srgbClr val="FF0000"/>
                  </a:solidFill>
                  <a:latin typeface="Arial" panose="020B0604020202020204" pitchFamily="34" charset="0"/>
                  <a:cs typeface="Arial" panose="020B0604020202020204" pitchFamily="34" charset="0"/>
                </a:rPr>
                <a:t>g</a:t>
              </a:r>
              <a:r>
                <a:rPr lang="en-GB" sz="2400" dirty="0">
                  <a:solidFill>
                    <a:srgbClr val="FF0000"/>
                  </a:solidFill>
                  <a:latin typeface="Arial" panose="020B0604020202020204" pitchFamily="34" charset="0"/>
                  <a:cs typeface="Arial" panose="020B0604020202020204" pitchFamily="34" charset="0"/>
                </a:rPr>
                <a:t>)</a:t>
              </a:r>
              <a:r>
                <a:rPr lang="en-GB" sz="2400" i="1" dirty="0">
                  <a:solidFill>
                    <a:srgbClr val="FF0000"/>
                  </a:solidFill>
                  <a:latin typeface="Arial" panose="020B0604020202020204" pitchFamily="34" charset="0"/>
                  <a:cs typeface="Arial" panose="020B0604020202020204" pitchFamily="34" charset="0"/>
                </a:rPr>
                <a:t> </a:t>
              </a:r>
              <a:r>
                <a:rPr lang="en-GB" sz="2400" dirty="0">
                  <a:solidFill>
                    <a:srgbClr val="002060"/>
                  </a:solidFill>
                  <a:latin typeface="Arial" panose="020B0604020202020204" pitchFamily="34" charset="0"/>
                  <a:cs typeface="Arial" panose="020B0604020202020204" pitchFamily="34" charset="0"/>
                </a:rPr>
                <a:t>can pronounced like </a:t>
              </a:r>
              <a:r>
                <a:rPr lang="en-GB" sz="2400" b="1" dirty="0">
                  <a:solidFill>
                    <a:srgbClr val="FF0000"/>
                  </a:solidFill>
                  <a:latin typeface="Arial" panose="020B0604020202020204" pitchFamily="34" charset="0"/>
                  <a:cs typeface="Arial" panose="020B0604020202020204" pitchFamily="34" charset="0"/>
                </a:rPr>
                <a:t>“s”</a:t>
              </a:r>
              <a:r>
                <a:rPr lang="en-GB" sz="2400" dirty="0">
                  <a:solidFill>
                    <a:srgbClr val="002060"/>
                  </a:solidFill>
                  <a:latin typeface="Arial" panose="020B0604020202020204" pitchFamily="34" charset="0"/>
                  <a:cs typeface="Arial" panose="020B0604020202020204" pitchFamily="34" charset="0"/>
                </a:rPr>
                <a:t> or</a:t>
              </a:r>
              <a:r>
                <a:rPr lang="en-GB" sz="2400" dirty="0">
                  <a:solidFill>
                    <a:srgbClr val="FF0000"/>
                  </a:solidFill>
                  <a:latin typeface="Arial" panose="020B0604020202020204" pitchFamily="34" charset="0"/>
                  <a:cs typeface="Arial" panose="020B0604020202020204" pitchFamily="34" charset="0"/>
                </a:rPr>
                <a:t> </a:t>
              </a:r>
              <a:r>
                <a:rPr lang="en-GB" sz="2400" b="1" dirty="0">
                  <a:solidFill>
                    <a:srgbClr val="FF0000"/>
                  </a:solidFill>
                  <a:latin typeface="Arial" panose="020B0604020202020204" pitchFamily="34" charset="0"/>
                  <a:cs typeface="Arial" panose="020B0604020202020204" pitchFamily="34" charset="0"/>
                </a:rPr>
                <a:t>“j”</a:t>
              </a:r>
              <a:r>
                <a:rPr lang="en-GB" sz="2400" dirty="0">
                  <a:solidFill>
                    <a:srgbClr val="FF0000"/>
                  </a:solidFill>
                  <a:latin typeface="Arial" panose="020B0604020202020204" pitchFamily="34" charset="0"/>
                  <a:cs typeface="Arial" panose="020B0604020202020204" pitchFamily="34" charset="0"/>
                </a:rPr>
                <a:t> </a:t>
              </a:r>
              <a:r>
                <a:rPr lang="en-GB" sz="2400" dirty="0">
                  <a:solidFill>
                    <a:srgbClr val="002060"/>
                  </a:solidFill>
                  <a:latin typeface="Arial" panose="020B0604020202020204" pitchFamily="34" charset="0"/>
                  <a:cs typeface="Arial" panose="020B0604020202020204" pitchFamily="34" charset="0"/>
                </a:rPr>
                <a:t>sound if come before </a:t>
              </a:r>
              <a:r>
                <a:rPr lang="en-GB" sz="2400" dirty="0" err="1">
                  <a:solidFill>
                    <a:schemeClr val="accent4">
                      <a:lumMod val="75000"/>
                    </a:schemeClr>
                  </a:solidFill>
                  <a:latin typeface="Arial" panose="020B0604020202020204" pitchFamily="34" charset="0"/>
                  <a:cs typeface="Arial" panose="020B0604020202020204" pitchFamily="34" charset="0"/>
                </a:rPr>
                <a:t>i</a:t>
              </a:r>
              <a:r>
                <a:rPr lang="en-GB" sz="2400" dirty="0">
                  <a:solidFill>
                    <a:schemeClr val="accent4">
                      <a:lumMod val="75000"/>
                    </a:schemeClr>
                  </a:solidFill>
                  <a:latin typeface="Arial" panose="020B0604020202020204" pitchFamily="34" charset="0"/>
                  <a:cs typeface="Arial" panose="020B0604020202020204" pitchFamily="34" charset="0"/>
                </a:rPr>
                <a:t>, e, y</a:t>
              </a:r>
            </a:p>
          </p:txBody>
        </p:sp>
        <p:grpSp>
          <p:nvGrpSpPr>
            <p:cNvPr id="13" name="Group 12"/>
            <p:cNvGrpSpPr/>
            <p:nvPr/>
          </p:nvGrpSpPr>
          <p:grpSpPr>
            <a:xfrm>
              <a:off x="301374" y="3546539"/>
              <a:ext cx="10603247" cy="523220"/>
              <a:chOff x="318565" y="2641503"/>
              <a:chExt cx="10603247" cy="523220"/>
            </a:xfrm>
          </p:grpSpPr>
          <p:grpSp>
            <p:nvGrpSpPr>
              <p:cNvPr id="14" name="Group 13"/>
              <p:cNvGrpSpPr/>
              <p:nvPr/>
            </p:nvGrpSpPr>
            <p:grpSpPr>
              <a:xfrm>
                <a:off x="318565" y="2641503"/>
                <a:ext cx="7782698" cy="523220"/>
                <a:chOff x="377574" y="4713113"/>
                <a:chExt cx="7782698" cy="523220"/>
              </a:xfrm>
            </p:grpSpPr>
            <p:sp>
              <p:nvSpPr>
                <p:cNvPr id="16" name="Rectangle 15"/>
                <p:cNvSpPr/>
                <p:nvPr/>
              </p:nvSpPr>
              <p:spPr>
                <a:xfrm>
                  <a:off x="961106" y="4713113"/>
                  <a:ext cx="7199166" cy="523220"/>
                </a:xfrm>
                <a:prstGeom prst="rect">
                  <a:avLst/>
                </a:prstGeom>
              </p:spPr>
              <p:txBody>
                <a:bodyPr wrap="square">
                  <a:spAutoFit/>
                </a:bodyPr>
                <a:lstStyle/>
                <a:p>
                  <a:pPr algn="ctr" rtl="0">
                    <a:buClr>
                      <a:srgbClr val="002060"/>
                    </a:buClr>
                  </a:pPr>
                  <a:r>
                    <a:rPr lang="en-GB" sz="2800" dirty="0">
                      <a:solidFill>
                        <a:srgbClr val="FF0000"/>
                      </a:solidFill>
                    </a:rPr>
                    <a:t>/</a:t>
                  </a:r>
                  <a:r>
                    <a:rPr lang="en-GB" sz="2500" dirty="0">
                      <a:solidFill>
                        <a:srgbClr val="FF0000"/>
                      </a:solidFill>
                      <a:latin typeface="Arial" panose="020B0604020202020204" pitchFamily="34" charset="0"/>
                      <a:cs typeface="Arial" panose="020B0604020202020204" pitchFamily="34" charset="0"/>
                    </a:rPr>
                    <a:t>SIGH-toe-</a:t>
                  </a:r>
                  <a:r>
                    <a:rPr lang="en-GB" sz="2500" dirty="0" err="1">
                      <a:solidFill>
                        <a:srgbClr val="FF0000"/>
                      </a:solidFill>
                      <a:latin typeface="Arial" panose="020B0604020202020204" pitchFamily="34" charset="0"/>
                      <a:cs typeface="Arial" panose="020B0604020202020204" pitchFamily="34" charset="0"/>
                    </a:rPr>
                    <a:t>plazm</a:t>
                  </a:r>
                  <a:r>
                    <a:rPr lang="en-GB" sz="2800" dirty="0">
                      <a:solidFill>
                        <a:srgbClr val="FF0000"/>
                      </a:solidFill>
                    </a:rPr>
                    <a:t>/</a:t>
                  </a:r>
                </a:p>
              </p:txBody>
            </p:sp>
            <p:sp>
              <p:nvSpPr>
                <p:cNvPr id="17" name="Rectangle 16"/>
                <p:cNvSpPr/>
                <p:nvPr/>
              </p:nvSpPr>
              <p:spPr>
                <a:xfrm>
                  <a:off x="377574" y="4759279"/>
                  <a:ext cx="3276600" cy="477054"/>
                </a:xfrm>
                <a:prstGeom prst="rect">
                  <a:avLst/>
                </a:prstGeom>
              </p:spPr>
              <p:txBody>
                <a:bodyPr wrap="square">
                  <a:spAutoFit/>
                </a:bodyPr>
                <a:lstStyle/>
                <a:p>
                  <a:pPr algn="ctr" rtl="0">
                    <a:buClr>
                      <a:srgbClr val="002060"/>
                    </a:buClr>
                  </a:pPr>
                  <a:r>
                    <a:rPr lang="en-GB" sz="2500" b="1" dirty="0">
                      <a:solidFill>
                        <a:srgbClr val="FF0000"/>
                      </a:solidFill>
                      <a:latin typeface="Arial" panose="020B0604020202020204" pitchFamily="34" charset="0"/>
                      <a:cs typeface="Arial" panose="020B0604020202020204" pitchFamily="34" charset="0"/>
                    </a:rPr>
                    <a:t>C</a:t>
                  </a:r>
                  <a:r>
                    <a:rPr lang="en-GB" sz="2500" b="1" dirty="0">
                      <a:solidFill>
                        <a:schemeClr val="accent4">
                          <a:lumMod val="75000"/>
                        </a:schemeClr>
                      </a:solidFill>
                      <a:latin typeface="Arial" panose="020B0604020202020204" pitchFamily="34" charset="0"/>
                      <a:cs typeface="Arial" panose="020B0604020202020204" pitchFamily="34" charset="0"/>
                    </a:rPr>
                    <a:t>y</a:t>
                  </a:r>
                  <a:r>
                    <a:rPr lang="en-GB" sz="2500" b="1" dirty="0">
                      <a:solidFill>
                        <a:srgbClr val="002060"/>
                      </a:solidFill>
                      <a:latin typeface="Arial" panose="020B0604020202020204" pitchFamily="34" charset="0"/>
                      <a:cs typeface="Arial" panose="020B0604020202020204" pitchFamily="34" charset="0"/>
                    </a:rPr>
                    <a:t>toplasm</a:t>
                  </a:r>
                </a:p>
              </p:txBody>
            </p:sp>
          </p:grpSp>
          <p:sp>
            <p:nvSpPr>
              <p:cNvPr id="15" name="Rectangle 14"/>
              <p:cNvSpPr/>
              <p:nvPr/>
            </p:nvSpPr>
            <p:spPr>
              <a:xfrm>
                <a:off x="5598130" y="2687669"/>
                <a:ext cx="5323682" cy="477054"/>
              </a:xfrm>
              <a:prstGeom prst="rect">
                <a:avLst/>
              </a:prstGeom>
            </p:spPr>
            <p:txBody>
              <a:bodyPr wrap="square">
                <a:spAutoFit/>
              </a:bodyPr>
              <a:lstStyle/>
              <a:p>
                <a:pPr algn="ctr" rtl="0">
                  <a:buClr>
                    <a:srgbClr val="002060"/>
                  </a:buClr>
                </a:pPr>
                <a:r>
                  <a:rPr lang="en-GB" sz="2500" dirty="0">
                    <a:solidFill>
                      <a:srgbClr val="002060"/>
                    </a:solidFill>
                    <a:latin typeface="Arial" panose="020B0604020202020204" pitchFamily="34" charset="0"/>
                    <a:cs typeface="Arial" panose="020B0604020202020204" pitchFamily="34" charset="0"/>
                  </a:rPr>
                  <a:t>“liquid fills the inside of a cell”</a:t>
                </a:r>
              </a:p>
            </p:txBody>
          </p:sp>
        </p:grpSp>
      </p:grpSp>
      <p:grpSp>
        <p:nvGrpSpPr>
          <p:cNvPr id="6" name="Group 5"/>
          <p:cNvGrpSpPr/>
          <p:nvPr/>
        </p:nvGrpSpPr>
        <p:grpSpPr>
          <a:xfrm>
            <a:off x="474662" y="4207530"/>
            <a:ext cx="10505282" cy="1000274"/>
            <a:chOff x="294481" y="4143236"/>
            <a:chExt cx="10505282" cy="1000274"/>
          </a:xfrm>
        </p:grpSpPr>
        <p:sp>
          <p:nvSpPr>
            <p:cNvPr id="37" name="Rectangle 36"/>
            <p:cNvSpPr/>
            <p:nvPr/>
          </p:nvSpPr>
          <p:spPr>
            <a:xfrm>
              <a:off x="938756" y="4590256"/>
              <a:ext cx="7199166" cy="523220"/>
            </a:xfrm>
            <a:prstGeom prst="rect">
              <a:avLst/>
            </a:prstGeom>
          </p:spPr>
          <p:txBody>
            <a:bodyPr wrap="square">
              <a:spAutoFit/>
            </a:bodyPr>
            <a:lstStyle/>
            <a:p>
              <a:pPr algn="ctr" rtl="0">
                <a:buClr>
                  <a:srgbClr val="002060"/>
                </a:buClr>
              </a:pPr>
              <a:r>
                <a:rPr lang="en-GB" sz="2800" dirty="0">
                  <a:solidFill>
                    <a:srgbClr val="FF0000"/>
                  </a:solidFill>
                </a:rPr>
                <a:t>/</a:t>
              </a:r>
              <a:r>
                <a:rPr lang="en-GB" sz="2500" dirty="0">
                  <a:solidFill>
                    <a:srgbClr val="FF0000"/>
                  </a:solidFill>
                  <a:latin typeface="Arial" panose="020B0604020202020204" pitchFamily="34" charset="0"/>
                  <a:cs typeface="Arial" panose="020B0604020202020204" pitchFamily="34" charset="0"/>
                </a:rPr>
                <a:t>je-NET-</a:t>
              </a:r>
              <a:r>
                <a:rPr lang="en-GB" sz="2500" dirty="0" err="1">
                  <a:solidFill>
                    <a:srgbClr val="FF0000"/>
                  </a:solidFill>
                  <a:latin typeface="Arial" panose="020B0604020202020204" pitchFamily="34" charset="0"/>
                  <a:cs typeface="Arial" panose="020B0604020202020204" pitchFamily="34" charset="0"/>
                </a:rPr>
                <a:t>ic</a:t>
              </a:r>
              <a:r>
                <a:rPr lang="en-GB" sz="2800" dirty="0">
                  <a:solidFill>
                    <a:srgbClr val="FF0000"/>
                  </a:solidFill>
                </a:rPr>
                <a:t>/</a:t>
              </a:r>
            </a:p>
          </p:txBody>
        </p:sp>
        <p:grpSp>
          <p:nvGrpSpPr>
            <p:cNvPr id="5" name="Group 4"/>
            <p:cNvGrpSpPr/>
            <p:nvPr/>
          </p:nvGrpSpPr>
          <p:grpSpPr>
            <a:xfrm>
              <a:off x="294481" y="4143236"/>
              <a:ext cx="10505282" cy="1000274"/>
              <a:chOff x="294481" y="4676636"/>
              <a:chExt cx="10505282" cy="1000274"/>
            </a:xfrm>
          </p:grpSpPr>
          <p:sp>
            <p:nvSpPr>
              <p:cNvPr id="34" name="Rectangle 33"/>
              <p:cNvSpPr/>
              <p:nvPr/>
            </p:nvSpPr>
            <p:spPr>
              <a:xfrm>
                <a:off x="942766" y="4676636"/>
                <a:ext cx="7199166" cy="523220"/>
              </a:xfrm>
              <a:prstGeom prst="rect">
                <a:avLst/>
              </a:prstGeom>
            </p:spPr>
            <p:txBody>
              <a:bodyPr wrap="square">
                <a:spAutoFit/>
              </a:bodyPr>
              <a:lstStyle/>
              <a:p>
                <a:pPr algn="ctr" rtl="0">
                  <a:buClr>
                    <a:srgbClr val="002060"/>
                  </a:buClr>
                </a:pPr>
                <a:r>
                  <a:rPr lang="en-GB" sz="2800" dirty="0">
                    <a:solidFill>
                      <a:srgbClr val="FF0000"/>
                    </a:solidFill>
                  </a:rPr>
                  <a:t>/</a:t>
                </a:r>
                <a:r>
                  <a:rPr lang="en-GB" sz="2500" dirty="0">
                    <a:solidFill>
                      <a:srgbClr val="FF0000"/>
                    </a:solidFill>
                    <a:latin typeface="Arial" panose="020B0604020202020204" pitchFamily="34" charset="0"/>
                    <a:cs typeface="Arial" panose="020B0604020202020204" pitchFamily="34" charset="0"/>
                  </a:rPr>
                  <a:t>je-NET-</a:t>
                </a:r>
                <a:r>
                  <a:rPr lang="en-GB" sz="2500" dirty="0" err="1">
                    <a:solidFill>
                      <a:srgbClr val="FF0000"/>
                    </a:solidFill>
                    <a:latin typeface="Arial" panose="020B0604020202020204" pitchFamily="34" charset="0"/>
                    <a:cs typeface="Arial" panose="020B0604020202020204" pitchFamily="34" charset="0"/>
                  </a:rPr>
                  <a:t>ic</a:t>
                </a:r>
                <a:r>
                  <a:rPr lang="en-GB" sz="2800" dirty="0">
                    <a:solidFill>
                      <a:srgbClr val="FF0000"/>
                    </a:solidFill>
                  </a:rPr>
                  <a:t>/</a:t>
                </a:r>
              </a:p>
            </p:txBody>
          </p:sp>
          <p:sp>
            <p:nvSpPr>
              <p:cNvPr id="35" name="Rectangle 34"/>
              <p:cNvSpPr/>
              <p:nvPr/>
            </p:nvSpPr>
            <p:spPr>
              <a:xfrm>
                <a:off x="5476081" y="4722802"/>
                <a:ext cx="5323682" cy="477054"/>
              </a:xfrm>
              <a:prstGeom prst="rect">
                <a:avLst/>
              </a:prstGeom>
            </p:spPr>
            <p:txBody>
              <a:bodyPr wrap="square">
                <a:spAutoFit/>
              </a:bodyPr>
              <a:lstStyle/>
              <a:p>
                <a:pPr algn="ctr" rtl="0">
                  <a:buClr>
                    <a:srgbClr val="002060"/>
                  </a:buClr>
                </a:pPr>
                <a:r>
                  <a:rPr lang="en-GB" sz="2500" dirty="0">
                    <a:solidFill>
                      <a:srgbClr val="002060"/>
                    </a:solidFill>
                    <a:latin typeface="Arial" panose="020B0604020202020204" pitchFamily="34" charset="0"/>
                    <a:cs typeface="Arial" panose="020B0604020202020204" pitchFamily="34" charset="0"/>
                  </a:rPr>
                  <a:t>“branch of biology, study of genes”</a:t>
                </a:r>
              </a:p>
            </p:txBody>
          </p:sp>
          <p:sp>
            <p:nvSpPr>
              <p:cNvPr id="36" name="Rectangle 35"/>
              <p:cNvSpPr/>
              <p:nvPr/>
            </p:nvSpPr>
            <p:spPr>
              <a:xfrm>
                <a:off x="294481" y="4722802"/>
                <a:ext cx="3276600" cy="477054"/>
              </a:xfrm>
              <a:prstGeom prst="rect">
                <a:avLst/>
              </a:prstGeom>
            </p:spPr>
            <p:txBody>
              <a:bodyPr wrap="square">
                <a:spAutoFit/>
              </a:bodyPr>
              <a:lstStyle/>
              <a:p>
                <a:pPr algn="ctr" rtl="0">
                  <a:buClr>
                    <a:srgbClr val="002060"/>
                  </a:buClr>
                </a:pPr>
                <a:r>
                  <a:rPr lang="en-GB" sz="2500" b="1" dirty="0">
                    <a:solidFill>
                      <a:srgbClr val="FF0000"/>
                    </a:solidFill>
                    <a:latin typeface="Arial" panose="020B0604020202020204" pitchFamily="34" charset="0"/>
                    <a:cs typeface="Arial" panose="020B0604020202020204" pitchFamily="34" charset="0"/>
                  </a:rPr>
                  <a:t>G</a:t>
                </a:r>
                <a:r>
                  <a:rPr lang="en-GB" sz="2500" b="1" dirty="0">
                    <a:solidFill>
                      <a:schemeClr val="accent4">
                        <a:lumMod val="75000"/>
                      </a:schemeClr>
                    </a:solidFill>
                    <a:latin typeface="Arial" panose="020B0604020202020204" pitchFamily="34" charset="0"/>
                    <a:cs typeface="Arial" panose="020B0604020202020204" pitchFamily="34" charset="0"/>
                  </a:rPr>
                  <a:t>e</a:t>
                </a:r>
                <a:r>
                  <a:rPr lang="en-GB" sz="2500" b="1" dirty="0">
                    <a:solidFill>
                      <a:srgbClr val="002060"/>
                    </a:solidFill>
                    <a:latin typeface="Arial" panose="020B0604020202020204" pitchFamily="34" charset="0"/>
                    <a:cs typeface="Arial" panose="020B0604020202020204" pitchFamily="34" charset="0"/>
                  </a:rPr>
                  <a:t>netic</a:t>
                </a:r>
              </a:p>
            </p:txBody>
          </p:sp>
          <p:sp>
            <p:nvSpPr>
              <p:cNvPr id="38" name="Rectangle 37"/>
              <p:cNvSpPr/>
              <p:nvPr/>
            </p:nvSpPr>
            <p:spPr>
              <a:xfrm>
                <a:off x="4800599" y="5199856"/>
                <a:ext cx="5323682" cy="477054"/>
              </a:xfrm>
              <a:prstGeom prst="rect">
                <a:avLst/>
              </a:prstGeom>
            </p:spPr>
            <p:txBody>
              <a:bodyPr wrap="square">
                <a:spAutoFit/>
              </a:bodyPr>
              <a:lstStyle/>
              <a:p>
                <a:pPr algn="ctr" rtl="0">
                  <a:buClr>
                    <a:srgbClr val="002060"/>
                  </a:buClr>
                </a:pPr>
                <a:r>
                  <a:rPr lang="en-GB" sz="2500" dirty="0">
                    <a:solidFill>
                      <a:srgbClr val="002060"/>
                    </a:solidFill>
                    <a:latin typeface="Arial" panose="020B0604020202020204" pitchFamily="34" charset="0"/>
                    <a:cs typeface="Arial" panose="020B0604020202020204" pitchFamily="34" charset="0"/>
                  </a:rPr>
                  <a:t>“large”</a:t>
                </a:r>
              </a:p>
            </p:txBody>
          </p:sp>
          <p:sp>
            <p:nvSpPr>
              <p:cNvPr id="39" name="Rectangle 38"/>
              <p:cNvSpPr/>
              <p:nvPr/>
            </p:nvSpPr>
            <p:spPr>
              <a:xfrm>
                <a:off x="294481" y="5199856"/>
                <a:ext cx="3276600" cy="477054"/>
              </a:xfrm>
              <a:prstGeom prst="rect">
                <a:avLst/>
              </a:prstGeom>
            </p:spPr>
            <p:txBody>
              <a:bodyPr wrap="square">
                <a:spAutoFit/>
              </a:bodyPr>
              <a:lstStyle/>
              <a:p>
                <a:pPr algn="ctr" rtl="0">
                  <a:buClr>
                    <a:srgbClr val="002060"/>
                  </a:buClr>
                </a:pPr>
                <a:r>
                  <a:rPr lang="en-GB" sz="2500" b="1" dirty="0">
                    <a:solidFill>
                      <a:srgbClr val="FF0000"/>
                    </a:solidFill>
                    <a:latin typeface="Arial" panose="020B0604020202020204" pitchFamily="34" charset="0"/>
                    <a:cs typeface="Arial" panose="020B0604020202020204" pitchFamily="34" charset="0"/>
                  </a:rPr>
                  <a:t>G</a:t>
                </a:r>
                <a:r>
                  <a:rPr lang="en-GB" sz="2500" b="1" dirty="0">
                    <a:solidFill>
                      <a:schemeClr val="accent4">
                        <a:lumMod val="75000"/>
                      </a:schemeClr>
                    </a:solidFill>
                    <a:latin typeface="Arial" panose="020B0604020202020204" pitchFamily="34" charset="0"/>
                    <a:cs typeface="Arial" panose="020B0604020202020204" pitchFamily="34" charset="0"/>
                  </a:rPr>
                  <a:t>i</a:t>
                </a:r>
                <a:r>
                  <a:rPr lang="en-GB" sz="2500" b="1" dirty="0">
                    <a:solidFill>
                      <a:srgbClr val="002060"/>
                    </a:solidFill>
                    <a:latin typeface="Arial" panose="020B0604020202020204" pitchFamily="34" charset="0"/>
                    <a:cs typeface="Arial" panose="020B0604020202020204" pitchFamily="34" charset="0"/>
                  </a:rPr>
                  <a:t>ant</a:t>
                </a:r>
              </a:p>
            </p:txBody>
          </p:sp>
        </p:grpSp>
      </p:grpSp>
      <p:sp>
        <p:nvSpPr>
          <p:cNvPr id="7" name="Rectangle 6"/>
          <p:cNvSpPr/>
          <p:nvPr/>
        </p:nvSpPr>
        <p:spPr>
          <a:xfrm>
            <a:off x="169862" y="5187951"/>
            <a:ext cx="9372600" cy="646331"/>
          </a:xfrm>
          <a:prstGeom prst="rect">
            <a:avLst/>
          </a:prstGeom>
        </p:spPr>
        <p:txBody>
          <a:bodyPr wrap="square">
            <a:spAutoFit/>
          </a:bodyPr>
          <a:lstStyle/>
          <a:p>
            <a:pPr marL="722313" indent="-452438" algn="just" rtl="0">
              <a:lnSpc>
                <a:spcPct val="150000"/>
              </a:lnSpc>
              <a:buFont typeface="Wingdings" panose="05000000000000000000" pitchFamily="2" charset="2"/>
              <a:buChar char="Ø"/>
            </a:pPr>
            <a:r>
              <a:rPr lang="en-GB" sz="2400" dirty="0">
                <a:solidFill>
                  <a:srgbClr val="002060"/>
                </a:solidFill>
                <a:latin typeface="Arial" panose="020B0604020202020204" pitchFamily="34" charset="0"/>
                <a:ea typeface="Calibri" panose="020F0502020204030204" pitchFamily="34" charset="0"/>
              </a:rPr>
              <a:t>But </a:t>
            </a:r>
            <a:r>
              <a:rPr lang="en-GB" sz="2400" b="1" dirty="0">
                <a:solidFill>
                  <a:srgbClr val="FF0000"/>
                </a:solidFill>
                <a:latin typeface="Arial" panose="020B0604020202020204" pitchFamily="34" charset="0"/>
                <a:ea typeface="Calibri" panose="020F0502020204030204" pitchFamily="34" charset="0"/>
              </a:rPr>
              <a:t>(</a:t>
            </a:r>
            <a:r>
              <a:rPr lang="en-GB" sz="2400" b="1" i="1" dirty="0">
                <a:solidFill>
                  <a:srgbClr val="FF0000"/>
                </a:solidFill>
                <a:latin typeface="Arial" panose="020B0604020202020204" pitchFamily="34" charset="0"/>
                <a:ea typeface="Calibri" panose="020F0502020204030204" pitchFamily="34" charset="0"/>
              </a:rPr>
              <a:t>c</a:t>
            </a:r>
            <a:r>
              <a:rPr lang="en-GB" sz="2400" b="1" dirty="0">
                <a:solidFill>
                  <a:srgbClr val="FF0000"/>
                </a:solidFill>
                <a:latin typeface="Arial" panose="020B0604020202020204" pitchFamily="34" charset="0"/>
                <a:ea typeface="Calibri" panose="020F0502020204030204" pitchFamily="34" charset="0"/>
              </a:rPr>
              <a:t>)</a:t>
            </a:r>
            <a:r>
              <a:rPr lang="en-GB" sz="2400" dirty="0">
                <a:solidFill>
                  <a:srgbClr val="FF0000"/>
                </a:solidFill>
                <a:latin typeface="Arial" panose="020B0604020202020204" pitchFamily="34" charset="0"/>
                <a:ea typeface="Calibri" panose="020F0502020204030204" pitchFamily="34" charset="0"/>
              </a:rPr>
              <a:t> </a:t>
            </a:r>
            <a:r>
              <a:rPr lang="en-GB" sz="2400" dirty="0">
                <a:solidFill>
                  <a:srgbClr val="002060"/>
                </a:solidFill>
                <a:latin typeface="Arial" panose="020B0604020202020204" pitchFamily="34" charset="0"/>
                <a:ea typeface="Calibri" panose="020F0502020204030204" pitchFamily="34" charset="0"/>
              </a:rPr>
              <a:t>and</a:t>
            </a:r>
            <a:r>
              <a:rPr lang="en-GB" sz="2400" dirty="0">
                <a:solidFill>
                  <a:srgbClr val="FF0000"/>
                </a:solidFill>
                <a:latin typeface="Arial" panose="020B0604020202020204" pitchFamily="34" charset="0"/>
                <a:ea typeface="Calibri" panose="020F0502020204030204" pitchFamily="34" charset="0"/>
              </a:rPr>
              <a:t> </a:t>
            </a:r>
            <a:r>
              <a:rPr lang="en-GB" sz="2400" b="1" dirty="0">
                <a:solidFill>
                  <a:srgbClr val="FF0000"/>
                </a:solidFill>
                <a:latin typeface="Arial" panose="020B0604020202020204" pitchFamily="34" charset="0"/>
                <a:ea typeface="Calibri" panose="020F0502020204030204" pitchFamily="34" charset="0"/>
              </a:rPr>
              <a:t>(g)</a:t>
            </a:r>
            <a:r>
              <a:rPr lang="en-GB" sz="2400" dirty="0">
                <a:solidFill>
                  <a:srgbClr val="FF0000"/>
                </a:solidFill>
                <a:latin typeface="Arial" panose="020B0604020202020204" pitchFamily="34" charset="0"/>
                <a:ea typeface="Calibri" panose="020F0502020204030204" pitchFamily="34" charset="0"/>
              </a:rPr>
              <a:t> </a:t>
            </a:r>
            <a:r>
              <a:rPr lang="en-GB" sz="2400" dirty="0">
                <a:solidFill>
                  <a:srgbClr val="002060"/>
                </a:solidFill>
                <a:latin typeface="Arial" panose="020B0604020202020204" pitchFamily="34" charset="0"/>
                <a:ea typeface="Calibri" panose="020F0502020204030204" pitchFamily="34" charset="0"/>
              </a:rPr>
              <a:t>have a hard sound before other letters.</a:t>
            </a:r>
          </a:p>
        </p:txBody>
      </p:sp>
      <p:grpSp>
        <p:nvGrpSpPr>
          <p:cNvPr id="8" name="Group 7"/>
          <p:cNvGrpSpPr/>
          <p:nvPr/>
        </p:nvGrpSpPr>
        <p:grpSpPr>
          <a:xfrm>
            <a:off x="550863" y="5731530"/>
            <a:ext cx="10603247" cy="523220"/>
            <a:chOff x="370681" y="5514836"/>
            <a:chExt cx="10603247" cy="523220"/>
          </a:xfrm>
        </p:grpSpPr>
        <p:sp>
          <p:nvSpPr>
            <p:cNvPr id="41" name="Rectangle 40"/>
            <p:cNvSpPr/>
            <p:nvPr/>
          </p:nvSpPr>
          <p:spPr>
            <a:xfrm>
              <a:off x="954213" y="5514836"/>
              <a:ext cx="7199166" cy="523220"/>
            </a:xfrm>
            <a:prstGeom prst="rect">
              <a:avLst/>
            </a:prstGeom>
          </p:spPr>
          <p:txBody>
            <a:bodyPr wrap="square">
              <a:spAutoFit/>
            </a:bodyPr>
            <a:lstStyle/>
            <a:p>
              <a:pPr algn="ctr" rtl="0">
                <a:buClr>
                  <a:srgbClr val="002060"/>
                </a:buClr>
              </a:pPr>
              <a:r>
                <a:rPr lang="en-GB" sz="2800" dirty="0">
                  <a:solidFill>
                    <a:srgbClr val="FF0000"/>
                  </a:solidFill>
                </a:rPr>
                <a:t>/</a:t>
              </a:r>
              <a:r>
                <a:rPr lang="en-GB" sz="2500" dirty="0">
                  <a:solidFill>
                    <a:srgbClr val="FF0000"/>
                  </a:solidFill>
                  <a:latin typeface="Arial" panose="020B0604020202020204" pitchFamily="34" charset="0"/>
                  <a:cs typeface="Arial" panose="020B0604020202020204" pitchFamily="34" charset="0"/>
                </a:rPr>
                <a:t>CARD-</a:t>
              </a:r>
              <a:r>
                <a:rPr lang="en-GB" sz="2500" dirty="0" err="1">
                  <a:solidFill>
                    <a:srgbClr val="FF0000"/>
                  </a:solidFill>
                  <a:latin typeface="Arial" panose="020B0604020202020204" pitchFamily="34" charset="0"/>
                  <a:cs typeface="Arial" panose="020B0604020202020204" pitchFamily="34" charset="0"/>
                </a:rPr>
                <a:t>iac</a:t>
              </a:r>
              <a:r>
                <a:rPr lang="en-GB" sz="2800" dirty="0">
                  <a:solidFill>
                    <a:srgbClr val="FF0000"/>
                  </a:solidFill>
                </a:rPr>
                <a:t>/</a:t>
              </a:r>
            </a:p>
          </p:txBody>
        </p:sp>
        <p:sp>
          <p:nvSpPr>
            <p:cNvPr id="42" name="Rectangle 41"/>
            <p:cNvSpPr/>
            <p:nvPr/>
          </p:nvSpPr>
          <p:spPr>
            <a:xfrm>
              <a:off x="370681" y="5561002"/>
              <a:ext cx="3276600" cy="477054"/>
            </a:xfrm>
            <a:prstGeom prst="rect">
              <a:avLst/>
            </a:prstGeom>
          </p:spPr>
          <p:txBody>
            <a:bodyPr wrap="square">
              <a:spAutoFit/>
            </a:bodyPr>
            <a:lstStyle/>
            <a:p>
              <a:pPr algn="ctr" rtl="0">
                <a:buClr>
                  <a:srgbClr val="002060"/>
                </a:buClr>
              </a:pPr>
              <a:r>
                <a:rPr lang="en-GB" sz="2500" b="1" dirty="0">
                  <a:solidFill>
                    <a:srgbClr val="FF0000"/>
                  </a:solidFill>
                  <a:latin typeface="Arial" panose="020B0604020202020204" pitchFamily="34" charset="0"/>
                  <a:cs typeface="Arial" panose="020B0604020202020204" pitchFamily="34" charset="0"/>
                </a:rPr>
                <a:t>C</a:t>
              </a:r>
              <a:r>
                <a:rPr lang="en-GB" sz="2500" b="1" dirty="0">
                  <a:solidFill>
                    <a:srgbClr val="002060"/>
                  </a:solidFill>
                  <a:latin typeface="Arial" panose="020B0604020202020204" pitchFamily="34" charset="0"/>
                  <a:cs typeface="Arial" panose="020B0604020202020204" pitchFamily="34" charset="0"/>
                </a:rPr>
                <a:t>ardiac</a:t>
              </a:r>
            </a:p>
          </p:txBody>
        </p:sp>
        <p:sp>
          <p:nvSpPr>
            <p:cNvPr id="44" name="Rectangle 43"/>
            <p:cNvSpPr/>
            <p:nvPr/>
          </p:nvSpPr>
          <p:spPr>
            <a:xfrm>
              <a:off x="5650246" y="5561002"/>
              <a:ext cx="5323682" cy="477054"/>
            </a:xfrm>
            <a:prstGeom prst="rect">
              <a:avLst/>
            </a:prstGeom>
          </p:spPr>
          <p:txBody>
            <a:bodyPr wrap="square">
              <a:spAutoFit/>
            </a:bodyPr>
            <a:lstStyle/>
            <a:p>
              <a:pPr algn="ctr" rtl="0">
                <a:buClr>
                  <a:srgbClr val="002060"/>
                </a:buClr>
              </a:pPr>
              <a:r>
                <a:rPr lang="en-GB" sz="2500" dirty="0">
                  <a:solidFill>
                    <a:srgbClr val="002060"/>
                  </a:solidFill>
                  <a:latin typeface="Arial" panose="020B0604020202020204" pitchFamily="34" charset="0"/>
                  <a:cs typeface="Arial" panose="020B0604020202020204" pitchFamily="34" charset="0"/>
                </a:rPr>
                <a:t>“related to heart”</a:t>
              </a:r>
            </a:p>
          </p:txBody>
        </p:sp>
      </p:grpSp>
      <p:grpSp>
        <p:nvGrpSpPr>
          <p:cNvPr id="45" name="Group 44"/>
          <p:cNvGrpSpPr/>
          <p:nvPr/>
        </p:nvGrpSpPr>
        <p:grpSpPr>
          <a:xfrm>
            <a:off x="550863" y="6264930"/>
            <a:ext cx="10603247" cy="523220"/>
            <a:chOff x="370681" y="5514836"/>
            <a:chExt cx="10603247" cy="523220"/>
          </a:xfrm>
        </p:grpSpPr>
        <p:sp>
          <p:nvSpPr>
            <p:cNvPr id="46" name="Rectangle 45"/>
            <p:cNvSpPr/>
            <p:nvPr/>
          </p:nvSpPr>
          <p:spPr>
            <a:xfrm>
              <a:off x="954213" y="5514836"/>
              <a:ext cx="7199166" cy="523220"/>
            </a:xfrm>
            <a:prstGeom prst="rect">
              <a:avLst/>
            </a:prstGeom>
          </p:spPr>
          <p:txBody>
            <a:bodyPr wrap="square">
              <a:spAutoFit/>
            </a:bodyPr>
            <a:lstStyle/>
            <a:p>
              <a:pPr algn="ctr" rtl="0">
                <a:buClr>
                  <a:srgbClr val="002060"/>
                </a:buClr>
              </a:pPr>
              <a:r>
                <a:rPr lang="en-GB" sz="2800" dirty="0">
                  <a:solidFill>
                    <a:srgbClr val="FF0000"/>
                  </a:solidFill>
                </a:rPr>
                <a:t>/</a:t>
              </a:r>
              <a:r>
                <a:rPr lang="en-GB" sz="2500" dirty="0">
                  <a:solidFill>
                    <a:srgbClr val="FF0000"/>
                  </a:solidFill>
                  <a:latin typeface="Arial" panose="020B0604020202020204" pitchFamily="34" charset="0"/>
                  <a:cs typeface="Arial" panose="020B0604020202020204" pitchFamily="34" charset="0"/>
                </a:rPr>
                <a:t>GAS-trick</a:t>
              </a:r>
              <a:r>
                <a:rPr lang="en-GB" sz="2800" dirty="0">
                  <a:solidFill>
                    <a:srgbClr val="FF0000"/>
                  </a:solidFill>
                </a:rPr>
                <a:t>/</a:t>
              </a:r>
            </a:p>
          </p:txBody>
        </p:sp>
        <p:sp>
          <p:nvSpPr>
            <p:cNvPr id="47" name="Rectangle 46"/>
            <p:cNvSpPr/>
            <p:nvPr/>
          </p:nvSpPr>
          <p:spPr>
            <a:xfrm>
              <a:off x="370681" y="5561002"/>
              <a:ext cx="3276600" cy="477054"/>
            </a:xfrm>
            <a:prstGeom prst="rect">
              <a:avLst/>
            </a:prstGeom>
          </p:spPr>
          <p:txBody>
            <a:bodyPr wrap="square">
              <a:spAutoFit/>
            </a:bodyPr>
            <a:lstStyle/>
            <a:p>
              <a:pPr algn="ctr" rtl="0">
                <a:buClr>
                  <a:srgbClr val="002060"/>
                </a:buClr>
              </a:pPr>
              <a:r>
                <a:rPr lang="en-GB" sz="2500" b="1" dirty="0">
                  <a:solidFill>
                    <a:srgbClr val="FF0000"/>
                  </a:solidFill>
                  <a:latin typeface="Arial" panose="020B0604020202020204" pitchFamily="34" charset="0"/>
                  <a:cs typeface="Arial" panose="020B0604020202020204" pitchFamily="34" charset="0"/>
                </a:rPr>
                <a:t>G</a:t>
              </a:r>
              <a:r>
                <a:rPr lang="en-GB" sz="2500" b="1" dirty="0">
                  <a:solidFill>
                    <a:srgbClr val="002060"/>
                  </a:solidFill>
                  <a:latin typeface="Arial" panose="020B0604020202020204" pitchFamily="34" charset="0"/>
                  <a:cs typeface="Arial" panose="020B0604020202020204" pitchFamily="34" charset="0"/>
                </a:rPr>
                <a:t>astric</a:t>
              </a:r>
            </a:p>
          </p:txBody>
        </p:sp>
        <p:sp>
          <p:nvSpPr>
            <p:cNvPr id="48" name="Rectangle 47"/>
            <p:cNvSpPr/>
            <p:nvPr/>
          </p:nvSpPr>
          <p:spPr>
            <a:xfrm>
              <a:off x="5650246" y="5561002"/>
              <a:ext cx="5323682" cy="477054"/>
            </a:xfrm>
            <a:prstGeom prst="rect">
              <a:avLst/>
            </a:prstGeom>
          </p:spPr>
          <p:txBody>
            <a:bodyPr wrap="square">
              <a:spAutoFit/>
            </a:bodyPr>
            <a:lstStyle/>
            <a:p>
              <a:pPr algn="ctr" rtl="0">
                <a:buClr>
                  <a:srgbClr val="002060"/>
                </a:buClr>
              </a:pPr>
              <a:r>
                <a:rPr lang="en-GB" sz="2500" dirty="0">
                  <a:solidFill>
                    <a:srgbClr val="002060"/>
                  </a:solidFill>
                  <a:latin typeface="Arial" panose="020B0604020202020204" pitchFamily="34" charset="0"/>
                  <a:cs typeface="Arial" panose="020B0604020202020204" pitchFamily="34" charset="0"/>
                </a:rPr>
                <a:t>“adj. of stomach”</a:t>
              </a:r>
            </a:p>
          </p:txBody>
        </p:sp>
      </p:grpSp>
    </p:spTree>
    <p:extLst>
      <p:ext uri="{BB962C8B-B14F-4D97-AF65-F5344CB8AC3E}">
        <p14:creationId xmlns:p14="http://schemas.microsoft.com/office/powerpoint/2010/main" val="1364902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22262" y="518588"/>
            <a:ext cx="10657682" cy="365432"/>
          </a:xfrm>
        </p:spPr>
        <p:txBody>
          <a:bodyPr>
            <a:noAutofit/>
          </a:bodyPr>
          <a:lstStyle/>
          <a:p>
            <a:pPr algn="ctr"/>
            <a:r>
              <a:rPr lang="en-GB" sz="3200" b="1" dirty="0">
                <a:solidFill>
                  <a:srgbClr val="002060"/>
                </a:solidFill>
                <a:latin typeface="Arial" panose="020B0604020202020204" pitchFamily="34" charset="0"/>
                <a:cs typeface="Arial" panose="020B0604020202020204" pitchFamily="34" charset="0"/>
              </a:rPr>
              <a:t>Medical Terms</a:t>
            </a:r>
            <a:endParaRPr lang="en-IN" sz="3200" b="1" dirty="0">
              <a:solidFill>
                <a:srgbClr val="002060"/>
              </a:solidFill>
              <a:latin typeface="Arial" panose="020B0604020202020204" pitchFamily="34" charset="0"/>
              <a:cs typeface="Arial" panose="020B0604020202020204" pitchFamily="34" charset="0"/>
            </a:endParaRPr>
          </a:p>
        </p:txBody>
      </p:sp>
      <p:sp>
        <p:nvSpPr>
          <p:cNvPr id="43" name="Content Placeholder 2"/>
          <p:cNvSpPr txBox="1">
            <a:spLocks/>
          </p:cNvSpPr>
          <p:nvPr/>
        </p:nvSpPr>
        <p:spPr>
          <a:xfrm>
            <a:off x="627062" y="996950"/>
            <a:ext cx="9982200" cy="533400"/>
          </a:xfrm>
          <a:prstGeom prst="rect">
            <a:avLst/>
          </a:prstGeom>
        </p:spPr>
        <p:txBody>
          <a:bodyPr vert="horz" lIns="91440" tIns="45720" rIns="91440" bIns="45720" rtlCol="0">
            <a:normAutofit/>
          </a:bodyPr>
          <a:lstStyle>
            <a:lvl1pPr marL="179988" indent="-143991" algn="l" defTabSz="719953" rtl="0" eaLnBrk="1" latinLnBrk="0" hangingPunct="1">
              <a:lnSpc>
                <a:spcPct val="90000"/>
              </a:lnSpc>
              <a:spcBef>
                <a:spcPts val="1050"/>
              </a:spcBef>
              <a:buClr>
                <a:schemeClr val="accent1"/>
              </a:buClr>
              <a:buSzPct val="80000"/>
              <a:buFont typeface="Corbel" pitchFamily="34" charset="0"/>
              <a:buChar char="•"/>
              <a:defRPr sz="2100" kern="1200">
                <a:solidFill>
                  <a:schemeClr val="accent1"/>
                </a:solidFill>
                <a:latin typeface="+mn-lt"/>
                <a:ea typeface="+mn-ea"/>
                <a:cs typeface="+mn-cs"/>
              </a:defRPr>
            </a:lvl1pPr>
            <a:lvl2pPr marL="359976" indent="-143991" algn="l" defTabSz="719953" rtl="0" eaLnBrk="1" latinLnBrk="0" hangingPunct="1">
              <a:lnSpc>
                <a:spcPct val="90000"/>
              </a:lnSpc>
              <a:spcBef>
                <a:spcPts val="157"/>
              </a:spcBef>
              <a:spcAft>
                <a:spcPts val="315"/>
              </a:spcAft>
              <a:buClr>
                <a:schemeClr val="accent1"/>
              </a:buClr>
              <a:buSzPct val="80000"/>
              <a:buFont typeface="Corbel" pitchFamily="34" charset="0"/>
              <a:buChar char="•"/>
              <a:defRPr sz="1890" kern="1200">
                <a:solidFill>
                  <a:schemeClr val="accent1"/>
                </a:solidFill>
                <a:latin typeface="+mn-lt"/>
                <a:ea typeface="+mn-ea"/>
                <a:cs typeface="+mn-cs"/>
              </a:defRPr>
            </a:lvl2pPr>
            <a:lvl3pPr marL="575962" indent="-143991" algn="l" defTabSz="719953" rtl="0" eaLnBrk="1" latinLnBrk="0" hangingPunct="1">
              <a:lnSpc>
                <a:spcPct val="90000"/>
              </a:lnSpc>
              <a:spcBef>
                <a:spcPts val="157"/>
              </a:spcBef>
              <a:spcAft>
                <a:spcPts val="315"/>
              </a:spcAft>
              <a:buClr>
                <a:schemeClr val="accent1"/>
              </a:buClr>
              <a:buSzPct val="80000"/>
              <a:buFont typeface="Corbel" pitchFamily="34" charset="0"/>
              <a:buChar char="•"/>
              <a:defRPr sz="1680" kern="1200">
                <a:solidFill>
                  <a:schemeClr val="accent1"/>
                </a:solidFill>
                <a:latin typeface="+mn-lt"/>
                <a:ea typeface="+mn-ea"/>
                <a:cs typeface="+mn-cs"/>
              </a:defRPr>
            </a:lvl3pPr>
            <a:lvl4pPr marL="791948" indent="-143991"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4pPr>
            <a:lvl5pPr marL="965942" indent="-143991"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5pPr>
            <a:lvl6pPr marL="1154780" indent="-179988"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6pPr>
            <a:lvl7pPr marL="1364740" indent="-179988"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7pPr>
            <a:lvl8pPr marL="1574700" indent="-179988"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8pPr>
            <a:lvl9pPr marL="1784660" indent="-179988"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9pPr>
          </a:lstStyle>
          <a:p>
            <a:pPr marL="35997" indent="0">
              <a:buNone/>
            </a:pPr>
            <a:r>
              <a:rPr lang="en-GB" sz="2800" b="1" dirty="0">
                <a:solidFill>
                  <a:srgbClr val="C00000"/>
                </a:solidFill>
                <a:latin typeface="Arial" panose="020B0604020202020204" pitchFamily="34" charset="0"/>
                <a:cs typeface="Arial" panose="020B0604020202020204" pitchFamily="34" charset="0"/>
              </a:rPr>
              <a:t>Pronouncing Common Suffixes and Endings</a:t>
            </a:r>
            <a:endParaRPr lang="en-GB" sz="2800" dirty="0">
              <a:solidFill>
                <a:srgbClr val="C00000"/>
              </a:solidFill>
              <a:latin typeface="Arial" panose="020B0604020202020204" pitchFamily="34" charset="0"/>
              <a:cs typeface="Arial" panose="020B0604020202020204" pitchFamily="34" charset="0"/>
            </a:endParaRPr>
          </a:p>
          <a:p>
            <a:pPr marL="0" indent="0" algn="just">
              <a:spcBef>
                <a:spcPts val="1800"/>
              </a:spcBef>
              <a:buClr>
                <a:srgbClr val="002060"/>
              </a:buClr>
              <a:buSzPct val="100000"/>
              <a:buNone/>
            </a:pPr>
            <a:endParaRPr lang="en-GB" sz="28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41809" indent="-342900" algn="just">
              <a:spcBef>
                <a:spcPts val="1800"/>
              </a:spcBef>
              <a:buClr>
                <a:srgbClr val="002060"/>
              </a:buClr>
              <a:buSzPct val="100000"/>
              <a:buFont typeface="Wingdings" panose="05000000000000000000" pitchFamily="2" charset="2"/>
              <a:buChar char="Ø"/>
            </a:pPr>
            <a:endParaRPr lang="en-IN" sz="28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Rectangle 8"/>
          <p:cNvSpPr/>
          <p:nvPr/>
        </p:nvSpPr>
        <p:spPr>
          <a:xfrm>
            <a:off x="664055" y="1377951"/>
            <a:ext cx="4628190" cy="646331"/>
          </a:xfrm>
          <a:prstGeom prst="rect">
            <a:avLst/>
          </a:prstGeom>
        </p:spPr>
        <p:txBody>
          <a:bodyPr wrap="none">
            <a:spAutoFit/>
          </a:bodyPr>
          <a:lstStyle/>
          <a:p>
            <a:pPr marL="342900" indent="-342900" algn="just" rtl="0">
              <a:lnSpc>
                <a:spcPct val="150000"/>
              </a:lnSpc>
              <a:spcBef>
                <a:spcPts val="1200"/>
              </a:spcBef>
              <a:buFont typeface="Wingdings" panose="05000000000000000000" pitchFamily="2" charset="2"/>
              <a:buChar char=""/>
            </a:pPr>
            <a:r>
              <a:rPr lang="en-GB" sz="2400" b="1" dirty="0">
                <a:solidFill>
                  <a:schemeClr val="accent1">
                    <a:lumMod val="75000"/>
                  </a:schemeClr>
                </a:solidFill>
                <a:latin typeface="Arial" panose="020B0604020202020204" pitchFamily="34" charset="0"/>
                <a:ea typeface="Calibri" panose="020F0502020204030204" pitchFamily="34" charset="0"/>
              </a:rPr>
              <a:t>Singular and Plural Endings</a:t>
            </a:r>
            <a:endParaRPr lang="en-GB" sz="2000" dirty="0">
              <a:solidFill>
                <a:schemeClr val="accent1">
                  <a:lumMod val="75000"/>
                </a:schemeClr>
              </a:solidFill>
              <a:latin typeface="Arial" panose="020B0604020202020204" pitchFamily="34" charset="0"/>
              <a:ea typeface="Calibri" panose="020F0502020204030204" pitchFamily="34" charset="0"/>
            </a:endParaRPr>
          </a:p>
        </p:txBody>
      </p:sp>
      <p:pic>
        <p:nvPicPr>
          <p:cNvPr id="11" name="Picture 10"/>
          <p:cNvPicPr>
            <a:picLocks noChangeAspect="1"/>
          </p:cNvPicPr>
          <p:nvPr/>
        </p:nvPicPr>
        <p:blipFill>
          <a:blip r:embed="rId2"/>
          <a:stretch>
            <a:fillRect/>
          </a:stretch>
        </p:blipFill>
        <p:spPr>
          <a:xfrm>
            <a:off x="668008" y="3045230"/>
            <a:ext cx="9865054" cy="4200121"/>
          </a:xfrm>
          <a:prstGeom prst="rect">
            <a:avLst/>
          </a:prstGeom>
        </p:spPr>
      </p:pic>
      <p:sp>
        <p:nvSpPr>
          <p:cNvPr id="18" name="Rectangle 17"/>
          <p:cNvSpPr/>
          <p:nvPr/>
        </p:nvSpPr>
        <p:spPr>
          <a:xfrm>
            <a:off x="779462" y="1911350"/>
            <a:ext cx="9601200" cy="1154162"/>
          </a:xfrm>
          <a:prstGeom prst="rect">
            <a:avLst/>
          </a:prstGeom>
        </p:spPr>
        <p:txBody>
          <a:bodyPr wrap="square">
            <a:spAutoFit/>
          </a:bodyPr>
          <a:lstStyle/>
          <a:p>
            <a:pPr algn="just" rtl="0"/>
            <a:r>
              <a:rPr lang="en-GB" sz="2300" dirty="0">
                <a:solidFill>
                  <a:srgbClr val="002060"/>
                </a:solidFill>
                <a:latin typeface="Arial" panose="020B0604020202020204" pitchFamily="34" charset="0"/>
                <a:ea typeface="Calibri" panose="020F0502020204030204" pitchFamily="34" charset="0"/>
              </a:rPr>
              <a:t>Many medical terms originate from Greek and Latin words. The rules for forming the singular and plural forms of some words follow the rules of these languages rather than English. </a:t>
            </a:r>
          </a:p>
        </p:txBody>
      </p:sp>
    </p:spTree>
    <p:extLst>
      <p:ext uri="{BB962C8B-B14F-4D97-AF65-F5344CB8AC3E}">
        <p14:creationId xmlns:p14="http://schemas.microsoft.com/office/powerpoint/2010/main" val="7092964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22262" y="518588"/>
            <a:ext cx="10657682" cy="365432"/>
          </a:xfrm>
        </p:spPr>
        <p:txBody>
          <a:bodyPr>
            <a:noAutofit/>
          </a:bodyPr>
          <a:lstStyle/>
          <a:p>
            <a:pPr algn="ctr"/>
            <a:r>
              <a:rPr lang="en-GB" sz="3200" b="1" dirty="0">
                <a:solidFill>
                  <a:srgbClr val="002060"/>
                </a:solidFill>
                <a:latin typeface="Arial" panose="020B0604020202020204" pitchFamily="34" charset="0"/>
                <a:cs typeface="Arial" panose="020B0604020202020204" pitchFamily="34" charset="0"/>
              </a:rPr>
              <a:t>Medical Terms</a:t>
            </a:r>
            <a:endParaRPr lang="en-IN" sz="3200" b="1" dirty="0">
              <a:solidFill>
                <a:srgbClr val="002060"/>
              </a:solidFill>
              <a:latin typeface="Arial" panose="020B0604020202020204" pitchFamily="34" charset="0"/>
              <a:cs typeface="Arial" panose="020B0604020202020204" pitchFamily="34" charset="0"/>
            </a:endParaRPr>
          </a:p>
        </p:txBody>
      </p:sp>
      <p:sp>
        <p:nvSpPr>
          <p:cNvPr id="43" name="Content Placeholder 2"/>
          <p:cNvSpPr txBox="1">
            <a:spLocks/>
          </p:cNvSpPr>
          <p:nvPr/>
        </p:nvSpPr>
        <p:spPr>
          <a:xfrm>
            <a:off x="627062" y="1225550"/>
            <a:ext cx="9982200" cy="533400"/>
          </a:xfrm>
          <a:prstGeom prst="rect">
            <a:avLst/>
          </a:prstGeom>
        </p:spPr>
        <p:txBody>
          <a:bodyPr vert="horz" lIns="91440" tIns="45720" rIns="91440" bIns="45720" rtlCol="0">
            <a:normAutofit/>
          </a:bodyPr>
          <a:lstStyle>
            <a:lvl1pPr marL="179988" indent="-143991" algn="l" defTabSz="719953" rtl="0" eaLnBrk="1" latinLnBrk="0" hangingPunct="1">
              <a:lnSpc>
                <a:spcPct val="90000"/>
              </a:lnSpc>
              <a:spcBef>
                <a:spcPts val="1050"/>
              </a:spcBef>
              <a:buClr>
                <a:schemeClr val="accent1"/>
              </a:buClr>
              <a:buSzPct val="80000"/>
              <a:buFont typeface="Corbel" pitchFamily="34" charset="0"/>
              <a:buChar char="•"/>
              <a:defRPr sz="2100" kern="1200">
                <a:solidFill>
                  <a:schemeClr val="accent1"/>
                </a:solidFill>
                <a:latin typeface="+mn-lt"/>
                <a:ea typeface="+mn-ea"/>
                <a:cs typeface="+mn-cs"/>
              </a:defRPr>
            </a:lvl1pPr>
            <a:lvl2pPr marL="359976" indent="-143991" algn="l" defTabSz="719953" rtl="0" eaLnBrk="1" latinLnBrk="0" hangingPunct="1">
              <a:lnSpc>
                <a:spcPct val="90000"/>
              </a:lnSpc>
              <a:spcBef>
                <a:spcPts val="157"/>
              </a:spcBef>
              <a:spcAft>
                <a:spcPts val="315"/>
              </a:spcAft>
              <a:buClr>
                <a:schemeClr val="accent1"/>
              </a:buClr>
              <a:buSzPct val="80000"/>
              <a:buFont typeface="Corbel" pitchFamily="34" charset="0"/>
              <a:buChar char="•"/>
              <a:defRPr sz="1890" kern="1200">
                <a:solidFill>
                  <a:schemeClr val="accent1"/>
                </a:solidFill>
                <a:latin typeface="+mn-lt"/>
                <a:ea typeface="+mn-ea"/>
                <a:cs typeface="+mn-cs"/>
              </a:defRPr>
            </a:lvl2pPr>
            <a:lvl3pPr marL="575962" indent="-143991" algn="l" defTabSz="719953" rtl="0" eaLnBrk="1" latinLnBrk="0" hangingPunct="1">
              <a:lnSpc>
                <a:spcPct val="90000"/>
              </a:lnSpc>
              <a:spcBef>
                <a:spcPts val="157"/>
              </a:spcBef>
              <a:spcAft>
                <a:spcPts val="315"/>
              </a:spcAft>
              <a:buClr>
                <a:schemeClr val="accent1"/>
              </a:buClr>
              <a:buSzPct val="80000"/>
              <a:buFont typeface="Corbel" pitchFamily="34" charset="0"/>
              <a:buChar char="•"/>
              <a:defRPr sz="1680" kern="1200">
                <a:solidFill>
                  <a:schemeClr val="accent1"/>
                </a:solidFill>
                <a:latin typeface="+mn-lt"/>
                <a:ea typeface="+mn-ea"/>
                <a:cs typeface="+mn-cs"/>
              </a:defRPr>
            </a:lvl3pPr>
            <a:lvl4pPr marL="791948" indent="-143991"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4pPr>
            <a:lvl5pPr marL="965942" indent="-143991"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5pPr>
            <a:lvl6pPr marL="1154780" indent="-179988"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6pPr>
            <a:lvl7pPr marL="1364740" indent="-179988"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7pPr>
            <a:lvl8pPr marL="1574700" indent="-179988"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8pPr>
            <a:lvl9pPr marL="1784660" indent="-179988"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9pPr>
          </a:lstStyle>
          <a:p>
            <a:pPr marL="35997" indent="0">
              <a:buNone/>
            </a:pPr>
            <a:r>
              <a:rPr lang="en-GB" sz="2800" b="1" dirty="0">
                <a:solidFill>
                  <a:srgbClr val="C00000"/>
                </a:solidFill>
                <a:latin typeface="Arial" panose="020B0604020202020204" pitchFamily="34" charset="0"/>
                <a:cs typeface="Arial" panose="020B0604020202020204" pitchFamily="34" charset="0"/>
              </a:rPr>
              <a:t>Pronouncing Common Combinations</a:t>
            </a:r>
            <a:endParaRPr lang="en-GB" sz="2800" dirty="0">
              <a:solidFill>
                <a:srgbClr val="C00000"/>
              </a:solidFill>
              <a:latin typeface="Arial" panose="020B0604020202020204" pitchFamily="34" charset="0"/>
              <a:cs typeface="Arial" panose="020B0604020202020204" pitchFamily="34" charset="0"/>
            </a:endParaRPr>
          </a:p>
          <a:p>
            <a:pPr marL="0" indent="0" algn="just">
              <a:spcBef>
                <a:spcPts val="1800"/>
              </a:spcBef>
              <a:buClr>
                <a:srgbClr val="002060"/>
              </a:buClr>
              <a:buSzPct val="100000"/>
              <a:buNone/>
            </a:pPr>
            <a:endParaRPr lang="en-GB" sz="28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41809" indent="-342900" algn="just">
              <a:spcBef>
                <a:spcPts val="1800"/>
              </a:spcBef>
              <a:buClr>
                <a:srgbClr val="002060"/>
              </a:buClr>
              <a:buSzPct val="100000"/>
              <a:buFont typeface="Wingdings" panose="05000000000000000000" pitchFamily="2" charset="2"/>
              <a:buChar char="Ø"/>
            </a:pPr>
            <a:endParaRPr lang="en-IN" sz="28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3" name="Rectangle 12"/>
          <p:cNvSpPr/>
          <p:nvPr/>
        </p:nvSpPr>
        <p:spPr>
          <a:xfrm>
            <a:off x="322262" y="2013388"/>
            <a:ext cx="10170966" cy="3631763"/>
          </a:xfrm>
          <a:prstGeom prst="rect">
            <a:avLst/>
          </a:prstGeom>
        </p:spPr>
        <p:txBody>
          <a:bodyPr wrap="square">
            <a:spAutoFit/>
          </a:bodyPr>
          <a:lstStyle/>
          <a:p>
            <a:pPr marL="342900" indent="-342900" algn="just" rtl="0">
              <a:spcBef>
                <a:spcPts val="1800"/>
              </a:spcBef>
              <a:buFont typeface="Wingdings" panose="05000000000000000000" pitchFamily="2" charset="2"/>
              <a:buChar char="Ø"/>
            </a:pPr>
            <a:r>
              <a:rPr lang="en-GB" sz="2500" dirty="0">
                <a:solidFill>
                  <a:srgbClr val="002060"/>
                </a:solidFill>
                <a:latin typeface="Arial" panose="020B0604020202020204" pitchFamily="34" charset="0"/>
                <a:cs typeface="Arial" panose="020B0604020202020204" pitchFamily="34" charset="0"/>
              </a:rPr>
              <a:t>Some people like to look at the suffix first to determine if the term is a condition, a procedure, disorder, or disease. </a:t>
            </a:r>
          </a:p>
          <a:p>
            <a:pPr marL="352425" algn="just" rtl="0">
              <a:spcBef>
                <a:spcPts val="1800"/>
              </a:spcBef>
            </a:pPr>
            <a:r>
              <a:rPr lang="en-GB" sz="2500" dirty="0">
                <a:solidFill>
                  <a:srgbClr val="002060"/>
                </a:solidFill>
                <a:latin typeface="Arial" panose="020B0604020202020204" pitchFamily="34" charset="0"/>
                <a:cs typeface="Arial" panose="020B0604020202020204" pitchFamily="34" charset="0"/>
              </a:rPr>
              <a:t>Once the suffix is defined, then move to the beginning of the word to define the prefix, if there is one, and the word root. This method is preferred by many people.</a:t>
            </a:r>
          </a:p>
          <a:p>
            <a:pPr marL="342900" indent="-342900" algn="just" rtl="0">
              <a:spcBef>
                <a:spcPts val="1800"/>
              </a:spcBef>
              <a:buFont typeface="Wingdings" panose="05000000000000000000" pitchFamily="2" charset="2"/>
              <a:buChar char="Ø"/>
            </a:pPr>
            <a:r>
              <a:rPr lang="en-GB" sz="2500" dirty="0">
                <a:solidFill>
                  <a:srgbClr val="002060"/>
                </a:solidFill>
                <a:latin typeface="Arial" panose="020B0604020202020204" pitchFamily="34" charset="0"/>
                <a:cs typeface="Arial" panose="020B0604020202020204" pitchFamily="34" charset="0"/>
              </a:rPr>
              <a:t>Others prefer to tackle the term from the beginning, establishing a meaning for the prefix first, then moving to the word root, and to the suffix last of all.</a:t>
            </a:r>
          </a:p>
        </p:txBody>
      </p:sp>
    </p:spTree>
    <p:extLst>
      <p:ext uri="{BB962C8B-B14F-4D97-AF65-F5344CB8AC3E}">
        <p14:creationId xmlns:p14="http://schemas.microsoft.com/office/powerpoint/2010/main" val="1990101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22262" y="518588"/>
            <a:ext cx="10657682" cy="365432"/>
          </a:xfrm>
        </p:spPr>
        <p:txBody>
          <a:bodyPr>
            <a:noAutofit/>
          </a:bodyPr>
          <a:lstStyle/>
          <a:p>
            <a:pPr algn="ctr"/>
            <a:r>
              <a:rPr lang="en-GB" sz="3200" b="1" dirty="0">
                <a:solidFill>
                  <a:srgbClr val="002060"/>
                </a:solidFill>
                <a:latin typeface="Arial" panose="020B0604020202020204" pitchFamily="34" charset="0"/>
                <a:cs typeface="Arial" panose="020B0604020202020204" pitchFamily="34" charset="0"/>
              </a:rPr>
              <a:t>Medical Terms</a:t>
            </a:r>
            <a:endParaRPr lang="en-IN" sz="3200" b="1" dirty="0">
              <a:solidFill>
                <a:srgbClr val="002060"/>
              </a:solidFill>
              <a:latin typeface="Arial" panose="020B0604020202020204" pitchFamily="34" charset="0"/>
              <a:cs typeface="Arial" panose="020B0604020202020204" pitchFamily="34" charset="0"/>
            </a:endParaRPr>
          </a:p>
        </p:txBody>
      </p:sp>
      <p:sp>
        <p:nvSpPr>
          <p:cNvPr id="43" name="Content Placeholder 2"/>
          <p:cNvSpPr txBox="1">
            <a:spLocks/>
          </p:cNvSpPr>
          <p:nvPr/>
        </p:nvSpPr>
        <p:spPr>
          <a:xfrm>
            <a:off x="627062" y="1149350"/>
            <a:ext cx="9982200" cy="533400"/>
          </a:xfrm>
          <a:prstGeom prst="rect">
            <a:avLst/>
          </a:prstGeom>
        </p:spPr>
        <p:txBody>
          <a:bodyPr vert="horz" lIns="91440" tIns="45720" rIns="91440" bIns="45720" rtlCol="0">
            <a:normAutofit/>
          </a:bodyPr>
          <a:lstStyle>
            <a:lvl1pPr marL="179988" indent="-143991" algn="l" defTabSz="719953" rtl="0" eaLnBrk="1" latinLnBrk="0" hangingPunct="1">
              <a:lnSpc>
                <a:spcPct val="90000"/>
              </a:lnSpc>
              <a:spcBef>
                <a:spcPts val="1050"/>
              </a:spcBef>
              <a:buClr>
                <a:schemeClr val="accent1"/>
              </a:buClr>
              <a:buSzPct val="80000"/>
              <a:buFont typeface="Corbel" pitchFamily="34" charset="0"/>
              <a:buChar char="•"/>
              <a:defRPr sz="2100" kern="1200">
                <a:solidFill>
                  <a:schemeClr val="accent1"/>
                </a:solidFill>
                <a:latin typeface="+mn-lt"/>
                <a:ea typeface="+mn-ea"/>
                <a:cs typeface="+mn-cs"/>
              </a:defRPr>
            </a:lvl1pPr>
            <a:lvl2pPr marL="359976" indent="-143991" algn="l" defTabSz="719953" rtl="0" eaLnBrk="1" latinLnBrk="0" hangingPunct="1">
              <a:lnSpc>
                <a:spcPct val="90000"/>
              </a:lnSpc>
              <a:spcBef>
                <a:spcPts val="157"/>
              </a:spcBef>
              <a:spcAft>
                <a:spcPts val="315"/>
              </a:spcAft>
              <a:buClr>
                <a:schemeClr val="accent1"/>
              </a:buClr>
              <a:buSzPct val="80000"/>
              <a:buFont typeface="Corbel" pitchFamily="34" charset="0"/>
              <a:buChar char="•"/>
              <a:defRPr sz="1890" kern="1200">
                <a:solidFill>
                  <a:schemeClr val="accent1"/>
                </a:solidFill>
                <a:latin typeface="+mn-lt"/>
                <a:ea typeface="+mn-ea"/>
                <a:cs typeface="+mn-cs"/>
              </a:defRPr>
            </a:lvl2pPr>
            <a:lvl3pPr marL="575962" indent="-143991" algn="l" defTabSz="719953" rtl="0" eaLnBrk="1" latinLnBrk="0" hangingPunct="1">
              <a:lnSpc>
                <a:spcPct val="90000"/>
              </a:lnSpc>
              <a:spcBef>
                <a:spcPts val="157"/>
              </a:spcBef>
              <a:spcAft>
                <a:spcPts val="315"/>
              </a:spcAft>
              <a:buClr>
                <a:schemeClr val="accent1"/>
              </a:buClr>
              <a:buSzPct val="80000"/>
              <a:buFont typeface="Corbel" pitchFamily="34" charset="0"/>
              <a:buChar char="•"/>
              <a:defRPr sz="1680" kern="1200">
                <a:solidFill>
                  <a:schemeClr val="accent1"/>
                </a:solidFill>
                <a:latin typeface="+mn-lt"/>
                <a:ea typeface="+mn-ea"/>
                <a:cs typeface="+mn-cs"/>
              </a:defRPr>
            </a:lvl3pPr>
            <a:lvl4pPr marL="791948" indent="-143991"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4pPr>
            <a:lvl5pPr marL="965942" indent="-143991"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5pPr>
            <a:lvl6pPr marL="1154780" indent="-179988"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6pPr>
            <a:lvl7pPr marL="1364740" indent="-179988"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7pPr>
            <a:lvl8pPr marL="1574700" indent="-179988"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8pPr>
            <a:lvl9pPr marL="1784660" indent="-179988"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9pPr>
          </a:lstStyle>
          <a:p>
            <a:pPr marL="35997" indent="0">
              <a:buNone/>
            </a:pPr>
            <a:r>
              <a:rPr lang="en-GB" sz="2800" b="1" dirty="0">
                <a:solidFill>
                  <a:srgbClr val="C00000"/>
                </a:solidFill>
                <a:latin typeface="Arial" panose="020B0604020202020204" pitchFamily="34" charset="0"/>
                <a:cs typeface="Arial" panose="020B0604020202020204" pitchFamily="34" charset="0"/>
              </a:rPr>
              <a:t>Pronouncing Common Combinations</a:t>
            </a:r>
            <a:endParaRPr lang="en-GB" sz="2800" dirty="0">
              <a:solidFill>
                <a:srgbClr val="C00000"/>
              </a:solidFill>
              <a:latin typeface="Arial" panose="020B0604020202020204" pitchFamily="34" charset="0"/>
              <a:cs typeface="Arial" panose="020B0604020202020204" pitchFamily="34" charset="0"/>
            </a:endParaRPr>
          </a:p>
          <a:p>
            <a:pPr marL="0" indent="0" algn="just">
              <a:spcBef>
                <a:spcPts val="1800"/>
              </a:spcBef>
              <a:buClr>
                <a:srgbClr val="002060"/>
              </a:buClr>
              <a:buSzPct val="100000"/>
              <a:buNone/>
            </a:pPr>
            <a:endParaRPr lang="en-GB" sz="28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41809" indent="-342900" algn="just">
              <a:spcBef>
                <a:spcPts val="1800"/>
              </a:spcBef>
              <a:buClr>
                <a:srgbClr val="002060"/>
              </a:buClr>
              <a:buSzPct val="100000"/>
              <a:buFont typeface="Wingdings" panose="05000000000000000000" pitchFamily="2" charset="2"/>
              <a:buChar char="Ø"/>
            </a:pPr>
            <a:endParaRPr lang="en-IN" sz="28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14" name="Group 13"/>
          <p:cNvGrpSpPr/>
          <p:nvPr/>
        </p:nvGrpSpPr>
        <p:grpSpPr>
          <a:xfrm>
            <a:off x="307932" y="5111751"/>
            <a:ext cx="5272130" cy="1822341"/>
            <a:chOff x="127751" y="4607371"/>
            <a:chExt cx="10672012" cy="1822341"/>
          </a:xfrm>
        </p:grpSpPr>
        <p:sp>
          <p:nvSpPr>
            <p:cNvPr id="15" name="Rectangle 14"/>
            <p:cNvSpPr/>
            <p:nvPr/>
          </p:nvSpPr>
          <p:spPr>
            <a:xfrm>
              <a:off x="334316" y="5521771"/>
              <a:ext cx="10465447" cy="907941"/>
            </a:xfrm>
            <a:prstGeom prst="rect">
              <a:avLst/>
            </a:prstGeom>
          </p:spPr>
          <p:txBody>
            <a:bodyPr wrap="square">
              <a:spAutoFit/>
            </a:bodyPr>
            <a:lstStyle/>
            <a:p>
              <a:pPr algn="ctr" rtl="0">
                <a:buClr>
                  <a:srgbClr val="002060"/>
                </a:buClr>
              </a:pPr>
              <a:r>
                <a:rPr lang="en-GB" sz="2800" dirty="0">
                  <a:solidFill>
                    <a:srgbClr val="FF0000"/>
                  </a:solidFill>
                </a:rPr>
                <a:t>/pol-</a:t>
              </a:r>
              <a:r>
                <a:rPr lang="en-GB" sz="2800" dirty="0" err="1">
                  <a:solidFill>
                    <a:srgbClr val="FF0000"/>
                  </a:solidFill>
                </a:rPr>
                <a:t>ee</a:t>
              </a:r>
              <a:r>
                <a:rPr lang="en-GB" sz="2800" dirty="0">
                  <a:solidFill>
                    <a:srgbClr val="FF0000"/>
                  </a:solidFill>
                </a:rPr>
                <a:t>-YOUR-</a:t>
              </a:r>
              <a:r>
                <a:rPr lang="en-GB" sz="2800" dirty="0" err="1">
                  <a:solidFill>
                    <a:srgbClr val="FF0000"/>
                  </a:solidFill>
                </a:rPr>
                <a:t>ee</a:t>
              </a:r>
              <a:r>
                <a:rPr lang="en-GB" sz="2800" dirty="0">
                  <a:solidFill>
                    <a:srgbClr val="FF0000"/>
                  </a:solidFill>
                </a:rPr>
                <a:t>-ah/</a:t>
              </a:r>
            </a:p>
            <a:p>
              <a:pPr algn="ctr" rtl="0">
                <a:buClr>
                  <a:srgbClr val="002060"/>
                </a:buClr>
              </a:pPr>
              <a:r>
                <a:rPr lang="en-GB" sz="2500" dirty="0">
                  <a:solidFill>
                    <a:srgbClr val="002060"/>
                  </a:solidFill>
                  <a:latin typeface="Arial" panose="020B0604020202020204" pitchFamily="34" charset="0"/>
                  <a:cs typeface="Arial" panose="020B0604020202020204" pitchFamily="34" charset="0"/>
                </a:rPr>
                <a:t>“frequent urination”</a:t>
              </a:r>
            </a:p>
          </p:txBody>
        </p:sp>
        <p:sp>
          <p:nvSpPr>
            <p:cNvPr id="16" name="Rectangle 15"/>
            <p:cNvSpPr/>
            <p:nvPr/>
          </p:nvSpPr>
          <p:spPr>
            <a:xfrm>
              <a:off x="127751" y="4607371"/>
              <a:ext cx="10465448" cy="707886"/>
            </a:xfrm>
            <a:prstGeom prst="rect">
              <a:avLst/>
            </a:prstGeom>
          </p:spPr>
          <p:txBody>
            <a:bodyPr wrap="square">
              <a:spAutoFit/>
            </a:bodyPr>
            <a:lstStyle/>
            <a:p>
              <a:pPr algn="ctr" rtl="0">
                <a:buClr>
                  <a:srgbClr val="002060"/>
                </a:buClr>
              </a:pPr>
              <a:r>
                <a:rPr lang="en-GB" sz="4000" b="1" dirty="0">
                  <a:solidFill>
                    <a:srgbClr val="C00000"/>
                  </a:solidFill>
                </a:rPr>
                <a:t>Poly</a:t>
              </a:r>
              <a:r>
                <a:rPr lang="en-GB" sz="4000" b="1" dirty="0"/>
                <a:t>uria</a:t>
              </a:r>
              <a:endParaRPr lang="en-GB" sz="4000" dirty="0">
                <a:latin typeface="Arial" panose="020B0604020202020204" pitchFamily="34" charset="0"/>
                <a:cs typeface="Arial" panose="020B0604020202020204" pitchFamily="34" charset="0"/>
              </a:endParaRPr>
            </a:p>
          </p:txBody>
        </p:sp>
      </p:grpSp>
      <p:grpSp>
        <p:nvGrpSpPr>
          <p:cNvPr id="17" name="Group 16"/>
          <p:cNvGrpSpPr/>
          <p:nvPr/>
        </p:nvGrpSpPr>
        <p:grpSpPr>
          <a:xfrm>
            <a:off x="5413332" y="5111751"/>
            <a:ext cx="5272130" cy="1822341"/>
            <a:chOff x="127751" y="4607371"/>
            <a:chExt cx="10672012" cy="1822341"/>
          </a:xfrm>
        </p:grpSpPr>
        <p:sp>
          <p:nvSpPr>
            <p:cNvPr id="19" name="Rectangle 18"/>
            <p:cNvSpPr/>
            <p:nvPr/>
          </p:nvSpPr>
          <p:spPr>
            <a:xfrm>
              <a:off x="334316" y="5521771"/>
              <a:ext cx="10465447" cy="907941"/>
            </a:xfrm>
            <a:prstGeom prst="rect">
              <a:avLst/>
            </a:prstGeom>
          </p:spPr>
          <p:txBody>
            <a:bodyPr wrap="square">
              <a:spAutoFit/>
            </a:bodyPr>
            <a:lstStyle/>
            <a:p>
              <a:pPr algn="ctr" rtl="0">
                <a:buClr>
                  <a:srgbClr val="002060"/>
                </a:buClr>
              </a:pPr>
              <a:r>
                <a:rPr lang="en-GB" sz="2800" dirty="0">
                  <a:solidFill>
                    <a:srgbClr val="FF0000"/>
                  </a:solidFill>
                </a:rPr>
                <a:t>/</a:t>
              </a:r>
              <a:r>
                <a:rPr lang="en-GB" sz="2800" dirty="0" err="1">
                  <a:solidFill>
                    <a:srgbClr val="FF0000"/>
                  </a:solidFill>
                </a:rPr>
                <a:t>ol</a:t>
              </a:r>
              <a:r>
                <a:rPr lang="en-GB" sz="2800" dirty="0">
                  <a:solidFill>
                    <a:srgbClr val="FF0000"/>
                  </a:solidFill>
                </a:rPr>
                <a:t>-</a:t>
              </a:r>
              <a:r>
                <a:rPr lang="en-GB" sz="2800" dirty="0" err="1">
                  <a:solidFill>
                    <a:srgbClr val="FF0000"/>
                  </a:solidFill>
                </a:rPr>
                <a:t>ig</a:t>
              </a:r>
              <a:r>
                <a:rPr lang="en-GB" sz="2800" dirty="0">
                  <a:solidFill>
                    <a:srgbClr val="FF0000"/>
                  </a:solidFill>
                </a:rPr>
                <a:t>-YOUR-</a:t>
              </a:r>
              <a:r>
                <a:rPr lang="en-GB" sz="2800" dirty="0" err="1">
                  <a:solidFill>
                    <a:srgbClr val="FF0000"/>
                  </a:solidFill>
                </a:rPr>
                <a:t>ee</a:t>
              </a:r>
              <a:r>
                <a:rPr lang="en-GB" sz="2800" dirty="0">
                  <a:solidFill>
                    <a:srgbClr val="FF0000"/>
                  </a:solidFill>
                </a:rPr>
                <a:t>-ah/</a:t>
              </a:r>
            </a:p>
            <a:p>
              <a:pPr algn="ctr" rtl="0">
                <a:buClr>
                  <a:srgbClr val="002060"/>
                </a:buClr>
              </a:pPr>
              <a:r>
                <a:rPr lang="en-GB" sz="2500" dirty="0">
                  <a:solidFill>
                    <a:srgbClr val="002060"/>
                  </a:solidFill>
                  <a:latin typeface="Arial" panose="020B0604020202020204" pitchFamily="34" charset="0"/>
                  <a:cs typeface="Arial" panose="020B0604020202020204" pitchFamily="34" charset="0"/>
                </a:rPr>
                <a:t>“infrequent urination”</a:t>
              </a:r>
            </a:p>
          </p:txBody>
        </p:sp>
        <p:sp>
          <p:nvSpPr>
            <p:cNvPr id="20" name="Rectangle 19"/>
            <p:cNvSpPr/>
            <p:nvPr/>
          </p:nvSpPr>
          <p:spPr>
            <a:xfrm>
              <a:off x="127751" y="4607371"/>
              <a:ext cx="10465448" cy="707886"/>
            </a:xfrm>
            <a:prstGeom prst="rect">
              <a:avLst/>
            </a:prstGeom>
          </p:spPr>
          <p:txBody>
            <a:bodyPr wrap="square">
              <a:spAutoFit/>
            </a:bodyPr>
            <a:lstStyle/>
            <a:p>
              <a:pPr algn="ctr" rtl="0">
                <a:buClr>
                  <a:srgbClr val="002060"/>
                </a:buClr>
              </a:pPr>
              <a:r>
                <a:rPr lang="en-GB" sz="4000" b="1" dirty="0">
                  <a:solidFill>
                    <a:srgbClr val="C00000"/>
                  </a:solidFill>
                </a:rPr>
                <a:t>Olig</a:t>
              </a:r>
              <a:r>
                <a:rPr lang="en-GB" sz="4000" b="1" dirty="0"/>
                <a:t>uria</a:t>
              </a:r>
              <a:endParaRPr lang="en-GB" sz="4000" dirty="0">
                <a:latin typeface="Arial" panose="020B0604020202020204" pitchFamily="34" charset="0"/>
                <a:cs typeface="Arial" panose="020B0604020202020204" pitchFamily="34" charset="0"/>
              </a:endParaRPr>
            </a:p>
          </p:txBody>
        </p:sp>
      </p:grpSp>
      <p:pic>
        <p:nvPicPr>
          <p:cNvPr id="4" name="Picture 3"/>
          <p:cNvPicPr>
            <a:picLocks noChangeAspect="1"/>
          </p:cNvPicPr>
          <p:nvPr/>
        </p:nvPicPr>
        <p:blipFill rotWithShape="1">
          <a:blip r:embed="rId2"/>
          <a:srcRect t="25302"/>
          <a:stretch/>
        </p:blipFill>
        <p:spPr>
          <a:xfrm>
            <a:off x="650670" y="1987551"/>
            <a:ext cx="4954499" cy="3040027"/>
          </a:xfrm>
          <a:prstGeom prst="rect">
            <a:avLst/>
          </a:prstGeom>
        </p:spPr>
      </p:pic>
      <p:pic>
        <p:nvPicPr>
          <p:cNvPr id="5" name="Picture 4"/>
          <p:cNvPicPr>
            <a:picLocks noChangeAspect="1"/>
          </p:cNvPicPr>
          <p:nvPr/>
        </p:nvPicPr>
        <p:blipFill>
          <a:blip r:embed="rId3"/>
          <a:stretch>
            <a:fillRect/>
          </a:stretch>
        </p:blipFill>
        <p:spPr>
          <a:xfrm>
            <a:off x="6342790" y="2078750"/>
            <a:ext cx="3352073" cy="2826486"/>
          </a:xfrm>
          <a:prstGeom prst="rect">
            <a:avLst/>
          </a:prstGeom>
        </p:spPr>
      </p:pic>
    </p:spTree>
    <p:extLst>
      <p:ext uri="{BB962C8B-B14F-4D97-AF65-F5344CB8AC3E}">
        <p14:creationId xmlns:p14="http://schemas.microsoft.com/office/powerpoint/2010/main" val="1219052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b="18591"/>
          <a:stretch/>
        </p:blipFill>
        <p:spPr>
          <a:xfrm>
            <a:off x="834786" y="1631192"/>
            <a:ext cx="3907076" cy="3709158"/>
          </a:xfrm>
          <a:prstGeom prst="rect">
            <a:avLst/>
          </a:prstGeom>
        </p:spPr>
      </p:pic>
      <p:sp>
        <p:nvSpPr>
          <p:cNvPr id="24578" name="Title 1"/>
          <p:cNvSpPr>
            <a:spLocks noGrp="1"/>
          </p:cNvSpPr>
          <p:nvPr>
            <p:ph type="title"/>
          </p:nvPr>
        </p:nvSpPr>
        <p:spPr>
          <a:xfrm>
            <a:off x="322262" y="518588"/>
            <a:ext cx="10657682" cy="365432"/>
          </a:xfrm>
        </p:spPr>
        <p:txBody>
          <a:bodyPr>
            <a:noAutofit/>
          </a:bodyPr>
          <a:lstStyle/>
          <a:p>
            <a:pPr algn="ctr"/>
            <a:r>
              <a:rPr lang="en-GB" sz="3200" b="1" dirty="0">
                <a:solidFill>
                  <a:srgbClr val="002060"/>
                </a:solidFill>
                <a:latin typeface="Arial" panose="020B0604020202020204" pitchFamily="34" charset="0"/>
                <a:cs typeface="Arial" panose="020B0604020202020204" pitchFamily="34" charset="0"/>
              </a:rPr>
              <a:t>Medical Terms</a:t>
            </a:r>
            <a:endParaRPr lang="en-IN" sz="3200" b="1" dirty="0">
              <a:solidFill>
                <a:srgbClr val="002060"/>
              </a:solidFill>
              <a:latin typeface="Arial" panose="020B0604020202020204" pitchFamily="34" charset="0"/>
              <a:cs typeface="Arial" panose="020B0604020202020204" pitchFamily="34" charset="0"/>
            </a:endParaRPr>
          </a:p>
        </p:txBody>
      </p:sp>
      <p:sp>
        <p:nvSpPr>
          <p:cNvPr id="43" name="Content Placeholder 2"/>
          <p:cNvSpPr txBox="1">
            <a:spLocks/>
          </p:cNvSpPr>
          <p:nvPr/>
        </p:nvSpPr>
        <p:spPr>
          <a:xfrm>
            <a:off x="627062" y="1073150"/>
            <a:ext cx="9982200" cy="533400"/>
          </a:xfrm>
          <a:prstGeom prst="rect">
            <a:avLst/>
          </a:prstGeom>
        </p:spPr>
        <p:txBody>
          <a:bodyPr vert="horz" lIns="91440" tIns="45720" rIns="91440" bIns="45720" rtlCol="0">
            <a:normAutofit/>
          </a:bodyPr>
          <a:lstStyle>
            <a:lvl1pPr marL="179988" indent="-143991" algn="l" defTabSz="719953" rtl="0" eaLnBrk="1" latinLnBrk="0" hangingPunct="1">
              <a:lnSpc>
                <a:spcPct val="90000"/>
              </a:lnSpc>
              <a:spcBef>
                <a:spcPts val="1050"/>
              </a:spcBef>
              <a:buClr>
                <a:schemeClr val="accent1"/>
              </a:buClr>
              <a:buSzPct val="80000"/>
              <a:buFont typeface="Corbel" pitchFamily="34" charset="0"/>
              <a:buChar char="•"/>
              <a:defRPr sz="2100" kern="1200">
                <a:solidFill>
                  <a:schemeClr val="accent1"/>
                </a:solidFill>
                <a:latin typeface="+mn-lt"/>
                <a:ea typeface="+mn-ea"/>
                <a:cs typeface="+mn-cs"/>
              </a:defRPr>
            </a:lvl1pPr>
            <a:lvl2pPr marL="359976" indent="-143991" algn="l" defTabSz="719953" rtl="0" eaLnBrk="1" latinLnBrk="0" hangingPunct="1">
              <a:lnSpc>
                <a:spcPct val="90000"/>
              </a:lnSpc>
              <a:spcBef>
                <a:spcPts val="157"/>
              </a:spcBef>
              <a:spcAft>
                <a:spcPts val="315"/>
              </a:spcAft>
              <a:buClr>
                <a:schemeClr val="accent1"/>
              </a:buClr>
              <a:buSzPct val="80000"/>
              <a:buFont typeface="Corbel" pitchFamily="34" charset="0"/>
              <a:buChar char="•"/>
              <a:defRPr sz="1890" kern="1200">
                <a:solidFill>
                  <a:schemeClr val="accent1"/>
                </a:solidFill>
                <a:latin typeface="+mn-lt"/>
                <a:ea typeface="+mn-ea"/>
                <a:cs typeface="+mn-cs"/>
              </a:defRPr>
            </a:lvl2pPr>
            <a:lvl3pPr marL="575962" indent="-143991" algn="l" defTabSz="719953" rtl="0" eaLnBrk="1" latinLnBrk="0" hangingPunct="1">
              <a:lnSpc>
                <a:spcPct val="90000"/>
              </a:lnSpc>
              <a:spcBef>
                <a:spcPts val="157"/>
              </a:spcBef>
              <a:spcAft>
                <a:spcPts val="315"/>
              </a:spcAft>
              <a:buClr>
                <a:schemeClr val="accent1"/>
              </a:buClr>
              <a:buSzPct val="80000"/>
              <a:buFont typeface="Corbel" pitchFamily="34" charset="0"/>
              <a:buChar char="•"/>
              <a:defRPr sz="1680" kern="1200">
                <a:solidFill>
                  <a:schemeClr val="accent1"/>
                </a:solidFill>
                <a:latin typeface="+mn-lt"/>
                <a:ea typeface="+mn-ea"/>
                <a:cs typeface="+mn-cs"/>
              </a:defRPr>
            </a:lvl3pPr>
            <a:lvl4pPr marL="791948" indent="-143991"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4pPr>
            <a:lvl5pPr marL="965942" indent="-143991"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5pPr>
            <a:lvl6pPr marL="1154780" indent="-179988"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6pPr>
            <a:lvl7pPr marL="1364740" indent="-179988"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7pPr>
            <a:lvl8pPr marL="1574700" indent="-179988"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8pPr>
            <a:lvl9pPr marL="1784660" indent="-179988"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9pPr>
          </a:lstStyle>
          <a:p>
            <a:pPr marL="35997" indent="0">
              <a:buNone/>
            </a:pPr>
            <a:r>
              <a:rPr lang="en-GB" sz="2800" b="1" dirty="0">
                <a:solidFill>
                  <a:srgbClr val="C00000"/>
                </a:solidFill>
                <a:latin typeface="Arial" panose="020B0604020202020204" pitchFamily="34" charset="0"/>
                <a:cs typeface="Arial" panose="020B0604020202020204" pitchFamily="34" charset="0"/>
              </a:rPr>
              <a:t>Pronouncing Common Combinations</a:t>
            </a:r>
            <a:endParaRPr lang="en-GB" sz="2800" dirty="0">
              <a:solidFill>
                <a:srgbClr val="C00000"/>
              </a:solidFill>
              <a:latin typeface="Arial" panose="020B0604020202020204" pitchFamily="34" charset="0"/>
              <a:cs typeface="Arial" panose="020B0604020202020204" pitchFamily="34" charset="0"/>
            </a:endParaRPr>
          </a:p>
          <a:p>
            <a:pPr marL="0" indent="0" algn="just">
              <a:spcBef>
                <a:spcPts val="1800"/>
              </a:spcBef>
              <a:buClr>
                <a:srgbClr val="002060"/>
              </a:buClr>
              <a:buSzPct val="100000"/>
              <a:buNone/>
            </a:pPr>
            <a:endParaRPr lang="en-GB" sz="28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41809" indent="-342900" algn="just">
              <a:spcBef>
                <a:spcPts val="1800"/>
              </a:spcBef>
              <a:buClr>
                <a:srgbClr val="002060"/>
              </a:buClr>
              <a:buSzPct val="100000"/>
              <a:buFont typeface="Wingdings" panose="05000000000000000000" pitchFamily="2" charset="2"/>
              <a:buChar char="Ø"/>
            </a:pPr>
            <a:endParaRPr lang="en-IN" sz="28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14" name="Group 13"/>
          <p:cNvGrpSpPr/>
          <p:nvPr/>
        </p:nvGrpSpPr>
        <p:grpSpPr>
          <a:xfrm>
            <a:off x="307932" y="5111751"/>
            <a:ext cx="5272130" cy="1822341"/>
            <a:chOff x="127751" y="4607371"/>
            <a:chExt cx="10672012" cy="1822341"/>
          </a:xfrm>
        </p:grpSpPr>
        <p:sp>
          <p:nvSpPr>
            <p:cNvPr id="15" name="Rectangle 14"/>
            <p:cNvSpPr/>
            <p:nvPr/>
          </p:nvSpPr>
          <p:spPr>
            <a:xfrm>
              <a:off x="334316" y="5521771"/>
              <a:ext cx="10465447" cy="907941"/>
            </a:xfrm>
            <a:prstGeom prst="rect">
              <a:avLst/>
            </a:prstGeom>
          </p:spPr>
          <p:txBody>
            <a:bodyPr wrap="square">
              <a:spAutoFit/>
            </a:bodyPr>
            <a:lstStyle/>
            <a:p>
              <a:pPr algn="ctr" rtl="0">
                <a:buClr>
                  <a:srgbClr val="002060"/>
                </a:buClr>
              </a:pPr>
              <a:r>
                <a:rPr lang="en-GB" sz="2800" dirty="0">
                  <a:solidFill>
                    <a:srgbClr val="FF0000"/>
                  </a:solidFill>
                </a:rPr>
                <a:t>/</a:t>
              </a:r>
              <a:r>
                <a:rPr lang="en-GB" sz="2800" dirty="0" err="1">
                  <a:solidFill>
                    <a:srgbClr val="FF0000"/>
                  </a:solidFill>
                </a:rPr>
                <a:t>koh</a:t>
              </a:r>
              <a:r>
                <a:rPr lang="en-GB" sz="2800" dirty="0">
                  <a:solidFill>
                    <a:srgbClr val="FF0000"/>
                  </a:solidFill>
                </a:rPr>
                <a:t>-LOT-oh-me/</a:t>
              </a:r>
            </a:p>
            <a:p>
              <a:pPr algn="ctr" rtl="0">
                <a:buClr>
                  <a:srgbClr val="002060"/>
                </a:buClr>
              </a:pPr>
              <a:r>
                <a:rPr lang="en-GB" sz="2500" dirty="0">
                  <a:solidFill>
                    <a:srgbClr val="002060"/>
                  </a:solidFill>
                  <a:latin typeface="Arial" panose="020B0604020202020204" pitchFamily="34" charset="0"/>
                  <a:cs typeface="Arial" panose="020B0604020202020204" pitchFamily="34" charset="0"/>
                </a:rPr>
                <a:t>“Surgical cutting into the colon”</a:t>
              </a:r>
            </a:p>
          </p:txBody>
        </p:sp>
        <p:sp>
          <p:nvSpPr>
            <p:cNvPr id="16" name="Rectangle 15"/>
            <p:cNvSpPr/>
            <p:nvPr/>
          </p:nvSpPr>
          <p:spPr>
            <a:xfrm>
              <a:off x="127751" y="4607371"/>
              <a:ext cx="10465448" cy="707886"/>
            </a:xfrm>
            <a:prstGeom prst="rect">
              <a:avLst/>
            </a:prstGeom>
          </p:spPr>
          <p:txBody>
            <a:bodyPr wrap="square">
              <a:spAutoFit/>
            </a:bodyPr>
            <a:lstStyle/>
            <a:p>
              <a:pPr algn="ctr" rtl="0">
                <a:buClr>
                  <a:srgbClr val="002060"/>
                </a:buClr>
              </a:pPr>
              <a:r>
                <a:rPr lang="en-GB" sz="4000" b="1" dirty="0" err="1"/>
                <a:t>Col</a:t>
              </a:r>
              <a:r>
                <a:rPr lang="en-GB" sz="4000" b="1" dirty="0" err="1">
                  <a:solidFill>
                    <a:srgbClr val="C00000"/>
                  </a:solidFill>
                </a:rPr>
                <a:t>otomy</a:t>
              </a:r>
              <a:endParaRPr lang="en-GB" sz="4000" dirty="0">
                <a:solidFill>
                  <a:srgbClr val="002060"/>
                </a:solidFill>
                <a:latin typeface="Arial" panose="020B0604020202020204" pitchFamily="34" charset="0"/>
                <a:cs typeface="Arial" panose="020B0604020202020204" pitchFamily="34" charset="0"/>
              </a:endParaRPr>
            </a:p>
          </p:txBody>
        </p:sp>
      </p:grpSp>
      <p:grpSp>
        <p:nvGrpSpPr>
          <p:cNvPr id="17" name="Group 16"/>
          <p:cNvGrpSpPr/>
          <p:nvPr/>
        </p:nvGrpSpPr>
        <p:grpSpPr>
          <a:xfrm>
            <a:off x="5413332" y="5111750"/>
            <a:ext cx="5272130" cy="2207062"/>
            <a:chOff x="127751" y="4607371"/>
            <a:chExt cx="10672012" cy="2207062"/>
          </a:xfrm>
        </p:grpSpPr>
        <p:sp>
          <p:nvSpPr>
            <p:cNvPr id="19" name="Rectangle 18"/>
            <p:cNvSpPr/>
            <p:nvPr/>
          </p:nvSpPr>
          <p:spPr>
            <a:xfrm>
              <a:off x="334316" y="5521771"/>
              <a:ext cx="10465447" cy="1292662"/>
            </a:xfrm>
            <a:prstGeom prst="rect">
              <a:avLst/>
            </a:prstGeom>
          </p:spPr>
          <p:txBody>
            <a:bodyPr wrap="square">
              <a:spAutoFit/>
            </a:bodyPr>
            <a:lstStyle/>
            <a:p>
              <a:pPr algn="ctr" rtl="0">
                <a:buClr>
                  <a:srgbClr val="002060"/>
                </a:buClr>
              </a:pPr>
              <a:r>
                <a:rPr lang="en-GB" sz="2800" dirty="0">
                  <a:solidFill>
                    <a:srgbClr val="FF0000"/>
                  </a:solidFill>
                </a:rPr>
                <a:t>/</a:t>
              </a:r>
              <a:r>
                <a:rPr lang="en-GB" sz="2800" dirty="0" err="1">
                  <a:solidFill>
                    <a:srgbClr val="FF0000"/>
                  </a:solidFill>
                </a:rPr>
                <a:t>koh</a:t>
              </a:r>
              <a:r>
                <a:rPr lang="en-GB" sz="2800" dirty="0">
                  <a:solidFill>
                    <a:srgbClr val="FF0000"/>
                  </a:solidFill>
                </a:rPr>
                <a:t>-LOST-oh-me/</a:t>
              </a:r>
            </a:p>
            <a:p>
              <a:pPr algn="ctr" rtl="0">
                <a:buClr>
                  <a:srgbClr val="002060"/>
                </a:buClr>
              </a:pPr>
              <a:r>
                <a:rPr lang="en-GB" sz="2500" dirty="0">
                  <a:solidFill>
                    <a:srgbClr val="002060"/>
                  </a:solidFill>
                  <a:latin typeface="Arial" panose="020B0604020202020204" pitchFamily="34" charset="0"/>
                  <a:cs typeface="Arial" panose="020B0604020202020204" pitchFamily="34" charset="0"/>
                </a:rPr>
                <a:t>“Surgical creation of opening in the colon”</a:t>
              </a:r>
            </a:p>
          </p:txBody>
        </p:sp>
        <p:sp>
          <p:nvSpPr>
            <p:cNvPr id="20" name="Rectangle 19"/>
            <p:cNvSpPr/>
            <p:nvPr/>
          </p:nvSpPr>
          <p:spPr>
            <a:xfrm>
              <a:off x="127751" y="4607371"/>
              <a:ext cx="10465448" cy="707886"/>
            </a:xfrm>
            <a:prstGeom prst="rect">
              <a:avLst/>
            </a:prstGeom>
          </p:spPr>
          <p:txBody>
            <a:bodyPr wrap="square">
              <a:spAutoFit/>
            </a:bodyPr>
            <a:lstStyle/>
            <a:p>
              <a:pPr algn="ctr" rtl="0">
                <a:buClr>
                  <a:srgbClr val="002060"/>
                </a:buClr>
              </a:pPr>
              <a:r>
                <a:rPr lang="en-GB" sz="4000" b="1" dirty="0"/>
                <a:t>Col</a:t>
              </a:r>
              <a:r>
                <a:rPr lang="en-GB" sz="4000" b="1" dirty="0">
                  <a:solidFill>
                    <a:srgbClr val="C00000"/>
                  </a:solidFill>
                </a:rPr>
                <a:t>ostomy</a:t>
              </a:r>
              <a:endParaRPr lang="en-GB" sz="4000" dirty="0">
                <a:solidFill>
                  <a:srgbClr val="002060"/>
                </a:solidFill>
                <a:latin typeface="Arial" panose="020B0604020202020204" pitchFamily="34" charset="0"/>
                <a:cs typeface="Arial" panose="020B0604020202020204" pitchFamily="34" charset="0"/>
              </a:endParaRPr>
            </a:p>
          </p:txBody>
        </p:sp>
      </p:grpSp>
      <p:pic>
        <p:nvPicPr>
          <p:cNvPr id="2" name="Picture 1"/>
          <p:cNvPicPr>
            <a:picLocks noChangeAspect="1"/>
          </p:cNvPicPr>
          <p:nvPr/>
        </p:nvPicPr>
        <p:blipFill>
          <a:blip r:embed="rId3"/>
          <a:stretch>
            <a:fillRect/>
          </a:stretch>
        </p:blipFill>
        <p:spPr>
          <a:xfrm>
            <a:off x="5865993" y="2093758"/>
            <a:ext cx="4691063" cy="2811479"/>
          </a:xfrm>
          <a:prstGeom prst="rect">
            <a:avLst/>
          </a:prstGeom>
        </p:spPr>
      </p:pic>
    </p:spTree>
    <p:extLst>
      <p:ext uri="{BB962C8B-B14F-4D97-AF65-F5344CB8AC3E}">
        <p14:creationId xmlns:p14="http://schemas.microsoft.com/office/powerpoint/2010/main" val="3268887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xmlns="" id="{ED37B7E3-9DD0-3C6F-0C52-A66107956B2B}"/>
              </a:ext>
            </a:extLst>
          </p:cNvPr>
          <p:cNvGraphicFramePr>
            <a:graphicFrameLocks noGrp="1"/>
          </p:cNvGraphicFramePr>
          <p:nvPr>
            <p:extLst>
              <p:ext uri="{D42A27DB-BD31-4B8C-83A1-F6EECF244321}">
                <p14:modId xmlns:p14="http://schemas.microsoft.com/office/powerpoint/2010/main" val="2432861321"/>
              </p:ext>
            </p:extLst>
          </p:nvPr>
        </p:nvGraphicFramePr>
        <p:xfrm>
          <a:off x="550862" y="1454150"/>
          <a:ext cx="9372600" cy="5846969"/>
        </p:xfrm>
        <a:graphic>
          <a:graphicData uri="http://schemas.openxmlformats.org/drawingml/2006/table">
            <a:tbl>
              <a:tblPr firstRow="1" firstCol="1" bandRow="1">
                <a:tableStyleId>{5C22544A-7EE6-4342-B048-85BDC9FD1C3A}</a:tableStyleId>
              </a:tblPr>
              <a:tblGrid>
                <a:gridCol w="1098481">
                  <a:extLst>
                    <a:ext uri="{9D8B030D-6E8A-4147-A177-3AD203B41FA5}">
                      <a16:colId xmlns:a16="http://schemas.microsoft.com/office/drawing/2014/main" xmlns="" val="2440772023"/>
                    </a:ext>
                  </a:extLst>
                </a:gridCol>
                <a:gridCol w="1517830">
                  <a:extLst>
                    <a:ext uri="{9D8B030D-6E8A-4147-A177-3AD203B41FA5}">
                      <a16:colId xmlns:a16="http://schemas.microsoft.com/office/drawing/2014/main" xmlns="" val="3803202348"/>
                    </a:ext>
                  </a:extLst>
                </a:gridCol>
                <a:gridCol w="6756289">
                  <a:extLst>
                    <a:ext uri="{9D8B030D-6E8A-4147-A177-3AD203B41FA5}">
                      <a16:colId xmlns:a16="http://schemas.microsoft.com/office/drawing/2014/main" xmlns="" val="3960343076"/>
                    </a:ext>
                  </a:extLst>
                </a:gridCol>
              </a:tblGrid>
              <a:tr h="542466">
                <a:tc>
                  <a:txBody>
                    <a:bodyPr/>
                    <a:lstStyle/>
                    <a:p>
                      <a:pPr marL="0" marR="19685" algn="ctr">
                        <a:lnSpc>
                          <a:spcPct val="107000"/>
                        </a:lnSpc>
                        <a:spcBef>
                          <a:spcPts val="0"/>
                        </a:spcBef>
                        <a:spcAft>
                          <a:spcPts val="0"/>
                        </a:spcAft>
                      </a:pPr>
                      <a:r>
                        <a:rPr lang="en-US" sz="2400">
                          <a:effectLst/>
                        </a:rPr>
                        <a:t>Prefix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9850" marR="49530" marT="4445" marB="0"/>
                </a:tc>
                <a:tc>
                  <a:txBody>
                    <a:bodyPr/>
                    <a:lstStyle/>
                    <a:p>
                      <a:pPr marL="0" marR="20320" algn="ctr">
                        <a:lnSpc>
                          <a:spcPct val="107000"/>
                        </a:lnSpc>
                        <a:spcBef>
                          <a:spcPts val="0"/>
                        </a:spcBef>
                        <a:spcAft>
                          <a:spcPts val="0"/>
                        </a:spcAft>
                      </a:pPr>
                      <a:r>
                        <a:rPr lang="en-US" sz="2400">
                          <a:effectLst/>
                        </a:rPr>
                        <a:t>Meaning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9850" marR="49530" marT="4445" marB="0"/>
                </a:tc>
                <a:tc>
                  <a:txBody>
                    <a:bodyPr/>
                    <a:lstStyle/>
                    <a:p>
                      <a:pPr marL="0" marR="23495" algn="ctr">
                        <a:lnSpc>
                          <a:spcPct val="107000"/>
                        </a:lnSpc>
                        <a:spcBef>
                          <a:spcPts val="0"/>
                        </a:spcBef>
                        <a:spcAft>
                          <a:spcPts val="0"/>
                        </a:spcAft>
                      </a:pPr>
                      <a:r>
                        <a:rPr lang="en-US" sz="2400">
                          <a:effectLst/>
                        </a:rPr>
                        <a:t>Example with pronunciation &amp; meaning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9850" marR="49530" marT="4445" marB="0"/>
                </a:tc>
                <a:extLst>
                  <a:ext uri="{0D108BD9-81ED-4DB2-BD59-A6C34878D82A}">
                    <a16:rowId xmlns:a16="http://schemas.microsoft.com/office/drawing/2014/main" xmlns="" val="894940164"/>
                  </a:ext>
                </a:extLst>
              </a:tr>
              <a:tr h="735104">
                <a:tc>
                  <a:txBody>
                    <a:bodyPr/>
                    <a:lstStyle/>
                    <a:p>
                      <a:pPr marL="0" marR="16510" algn="ctr">
                        <a:lnSpc>
                          <a:spcPct val="107000"/>
                        </a:lnSpc>
                        <a:spcBef>
                          <a:spcPts val="0"/>
                        </a:spcBef>
                        <a:spcAft>
                          <a:spcPts val="0"/>
                        </a:spcAft>
                      </a:pPr>
                      <a:r>
                        <a:rPr lang="en-US" sz="2400">
                          <a:effectLst/>
                        </a:rPr>
                        <a:t>bi-, di-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9850" marR="49530" marT="4445" marB="0"/>
                </a:tc>
                <a:tc>
                  <a:txBody>
                    <a:bodyPr/>
                    <a:lstStyle/>
                    <a:p>
                      <a:pPr marL="18415" marR="0">
                        <a:lnSpc>
                          <a:spcPct val="107000"/>
                        </a:lnSpc>
                        <a:spcBef>
                          <a:spcPts val="0"/>
                        </a:spcBef>
                        <a:spcAft>
                          <a:spcPts val="0"/>
                        </a:spcAft>
                      </a:pPr>
                      <a:r>
                        <a:rPr lang="en-US" sz="2400">
                          <a:effectLst/>
                        </a:rPr>
                        <a:t>twice, double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9850" marR="49530" marT="4445" marB="0"/>
                </a:tc>
                <a:tc>
                  <a:txBody>
                    <a:bodyPr/>
                    <a:lstStyle/>
                    <a:p>
                      <a:pPr marL="0" marR="0">
                        <a:lnSpc>
                          <a:spcPct val="107000"/>
                        </a:lnSpc>
                        <a:spcBef>
                          <a:spcPts val="0"/>
                        </a:spcBef>
                        <a:spcAft>
                          <a:spcPts val="0"/>
                        </a:spcAft>
                      </a:pPr>
                      <a:r>
                        <a:rPr lang="en-US" sz="2400">
                          <a:effectLst/>
                        </a:rPr>
                        <a:t>bilateral [bī-LAT-er-ăl] (both sides of the body)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9850" marR="49530" marT="4445" marB="0"/>
                </a:tc>
                <a:extLst>
                  <a:ext uri="{0D108BD9-81ED-4DB2-BD59-A6C34878D82A}">
                    <a16:rowId xmlns:a16="http://schemas.microsoft.com/office/drawing/2014/main" xmlns="" val="1911187612"/>
                  </a:ext>
                </a:extLst>
              </a:tr>
              <a:tr h="735104">
                <a:tc>
                  <a:txBody>
                    <a:bodyPr/>
                    <a:lstStyle/>
                    <a:p>
                      <a:pPr marL="0" marR="19685" algn="ctr">
                        <a:lnSpc>
                          <a:spcPct val="107000"/>
                        </a:lnSpc>
                        <a:spcBef>
                          <a:spcPts val="0"/>
                        </a:spcBef>
                        <a:spcAft>
                          <a:spcPts val="0"/>
                        </a:spcAft>
                      </a:pPr>
                      <a:r>
                        <a:rPr lang="en-US" sz="2400">
                          <a:effectLst/>
                        </a:rPr>
                        <a:t>hemi-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9850" marR="49530" marT="4445" marB="0"/>
                </a:tc>
                <a:tc>
                  <a:txBody>
                    <a:bodyPr/>
                    <a:lstStyle/>
                    <a:p>
                      <a:pPr marL="0" marR="19050" algn="ctr">
                        <a:lnSpc>
                          <a:spcPct val="107000"/>
                        </a:lnSpc>
                        <a:spcBef>
                          <a:spcPts val="0"/>
                        </a:spcBef>
                        <a:spcAft>
                          <a:spcPts val="0"/>
                        </a:spcAft>
                      </a:pPr>
                      <a:r>
                        <a:rPr lang="en-US" sz="2400">
                          <a:effectLst/>
                        </a:rPr>
                        <a:t>half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9850" marR="49530" marT="4445" marB="0"/>
                </a:tc>
                <a:tc>
                  <a:txBody>
                    <a:bodyPr/>
                    <a:lstStyle/>
                    <a:p>
                      <a:pPr marL="0" marR="0">
                        <a:lnSpc>
                          <a:spcPct val="107000"/>
                        </a:lnSpc>
                        <a:spcBef>
                          <a:spcPts val="0"/>
                        </a:spcBef>
                        <a:spcAft>
                          <a:spcPts val="0"/>
                        </a:spcAft>
                      </a:pPr>
                      <a:r>
                        <a:rPr lang="en-US" sz="2400" dirty="0">
                          <a:effectLst/>
                        </a:rPr>
                        <a:t>Hemiplegia [</a:t>
                      </a:r>
                      <a:r>
                        <a:rPr lang="en-US" sz="2400" dirty="0" err="1">
                          <a:effectLst/>
                        </a:rPr>
                        <a:t>hĕm</a:t>
                      </a:r>
                      <a:r>
                        <a:rPr lang="en-US" sz="2400" dirty="0">
                          <a:effectLst/>
                        </a:rPr>
                        <a:t>-ĭ-PLĒ-</a:t>
                      </a:r>
                      <a:r>
                        <a:rPr lang="en-US" sz="2400" dirty="0" err="1">
                          <a:effectLst/>
                        </a:rPr>
                        <a:t>jē</a:t>
                      </a:r>
                      <a:r>
                        <a:rPr lang="en-US" sz="2400" dirty="0">
                          <a:effectLst/>
                        </a:rPr>
                        <a:t>-ă] (paralysis of half of the body)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9850" marR="49530" marT="4445" marB="0"/>
                </a:tc>
                <a:extLst>
                  <a:ext uri="{0D108BD9-81ED-4DB2-BD59-A6C34878D82A}">
                    <a16:rowId xmlns:a16="http://schemas.microsoft.com/office/drawing/2014/main" xmlns="" val="1302008139"/>
                  </a:ext>
                </a:extLst>
              </a:tr>
              <a:tr h="1070987">
                <a:tc>
                  <a:txBody>
                    <a:bodyPr/>
                    <a:lstStyle/>
                    <a:p>
                      <a:pPr marL="0" marR="19685" algn="ctr">
                        <a:lnSpc>
                          <a:spcPct val="107000"/>
                        </a:lnSpc>
                        <a:spcBef>
                          <a:spcPts val="0"/>
                        </a:spcBef>
                        <a:spcAft>
                          <a:spcPts val="0"/>
                        </a:spcAft>
                      </a:pPr>
                      <a:r>
                        <a:rPr lang="en-US" sz="2400">
                          <a:effectLst/>
                        </a:rPr>
                        <a:t>micro-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9850" marR="49530" marT="4445" marB="0"/>
                </a:tc>
                <a:tc>
                  <a:txBody>
                    <a:bodyPr/>
                    <a:lstStyle/>
                    <a:p>
                      <a:pPr marL="0" marR="20320" algn="ctr">
                        <a:lnSpc>
                          <a:spcPct val="107000"/>
                        </a:lnSpc>
                        <a:spcBef>
                          <a:spcPts val="0"/>
                        </a:spcBef>
                        <a:spcAft>
                          <a:spcPts val="0"/>
                        </a:spcAft>
                      </a:pPr>
                      <a:r>
                        <a:rPr lang="en-US" sz="2400">
                          <a:effectLst/>
                        </a:rPr>
                        <a:t>small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9850" marR="49530" marT="4445" marB="0"/>
                </a:tc>
                <a:tc>
                  <a:txBody>
                    <a:bodyPr/>
                    <a:lstStyle/>
                    <a:p>
                      <a:pPr marL="0" marR="0">
                        <a:lnSpc>
                          <a:spcPct val="107000"/>
                        </a:lnSpc>
                        <a:spcBef>
                          <a:spcPts val="0"/>
                        </a:spcBef>
                        <a:spcAft>
                          <a:spcPts val="0"/>
                        </a:spcAft>
                      </a:pPr>
                      <a:r>
                        <a:rPr lang="en-US" sz="2400">
                          <a:effectLst/>
                        </a:rPr>
                        <a:t>Microscopic [mī-krō-SKOP-ik] (too small to see without a scope device)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9850" marR="49530" marT="4445" marB="0"/>
                </a:tc>
                <a:extLst>
                  <a:ext uri="{0D108BD9-81ED-4DB2-BD59-A6C34878D82A}">
                    <a16:rowId xmlns:a16="http://schemas.microsoft.com/office/drawing/2014/main" xmlns="" val="920157349"/>
                  </a:ext>
                </a:extLst>
              </a:tr>
              <a:tr h="735104">
                <a:tc>
                  <a:txBody>
                    <a:bodyPr/>
                    <a:lstStyle/>
                    <a:p>
                      <a:pPr marL="0" marR="13335" algn="ctr">
                        <a:lnSpc>
                          <a:spcPct val="107000"/>
                        </a:lnSpc>
                        <a:spcBef>
                          <a:spcPts val="0"/>
                        </a:spcBef>
                        <a:spcAft>
                          <a:spcPts val="0"/>
                        </a:spcAft>
                      </a:pPr>
                      <a:r>
                        <a:rPr lang="en-US" sz="2400">
                          <a:effectLst/>
                        </a:rPr>
                        <a:t>mono-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9850" marR="49530" marT="4445" marB="0"/>
                </a:tc>
                <a:tc>
                  <a:txBody>
                    <a:bodyPr/>
                    <a:lstStyle/>
                    <a:p>
                      <a:pPr marL="0" marR="16510" algn="ctr">
                        <a:lnSpc>
                          <a:spcPct val="107000"/>
                        </a:lnSpc>
                        <a:spcBef>
                          <a:spcPts val="0"/>
                        </a:spcBef>
                        <a:spcAft>
                          <a:spcPts val="0"/>
                        </a:spcAft>
                      </a:pPr>
                      <a:r>
                        <a:rPr lang="en-US" sz="2400">
                          <a:effectLst/>
                        </a:rPr>
                        <a:t>single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9850" marR="49530" marT="4445" marB="0"/>
                </a:tc>
                <a:tc>
                  <a:txBody>
                    <a:bodyPr/>
                    <a:lstStyle/>
                    <a:p>
                      <a:pPr marL="0" marR="0">
                        <a:lnSpc>
                          <a:spcPct val="107000"/>
                        </a:lnSpc>
                        <a:spcBef>
                          <a:spcPts val="0"/>
                        </a:spcBef>
                        <a:spcAft>
                          <a:spcPts val="0"/>
                        </a:spcAft>
                      </a:pPr>
                      <a:r>
                        <a:rPr lang="en-US" sz="2400">
                          <a:effectLst/>
                        </a:rPr>
                        <a:t>monomania [m˘on-ō-MĀ-nē-ă] (single thought or idea)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9850" marR="49530" marT="4445" marB="0"/>
                </a:tc>
                <a:extLst>
                  <a:ext uri="{0D108BD9-81ED-4DB2-BD59-A6C34878D82A}">
                    <a16:rowId xmlns:a16="http://schemas.microsoft.com/office/drawing/2014/main" xmlns="" val="1118788450"/>
                  </a:ext>
                </a:extLst>
              </a:tr>
              <a:tr h="542466">
                <a:tc>
                  <a:txBody>
                    <a:bodyPr/>
                    <a:lstStyle/>
                    <a:p>
                      <a:pPr marL="0" marR="13970" algn="ctr">
                        <a:lnSpc>
                          <a:spcPct val="107000"/>
                        </a:lnSpc>
                        <a:spcBef>
                          <a:spcPts val="0"/>
                        </a:spcBef>
                        <a:spcAft>
                          <a:spcPts val="0"/>
                        </a:spcAft>
                      </a:pPr>
                      <a:r>
                        <a:rPr lang="en-US" sz="2400">
                          <a:effectLst/>
                        </a:rPr>
                        <a:t>uni-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9850" marR="49530" marT="4445" marB="0"/>
                </a:tc>
                <a:tc>
                  <a:txBody>
                    <a:bodyPr/>
                    <a:lstStyle/>
                    <a:p>
                      <a:pPr marL="0" marR="16510" algn="ctr">
                        <a:lnSpc>
                          <a:spcPct val="107000"/>
                        </a:lnSpc>
                        <a:spcBef>
                          <a:spcPts val="0"/>
                        </a:spcBef>
                        <a:spcAft>
                          <a:spcPts val="0"/>
                        </a:spcAft>
                      </a:pPr>
                      <a:r>
                        <a:rPr lang="en-US" sz="2400">
                          <a:effectLst/>
                        </a:rPr>
                        <a:t>one, single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9850" marR="49530" marT="4445" marB="0"/>
                </a:tc>
                <a:tc>
                  <a:txBody>
                    <a:bodyPr/>
                    <a:lstStyle/>
                    <a:p>
                      <a:pPr marL="0" marR="0">
                        <a:lnSpc>
                          <a:spcPct val="107000"/>
                        </a:lnSpc>
                        <a:spcBef>
                          <a:spcPts val="0"/>
                        </a:spcBef>
                        <a:spcAft>
                          <a:spcPts val="0"/>
                        </a:spcAft>
                      </a:pPr>
                      <a:r>
                        <a:rPr lang="en-US" sz="2400">
                          <a:effectLst/>
                        </a:rPr>
                        <a:t>unilateral [yū-nĭ-LĂT-ĕr-ăl] (one side of the body)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9850" marR="49530" marT="4445" marB="0"/>
                </a:tc>
                <a:extLst>
                  <a:ext uri="{0D108BD9-81ED-4DB2-BD59-A6C34878D82A}">
                    <a16:rowId xmlns:a16="http://schemas.microsoft.com/office/drawing/2014/main" xmlns="" val="2453816549"/>
                  </a:ext>
                </a:extLst>
              </a:tr>
              <a:tr h="542466">
                <a:tc>
                  <a:txBody>
                    <a:bodyPr/>
                    <a:lstStyle/>
                    <a:p>
                      <a:pPr marL="0" marR="16510" algn="ctr">
                        <a:lnSpc>
                          <a:spcPct val="107000"/>
                        </a:lnSpc>
                        <a:spcBef>
                          <a:spcPts val="0"/>
                        </a:spcBef>
                        <a:spcAft>
                          <a:spcPts val="0"/>
                        </a:spcAft>
                      </a:pPr>
                      <a:r>
                        <a:rPr lang="en-US" sz="2400">
                          <a:effectLst/>
                        </a:rPr>
                        <a:t>multi-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9850" marR="49530" marT="4445" marB="0"/>
                </a:tc>
                <a:tc>
                  <a:txBody>
                    <a:bodyPr/>
                    <a:lstStyle/>
                    <a:p>
                      <a:pPr marL="0" marR="15240" algn="ctr">
                        <a:lnSpc>
                          <a:spcPct val="107000"/>
                        </a:lnSpc>
                        <a:spcBef>
                          <a:spcPts val="0"/>
                        </a:spcBef>
                        <a:spcAft>
                          <a:spcPts val="0"/>
                        </a:spcAft>
                      </a:pPr>
                      <a:r>
                        <a:rPr lang="en-US" sz="2400">
                          <a:effectLst/>
                        </a:rPr>
                        <a:t>many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9850" marR="49530" marT="4445" marB="0"/>
                </a:tc>
                <a:tc>
                  <a:txBody>
                    <a:bodyPr/>
                    <a:lstStyle/>
                    <a:p>
                      <a:pPr marL="0" marR="0">
                        <a:lnSpc>
                          <a:spcPct val="107000"/>
                        </a:lnSpc>
                        <a:spcBef>
                          <a:spcPts val="0"/>
                        </a:spcBef>
                        <a:spcAft>
                          <a:spcPts val="0"/>
                        </a:spcAft>
                      </a:pPr>
                      <a:r>
                        <a:rPr lang="en-US" sz="2400">
                          <a:effectLst/>
                        </a:rPr>
                        <a:t>multiarticular [MUL-tē-ăr-T˘IK-yū-lăr] (many joints)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9850" marR="49530" marT="4445" marB="0"/>
                </a:tc>
                <a:extLst>
                  <a:ext uri="{0D108BD9-81ED-4DB2-BD59-A6C34878D82A}">
                    <a16:rowId xmlns:a16="http://schemas.microsoft.com/office/drawing/2014/main" xmlns="" val="3589064990"/>
                  </a:ext>
                </a:extLst>
              </a:tr>
              <a:tr h="735104">
                <a:tc>
                  <a:txBody>
                    <a:bodyPr/>
                    <a:lstStyle/>
                    <a:p>
                      <a:pPr marL="0" marR="16510" algn="ctr">
                        <a:lnSpc>
                          <a:spcPct val="107000"/>
                        </a:lnSpc>
                        <a:spcBef>
                          <a:spcPts val="0"/>
                        </a:spcBef>
                        <a:spcAft>
                          <a:spcPts val="0"/>
                        </a:spcAft>
                      </a:pPr>
                      <a:r>
                        <a:rPr lang="en-US" sz="2400">
                          <a:effectLst/>
                        </a:rPr>
                        <a:t>poly-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9850" marR="49530" marT="4445" marB="0"/>
                </a:tc>
                <a:tc>
                  <a:txBody>
                    <a:bodyPr/>
                    <a:lstStyle/>
                    <a:p>
                      <a:pPr marL="0" marR="15240" algn="ctr">
                        <a:lnSpc>
                          <a:spcPct val="107000"/>
                        </a:lnSpc>
                        <a:spcBef>
                          <a:spcPts val="0"/>
                        </a:spcBef>
                        <a:spcAft>
                          <a:spcPts val="0"/>
                        </a:spcAft>
                      </a:pPr>
                      <a:r>
                        <a:rPr lang="en-US" sz="2400">
                          <a:effectLst/>
                        </a:rPr>
                        <a:t>many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9850" marR="49530" marT="4445" marB="0"/>
                </a:tc>
                <a:tc>
                  <a:txBody>
                    <a:bodyPr/>
                    <a:lstStyle/>
                    <a:p>
                      <a:pPr marL="0" marR="0">
                        <a:lnSpc>
                          <a:spcPct val="107000"/>
                        </a:lnSpc>
                        <a:spcBef>
                          <a:spcPts val="0"/>
                        </a:spcBef>
                        <a:spcAft>
                          <a:spcPts val="0"/>
                        </a:spcAft>
                      </a:pPr>
                      <a:r>
                        <a:rPr lang="en-US" sz="2400" dirty="0">
                          <a:effectLst/>
                        </a:rPr>
                        <a:t>polyarteritis [</a:t>
                      </a:r>
                      <a:r>
                        <a:rPr lang="en-US" sz="2400" dirty="0" err="1">
                          <a:effectLst/>
                        </a:rPr>
                        <a:t>p˘ol-ē-ăr-tĕr-Ī-tĭs</a:t>
                      </a:r>
                      <a:r>
                        <a:rPr lang="en-US" sz="2400" dirty="0">
                          <a:effectLst/>
                        </a:rPr>
                        <a:t>] (inflammation of multiple arteries)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9850" marR="49530" marT="4445" marB="0"/>
                </a:tc>
                <a:extLst>
                  <a:ext uri="{0D108BD9-81ED-4DB2-BD59-A6C34878D82A}">
                    <a16:rowId xmlns:a16="http://schemas.microsoft.com/office/drawing/2014/main" xmlns="" val="2007479511"/>
                  </a:ext>
                </a:extLst>
              </a:tr>
            </a:tbl>
          </a:graphicData>
        </a:graphic>
      </p:graphicFrame>
      <p:sp>
        <p:nvSpPr>
          <p:cNvPr id="6" name="TextBox 5">
            <a:extLst>
              <a:ext uri="{FF2B5EF4-FFF2-40B4-BE49-F238E27FC236}">
                <a16:creationId xmlns:a16="http://schemas.microsoft.com/office/drawing/2014/main" xmlns="" id="{5C71994D-57B3-7B2E-1B42-C86611752839}"/>
              </a:ext>
            </a:extLst>
          </p:cNvPr>
          <p:cNvSpPr txBox="1"/>
          <p:nvPr/>
        </p:nvSpPr>
        <p:spPr>
          <a:xfrm>
            <a:off x="246062" y="400921"/>
            <a:ext cx="8077200" cy="523220"/>
          </a:xfrm>
          <a:prstGeom prst="rect">
            <a:avLst/>
          </a:prstGeom>
          <a:noFill/>
        </p:spPr>
        <p:txBody>
          <a:bodyPr wrap="square">
            <a:spAutoFit/>
          </a:bodyPr>
          <a:lstStyle/>
          <a:p>
            <a:r>
              <a:rPr lang="en-US" sz="2800" b="1" dirty="0">
                <a:solidFill>
                  <a:srgbClr val="002060"/>
                </a:solidFill>
                <a:effectLst/>
                <a:latin typeface="Arial" panose="020B0604020202020204" pitchFamily="34" charset="0"/>
                <a:ea typeface="Arial" panose="020B0604020202020204" pitchFamily="34" charset="0"/>
              </a:rPr>
              <a:t>Prefixes </a:t>
            </a:r>
            <a:r>
              <a:rPr lang="en-US" sz="2400" dirty="0">
                <a:effectLst/>
                <a:latin typeface="Wingdings" panose="05000000000000000000" pitchFamily="2" charset="2"/>
                <a:ea typeface="Wingdings" panose="05000000000000000000" pitchFamily="2" charset="2"/>
                <a:cs typeface="Wingdings" panose="05000000000000000000" pitchFamily="2" charset="2"/>
              </a:rPr>
              <a:t>Ø</a:t>
            </a:r>
            <a:r>
              <a:rPr lang="en-US" sz="2400" dirty="0">
                <a:effectLst/>
                <a:latin typeface="Calibri" panose="020F0502020204030204" pitchFamily="34" charset="0"/>
                <a:ea typeface="Calibri" panose="020F0502020204030204" pitchFamily="34" charset="0"/>
                <a:cs typeface="Arial" panose="020B0604020202020204" pitchFamily="34" charset="0"/>
              </a:rPr>
              <a:t> </a:t>
            </a:r>
            <a:r>
              <a:rPr lang="en-US" sz="2400" b="1" dirty="0">
                <a:effectLst/>
                <a:latin typeface="Arial" panose="020B0604020202020204" pitchFamily="34" charset="0"/>
                <a:ea typeface="Arial" panose="020B0604020202020204" pitchFamily="34" charset="0"/>
              </a:rPr>
              <a:t>Prefixes Related to Size and Quantity </a:t>
            </a:r>
            <a:endParaRPr lang="en-US" dirty="0"/>
          </a:p>
        </p:txBody>
      </p:sp>
    </p:spTree>
    <p:extLst>
      <p:ext uri="{BB962C8B-B14F-4D97-AF65-F5344CB8AC3E}">
        <p14:creationId xmlns:p14="http://schemas.microsoft.com/office/powerpoint/2010/main" val="3326734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xmlns="" id="{E8C4B2B0-E458-6BAA-9201-CC9C8E334C04}"/>
              </a:ext>
            </a:extLst>
          </p:cNvPr>
          <p:cNvGraphicFramePr>
            <a:graphicFrameLocks noGrp="1"/>
          </p:cNvGraphicFramePr>
          <p:nvPr>
            <p:extLst>
              <p:ext uri="{D42A27DB-BD31-4B8C-83A1-F6EECF244321}">
                <p14:modId xmlns:p14="http://schemas.microsoft.com/office/powerpoint/2010/main" val="3952937466"/>
              </p:ext>
            </p:extLst>
          </p:nvPr>
        </p:nvGraphicFramePr>
        <p:xfrm>
          <a:off x="398463" y="1591280"/>
          <a:ext cx="10210801" cy="5004531"/>
        </p:xfrm>
        <a:graphic>
          <a:graphicData uri="http://schemas.openxmlformats.org/drawingml/2006/table">
            <a:tbl>
              <a:tblPr firstRow="1" firstCol="1" bandRow="1">
                <a:tableStyleId>{5C22544A-7EE6-4342-B048-85BDC9FD1C3A}</a:tableStyleId>
              </a:tblPr>
              <a:tblGrid>
                <a:gridCol w="1196596">
                  <a:extLst>
                    <a:ext uri="{9D8B030D-6E8A-4147-A177-3AD203B41FA5}">
                      <a16:colId xmlns:a16="http://schemas.microsoft.com/office/drawing/2014/main" xmlns="" val="1327670813"/>
                    </a:ext>
                  </a:extLst>
                </a:gridCol>
                <a:gridCol w="2860593">
                  <a:extLst>
                    <a:ext uri="{9D8B030D-6E8A-4147-A177-3AD203B41FA5}">
                      <a16:colId xmlns:a16="http://schemas.microsoft.com/office/drawing/2014/main" xmlns="" val="4265018637"/>
                    </a:ext>
                  </a:extLst>
                </a:gridCol>
                <a:gridCol w="6153612">
                  <a:extLst>
                    <a:ext uri="{9D8B030D-6E8A-4147-A177-3AD203B41FA5}">
                      <a16:colId xmlns:a16="http://schemas.microsoft.com/office/drawing/2014/main" xmlns="" val="154784777"/>
                    </a:ext>
                  </a:extLst>
                </a:gridCol>
              </a:tblGrid>
              <a:tr h="692816">
                <a:tc>
                  <a:txBody>
                    <a:bodyPr/>
                    <a:lstStyle/>
                    <a:p>
                      <a:pPr marL="0" marR="34290" algn="ctr">
                        <a:lnSpc>
                          <a:spcPct val="107000"/>
                        </a:lnSpc>
                        <a:spcBef>
                          <a:spcPts val="0"/>
                        </a:spcBef>
                        <a:spcAft>
                          <a:spcPts val="0"/>
                        </a:spcAft>
                      </a:pPr>
                      <a:r>
                        <a:rPr lang="en-US" sz="2400">
                          <a:effectLst/>
                        </a:rPr>
                        <a:t>Prefix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7310" marR="31750" marT="4445" marB="0"/>
                </a:tc>
                <a:tc>
                  <a:txBody>
                    <a:bodyPr/>
                    <a:lstStyle/>
                    <a:p>
                      <a:pPr marL="0" marR="38100" algn="ctr">
                        <a:lnSpc>
                          <a:spcPct val="107000"/>
                        </a:lnSpc>
                        <a:spcBef>
                          <a:spcPts val="0"/>
                        </a:spcBef>
                        <a:spcAft>
                          <a:spcPts val="0"/>
                        </a:spcAft>
                      </a:pPr>
                      <a:r>
                        <a:rPr lang="en-US" sz="2400">
                          <a:effectLst/>
                        </a:rPr>
                        <a:t>Meaning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7310" marR="31750" marT="4445" marB="0"/>
                </a:tc>
                <a:tc>
                  <a:txBody>
                    <a:bodyPr/>
                    <a:lstStyle/>
                    <a:p>
                      <a:pPr marL="0" marR="42545" algn="ctr">
                        <a:lnSpc>
                          <a:spcPct val="107000"/>
                        </a:lnSpc>
                        <a:spcBef>
                          <a:spcPts val="0"/>
                        </a:spcBef>
                        <a:spcAft>
                          <a:spcPts val="0"/>
                        </a:spcAft>
                      </a:pPr>
                      <a:r>
                        <a:rPr lang="en-US" sz="2400">
                          <a:effectLst/>
                        </a:rPr>
                        <a:t>Example with pronunciation &amp; meaning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7310" marR="31750" marT="4445" marB="0"/>
                </a:tc>
                <a:extLst>
                  <a:ext uri="{0D108BD9-81ED-4DB2-BD59-A6C34878D82A}">
                    <a16:rowId xmlns:a16="http://schemas.microsoft.com/office/drawing/2014/main" xmlns="" val="395300347"/>
                  </a:ext>
                </a:extLst>
              </a:tr>
              <a:tr h="1369602">
                <a:tc>
                  <a:txBody>
                    <a:bodyPr/>
                    <a:lstStyle/>
                    <a:p>
                      <a:pPr marL="0" marR="31750" algn="ctr">
                        <a:lnSpc>
                          <a:spcPct val="107000"/>
                        </a:lnSpc>
                        <a:spcBef>
                          <a:spcPts val="0"/>
                        </a:spcBef>
                        <a:spcAft>
                          <a:spcPts val="0"/>
                        </a:spcAft>
                      </a:pPr>
                      <a:r>
                        <a:rPr lang="en-US" sz="2400">
                          <a:effectLst/>
                        </a:rPr>
                        <a:t>sub-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7310" marR="31750" marT="4445" marB="0"/>
                </a:tc>
                <a:tc>
                  <a:txBody>
                    <a:bodyPr/>
                    <a:lstStyle/>
                    <a:p>
                      <a:pPr marL="0" marR="0" algn="ctr">
                        <a:lnSpc>
                          <a:spcPct val="107000"/>
                        </a:lnSpc>
                        <a:spcBef>
                          <a:spcPts val="0"/>
                        </a:spcBef>
                        <a:spcAft>
                          <a:spcPts val="0"/>
                        </a:spcAft>
                      </a:pPr>
                      <a:r>
                        <a:rPr lang="en-US" sz="2400">
                          <a:effectLst/>
                        </a:rPr>
                        <a:t>less than, under, inferior, below or beneath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7310" marR="31750" marT="4445" marB="0"/>
                </a:tc>
                <a:tc>
                  <a:txBody>
                    <a:bodyPr/>
                    <a:lstStyle/>
                    <a:p>
                      <a:pPr marL="0" marR="0">
                        <a:lnSpc>
                          <a:spcPct val="107000"/>
                        </a:lnSpc>
                        <a:spcBef>
                          <a:spcPts val="0"/>
                        </a:spcBef>
                        <a:spcAft>
                          <a:spcPts val="0"/>
                        </a:spcAft>
                      </a:pPr>
                      <a:r>
                        <a:rPr lang="en-US" sz="2400">
                          <a:effectLst/>
                        </a:rPr>
                        <a:t>subcutaneous [sŭb-kyū-TĀ-nē-ŭs] (beneath the skin)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7310" marR="31750" marT="4445" marB="0"/>
                </a:tc>
                <a:extLst>
                  <a:ext uri="{0D108BD9-81ED-4DB2-BD59-A6C34878D82A}">
                    <a16:rowId xmlns:a16="http://schemas.microsoft.com/office/drawing/2014/main" xmlns="" val="3137111225"/>
                  </a:ext>
                </a:extLst>
              </a:tr>
              <a:tr h="692816">
                <a:tc>
                  <a:txBody>
                    <a:bodyPr/>
                    <a:lstStyle/>
                    <a:p>
                      <a:pPr marL="0" marR="28575" algn="ctr">
                        <a:lnSpc>
                          <a:spcPct val="107000"/>
                        </a:lnSpc>
                        <a:spcBef>
                          <a:spcPts val="0"/>
                        </a:spcBef>
                        <a:spcAft>
                          <a:spcPts val="0"/>
                        </a:spcAft>
                      </a:pPr>
                      <a:r>
                        <a:rPr lang="en-US" sz="2400">
                          <a:effectLst/>
                        </a:rPr>
                        <a:t>supra-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7310" marR="31750" marT="4445" marB="0"/>
                </a:tc>
                <a:tc>
                  <a:txBody>
                    <a:bodyPr/>
                    <a:lstStyle/>
                    <a:p>
                      <a:pPr marL="0" marR="36195" algn="ctr">
                        <a:lnSpc>
                          <a:spcPct val="107000"/>
                        </a:lnSpc>
                        <a:spcBef>
                          <a:spcPts val="0"/>
                        </a:spcBef>
                        <a:spcAft>
                          <a:spcPts val="0"/>
                        </a:spcAft>
                      </a:pPr>
                      <a:r>
                        <a:rPr lang="en-US" sz="2400">
                          <a:effectLst/>
                        </a:rPr>
                        <a:t>above, over, excessive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7310" marR="31750" marT="4445" marB="0"/>
                </a:tc>
                <a:tc>
                  <a:txBody>
                    <a:bodyPr/>
                    <a:lstStyle/>
                    <a:p>
                      <a:pPr marL="0" marR="0">
                        <a:lnSpc>
                          <a:spcPct val="107000"/>
                        </a:lnSpc>
                        <a:spcBef>
                          <a:spcPts val="0"/>
                        </a:spcBef>
                        <a:spcAft>
                          <a:spcPts val="0"/>
                        </a:spcAft>
                      </a:pPr>
                      <a:r>
                        <a:rPr lang="en-US" sz="2400">
                          <a:effectLst/>
                        </a:rPr>
                        <a:t>supramaxillary [sū-pră-MĂK-sĭ-lār-ē] (above the maxilla)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7310" marR="31750" marT="4445" marB="0"/>
                </a:tc>
                <a:extLst>
                  <a:ext uri="{0D108BD9-81ED-4DB2-BD59-A6C34878D82A}">
                    <a16:rowId xmlns:a16="http://schemas.microsoft.com/office/drawing/2014/main" xmlns="" val="3369651375"/>
                  </a:ext>
                </a:extLst>
              </a:tr>
              <a:tr h="692816">
                <a:tc>
                  <a:txBody>
                    <a:bodyPr/>
                    <a:lstStyle/>
                    <a:p>
                      <a:pPr marL="0" marR="31750" algn="ctr">
                        <a:lnSpc>
                          <a:spcPct val="107000"/>
                        </a:lnSpc>
                        <a:spcBef>
                          <a:spcPts val="0"/>
                        </a:spcBef>
                        <a:spcAft>
                          <a:spcPts val="0"/>
                        </a:spcAft>
                      </a:pPr>
                      <a:r>
                        <a:rPr lang="en-US" sz="2400">
                          <a:effectLst/>
                        </a:rPr>
                        <a:t>trans-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7310" marR="31750" marT="4445" marB="0"/>
                </a:tc>
                <a:tc>
                  <a:txBody>
                    <a:bodyPr/>
                    <a:lstStyle/>
                    <a:p>
                      <a:pPr marL="0" marR="35560" algn="ctr">
                        <a:lnSpc>
                          <a:spcPct val="107000"/>
                        </a:lnSpc>
                        <a:spcBef>
                          <a:spcPts val="0"/>
                        </a:spcBef>
                        <a:spcAft>
                          <a:spcPts val="0"/>
                        </a:spcAft>
                      </a:pPr>
                      <a:r>
                        <a:rPr lang="en-US" sz="2400">
                          <a:effectLst/>
                        </a:rPr>
                        <a:t>across, through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7310" marR="31750" marT="4445" marB="0"/>
                </a:tc>
                <a:tc>
                  <a:txBody>
                    <a:bodyPr/>
                    <a:lstStyle/>
                    <a:p>
                      <a:pPr marL="0" marR="0">
                        <a:lnSpc>
                          <a:spcPct val="107000"/>
                        </a:lnSpc>
                        <a:spcBef>
                          <a:spcPts val="0"/>
                        </a:spcBef>
                        <a:spcAft>
                          <a:spcPts val="0"/>
                        </a:spcAft>
                      </a:pPr>
                      <a:r>
                        <a:rPr lang="en-US" sz="2400">
                          <a:effectLst/>
                        </a:rPr>
                        <a:t>transdermal [trăns-DĔR-măl] (across/through the skin)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7310" marR="31750" marT="4445" marB="0"/>
                </a:tc>
                <a:extLst>
                  <a:ext uri="{0D108BD9-81ED-4DB2-BD59-A6C34878D82A}">
                    <a16:rowId xmlns:a16="http://schemas.microsoft.com/office/drawing/2014/main" xmlns="" val="533279922"/>
                  </a:ext>
                </a:extLst>
              </a:tr>
              <a:tr h="1367821">
                <a:tc>
                  <a:txBody>
                    <a:bodyPr/>
                    <a:lstStyle/>
                    <a:p>
                      <a:pPr marL="0" marR="31750" algn="ctr">
                        <a:lnSpc>
                          <a:spcPct val="107000"/>
                        </a:lnSpc>
                        <a:spcBef>
                          <a:spcPts val="0"/>
                        </a:spcBef>
                        <a:spcAft>
                          <a:spcPts val="0"/>
                        </a:spcAft>
                      </a:pPr>
                      <a:r>
                        <a:rPr lang="en-US" sz="2400">
                          <a:effectLst/>
                        </a:rPr>
                        <a:t>peri-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7310" marR="31750" marT="4445" marB="0"/>
                </a:tc>
                <a:tc>
                  <a:txBody>
                    <a:bodyPr/>
                    <a:lstStyle/>
                    <a:p>
                      <a:pPr marL="0" marR="34290" algn="ctr">
                        <a:lnSpc>
                          <a:spcPct val="107000"/>
                        </a:lnSpc>
                        <a:spcBef>
                          <a:spcPts val="0"/>
                        </a:spcBef>
                        <a:spcAft>
                          <a:spcPts val="0"/>
                        </a:spcAft>
                      </a:pPr>
                      <a:r>
                        <a:rPr lang="en-US" sz="2400">
                          <a:effectLst/>
                        </a:rPr>
                        <a:t>around, about, near </a:t>
                      </a:r>
                      <a:endParaRPr lang="en-US" sz="2400">
                        <a:effectLst/>
                        <a:latin typeface="Calibri" panose="020F0502020204030204" pitchFamily="34" charset="0"/>
                        <a:ea typeface="Calibri" panose="020F0502020204030204" pitchFamily="34" charset="0"/>
                        <a:cs typeface="Arial" panose="020B0604020202020204" pitchFamily="34" charset="0"/>
                      </a:endParaRPr>
                    </a:p>
                  </a:txBody>
                  <a:tcPr marL="67310" marR="31750" marT="4445" marB="0"/>
                </a:tc>
                <a:tc>
                  <a:txBody>
                    <a:bodyPr/>
                    <a:lstStyle/>
                    <a:p>
                      <a:pPr marL="0" marR="0">
                        <a:lnSpc>
                          <a:spcPct val="107000"/>
                        </a:lnSpc>
                        <a:spcBef>
                          <a:spcPts val="0"/>
                        </a:spcBef>
                        <a:spcAft>
                          <a:spcPts val="0"/>
                        </a:spcAft>
                      </a:pPr>
                      <a:r>
                        <a:rPr lang="en-US" sz="2400" dirty="0" err="1">
                          <a:effectLst/>
                        </a:rPr>
                        <a:t>periappendicitis</a:t>
                      </a:r>
                      <a:r>
                        <a:rPr lang="en-US" sz="2400" dirty="0">
                          <a:effectLst/>
                        </a:rPr>
                        <a:t> [PĔR-ē-ă-</a:t>
                      </a:r>
                      <a:r>
                        <a:rPr lang="en-US" sz="2400" dirty="0" err="1">
                          <a:effectLst/>
                        </a:rPr>
                        <a:t>pĕn</a:t>
                      </a:r>
                      <a:r>
                        <a:rPr lang="en-US" sz="2400" dirty="0">
                          <a:effectLst/>
                        </a:rPr>
                        <a:t>-</a:t>
                      </a:r>
                      <a:r>
                        <a:rPr lang="en-US" sz="2400" dirty="0" err="1">
                          <a:effectLst/>
                        </a:rPr>
                        <a:t>dĭ</a:t>
                      </a:r>
                      <a:r>
                        <a:rPr lang="en-US" sz="2400" dirty="0">
                          <a:effectLst/>
                        </a:rPr>
                        <a:t>-SĪ-</a:t>
                      </a:r>
                      <a:r>
                        <a:rPr lang="en-US" sz="2400" dirty="0" err="1">
                          <a:effectLst/>
                        </a:rPr>
                        <a:t>tĭs</a:t>
                      </a:r>
                      <a:r>
                        <a:rPr lang="en-US" sz="2400" dirty="0">
                          <a:effectLst/>
                        </a:rPr>
                        <a:t>] (Inflammation surrounding the appendix) </a:t>
                      </a:r>
                      <a:endParaRPr lang="en-US" sz="2400" dirty="0">
                        <a:effectLst/>
                        <a:latin typeface="Calibri" panose="020F0502020204030204" pitchFamily="34" charset="0"/>
                        <a:ea typeface="Calibri" panose="020F0502020204030204" pitchFamily="34" charset="0"/>
                        <a:cs typeface="Arial" panose="020B0604020202020204" pitchFamily="34" charset="0"/>
                      </a:endParaRPr>
                    </a:p>
                  </a:txBody>
                  <a:tcPr marL="67310" marR="31750" marT="4445" marB="0"/>
                </a:tc>
                <a:extLst>
                  <a:ext uri="{0D108BD9-81ED-4DB2-BD59-A6C34878D82A}">
                    <a16:rowId xmlns:a16="http://schemas.microsoft.com/office/drawing/2014/main" xmlns="" val="272579999"/>
                  </a:ext>
                </a:extLst>
              </a:tr>
            </a:tbl>
          </a:graphicData>
        </a:graphic>
      </p:graphicFrame>
      <p:sp>
        <p:nvSpPr>
          <p:cNvPr id="3" name="Rectangle 1">
            <a:extLst>
              <a:ext uri="{FF2B5EF4-FFF2-40B4-BE49-F238E27FC236}">
                <a16:creationId xmlns:a16="http://schemas.microsoft.com/office/drawing/2014/main" xmlns="" id="{18F82947-BF34-EED0-92D5-DD58C4FB606D}"/>
              </a:ext>
            </a:extLst>
          </p:cNvPr>
          <p:cNvSpPr>
            <a:spLocks noChangeArrowheads="1"/>
          </p:cNvSpPr>
          <p:nvPr/>
        </p:nvSpPr>
        <p:spPr bwMode="auto">
          <a:xfrm>
            <a:off x="550862" y="21620"/>
            <a:ext cx="5638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a:solidFill>
                  <a:schemeClr val="tx1"/>
                </a:solidFill>
                <a:latin typeface="Arial" panose="020B0604020202020204" pitchFamily="34" charset="0"/>
              </a:defRPr>
            </a:lvl1pPr>
            <a:lvl2pPr marL="457200" algn="l" rtl="0" eaLnBrk="0" fontAlgn="base" hangingPunct="0">
              <a:spcBef>
                <a:spcPct val="0"/>
              </a:spcBef>
              <a:spcAft>
                <a:spcPct val="0"/>
              </a:spcAft>
              <a:defRPr>
                <a:solidFill>
                  <a:schemeClr val="tx1"/>
                </a:solidFill>
                <a:latin typeface="Arial" panose="020B0604020202020204" pitchFamily="34" charset="0"/>
              </a:defRPr>
            </a:lvl2pPr>
            <a:lvl3pPr marL="914400" algn="l" rtl="0" eaLnBrk="0" fontAlgn="base" hangingPunct="0">
              <a:spcBef>
                <a:spcPct val="0"/>
              </a:spcBef>
              <a:spcAft>
                <a:spcPct val="0"/>
              </a:spcAft>
              <a:defRPr>
                <a:solidFill>
                  <a:schemeClr val="tx1"/>
                </a:solidFill>
                <a:latin typeface="Arial" panose="020B0604020202020204" pitchFamily="34" charset="0"/>
              </a:defRPr>
            </a:lvl3pPr>
            <a:lvl4pPr marL="1371600" algn="l" rtl="0" eaLnBrk="0" fontAlgn="base" hangingPunct="0">
              <a:spcBef>
                <a:spcPct val="0"/>
              </a:spcBef>
              <a:spcAft>
                <a:spcPct val="0"/>
              </a:spcAft>
              <a:defRPr>
                <a:solidFill>
                  <a:schemeClr val="tx1"/>
                </a:solidFill>
                <a:latin typeface="Arial" panose="020B0604020202020204" pitchFamily="34" charset="0"/>
              </a:defRPr>
            </a:lvl4pPr>
            <a:lvl5pPr marL="1828800" algn="l" rtl="0" eaLnBrk="0" fontAlgn="base" hangingPunct="0">
              <a:spcBef>
                <a:spcPct val="0"/>
              </a:spcBef>
              <a:spcAft>
                <a:spcPct val="0"/>
              </a:spcAft>
              <a:defRPr>
                <a:solidFill>
                  <a:schemeClr val="tx1"/>
                </a:solidFill>
                <a:latin typeface="Arial" panose="020B0604020202020204" pitchFamily="34" charset="0"/>
              </a:defRPr>
            </a:lvl5pPr>
            <a:lvl6pPr marL="2286000" algn="l" rtl="0" eaLnBrk="0" fontAlgn="base" hangingPunct="0">
              <a:spcBef>
                <a:spcPct val="0"/>
              </a:spcBef>
              <a:spcAft>
                <a:spcPct val="0"/>
              </a:spcAft>
              <a:defRPr>
                <a:solidFill>
                  <a:schemeClr val="tx1"/>
                </a:solidFill>
                <a:latin typeface="Arial" panose="020B0604020202020204" pitchFamily="34" charset="0"/>
              </a:defRPr>
            </a:lvl6pPr>
            <a:lvl7pPr marL="2743200" algn="l" rtl="0" eaLnBrk="0" fontAlgn="base" hangingPunct="0">
              <a:spcBef>
                <a:spcPct val="0"/>
              </a:spcBef>
              <a:spcAft>
                <a:spcPct val="0"/>
              </a:spcAft>
              <a:defRPr>
                <a:solidFill>
                  <a:schemeClr val="tx1"/>
                </a:solidFill>
                <a:latin typeface="Arial" panose="020B0604020202020204" pitchFamily="34" charset="0"/>
              </a:defRPr>
            </a:lvl7pPr>
            <a:lvl8pPr marL="3200400" algn="l" rtl="0" eaLnBrk="0" fontAlgn="base" hangingPunct="0">
              <a:spcBef>
                <a:spcPct val="0"/>
              </a:spcBef>
              <a:spcAft>
                <a:spcPct val="0"/>
              </a:spcAft>
              <a:defRPr>
                <a:solidFill>
                  <a:schemeClr val="tx1"/>
                </a:solidFill>
                <a:latin typeface="Arial" panose="020B0604020202020204" pitchFamily="34" charset="0"/>
              </a:defRPr>
            </a:lvl8pPr>
            <a:lvl9pPr marL="3657600" algn="l" rtl="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kumimoji="0" lang="en-US" altLang="en-US" sz="24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 </a:t>
            </a:r>
            <a:endParaRPr kumimoji="0" lang="en-US" altLang="en-US" sz="24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1" i="0" u="none" strike="noStrike" cap="none" normalizeH="0" baseline="0" dirty="0">
                <a:ln>
                  <a:noFill/>
                </a:ln>
                <a:solidFill>
                  <a:schemeClr val="tx1"/>
                </a:solidFill>
                <a:effectLst/>
                <a:latin typeface="Calibri" panose="020F0502020204030204" pitchFamily="34" charset="0"/>
                <a:ea typeface="Arial" panose="020B0604020202020204" pitchFamily="34" charset="0"/>
                <a:cs typeface="Arial" panose="020B0604020202020204" pitchFamily="34" charset="0"/>
              </a:rPr>
              <a:t>Prefixes Related to Position or Location </a:t>
            </a:r>
            <a:endParaRPr kumimoji="0" lang="en-US" altLang="en-US" sz="2400" b="1"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rgbClr val="002060"/>
                </a:solidFill>
                <a:effectLst/>
                <a:latin typeface="Calibri" panose="020F0502020204030204" pitchFamily="34" charset="0"/>
                <a:ea typeface="Arial" panose="020B0604020202020204" pitchFamily="34" charset="0"/>
                <a:cs typeface="Arial" panose="020B0604020202020204" pitchFamily="34" charset="0"/>
              </a:rPr>
              <a:t> </a:t>
            </a:r>
            <a:endParaRPr kumimoji="0" lang="en-US" altLang="en-US" sz="2400" b="1"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1194336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22262" y="518588"/>
            <a:ext cx="10657682" cy="365432"/>
          </a:xfrm>
        </p:spPr>
        <p:txBody>
          <a:bodyPr>
            <a:noAutofit/>
          </a:bodyPr>
          <a:lstStyle/>
          <a:p>
            <a:pPr algn="ctr"/>
            <a:r>
              <a:rPr lang="en-GB" sz="3200" b="1" dirty="0">
                <a:solidFill>
                  <a:srgbClr val="C00000"/>
                </a:solidFill>
                <a:latin typeface="Arial" panose="020B0604020202020204" pitchFamily="34" charset="0"/>
                <a:cs typeface="Arial" panose="020B0604020202020204" pitchFamily="34" charset="0"/>
              </a:rPr>
              <a:t>The Human Body</a:t>
            </a:r>
            <a:endParaRPr lang="en-IN" sz="3200" b="1" dirty="0">
              <a:solidFill>
                <a:srgbClr val="C00000"/>
              </a:solidFill>
              <a:latin typeface="Arial" panose="020B0604020202020204" pitchFamily="34" charset="0"/>
              <a:cs typeface="Arial" panose="020B0604020202020204" pitchFamily="34" charset="0"/>
            </a:endParaRPr>
          </a:p>
        </p:txBody>
      </p:sp>
      <p:sp>
        <p:nvSpPr>
          <p:cNvPr id="3" name="Rectangle 2"/>
          <p:cNvSpPr/>
          <p:nvPr/>
        </p:nvSpPr>
        <p:spPr>
          <a:xfrm>
            <a:off x="550862" y="1244421"/>
            <a:ext cx="10058400" cy="830997"/>
          </a:xfrm>
          <a:prstGeom prst="rect">
            <a:avLst/>
          </a:prstGeom>
        </p:spPr>
        <p:txBody>
          <a:bodyPr wrap="square">
            <a:spAutoFit/>
          </a:bodyPr>
          <a:lstStyle/>
          <a:p>
            <a:pPr algn="just" rtl="0"/>
            <a:r>
              <a:rPr lang="en-GB" sz="2400" dirty="0">
                <a:latin typeface="Arial" panose="020B0604020202020204" pitchFamily="34" charset="0"/>
                <a:ea typeface="Calibri" panose="020F0502020204030204" pitchFamily="34" charset="0"/>
              </a:rPr>
              <a:t>The human body is composed of cells, tissues, organs, and systems. These components are arranged into levels. </a:t>
            </a:r>
            <a:endParaRPr lang="en-GB" dirty="0"/>
          </a:p>
        </p:txBody>
      </p:sp>
      <p:pic>
        <p:nvPicPr>
          <p:cNvPr id="8" name="Content Placeholder 3"/>
          <p:cNvPicPr>
            <a:picLocks noGrp="1" noChangeAspect="1"/>
          </p:cNvPicPr>
          <p:nvPr>
            <p:ph idx="1"/>
          </p:nvPr>
        </p:nvPicPr>
        <p:blipFill>
          <a:blip r:embed="rId2"/>
          <a:stretch>
            <a:fillRect/>
          </a:stretch>
        </p:blipFill>
        <p:spPr>
          <a:xfrm>
            <a:off x="453604" y="3663949"/>
            <a:ext cx="1348184" cy="1040545"/>
          </a:xfrm>
          <a:prstGeom prst="rect">
            <a:avLst/>
          </a:prstGeom>
        </p:spPr>
      </p:pic>
      <p:pic>
        <p:nvPicPr>
          <p:cNvPr id="9" name="Picture 8"/>
          <p:cNvPicPr>
            <a:picLocks noChangeAspect="1"/>
          </p:cNvPicPr>
          <p:nvPr/>
        </p:nvPicPr>
        <p:blipFill>
          <a:blip r:embed="rId3"/>
          <a:stretch>
            <a:fillRect/>
          </a:stretch>
        </p:blipFill>
        <p:spPr>
          <a:xfrm>
            <a:off x="332580" y="4967508"/>
            <a:ext cx="1782499" cy="1058642"/>
          </a:xfrm>
          <a:prstGeom prst="rect">
            <a:avLst/>
          </a:prstGeom>
        </p:spPr>
      </p:pic>
      <p:grpSp>
        <p:nvGrpSpPr>
          <p:cNvPr id="4" name="Group 3"/>
          <p:cNvGrpSpPr/>
          <p:nvPr/>
        </p:nvGrpSpPr>
        <p:grpSpPr>
          <a:xfrm>
            <a:off x="2379662" y="2310211"/>
            <a:ext cx="8182334" cy="3889154"/>
            <a:chOff x="2487775" y="2365596"/>
            <a:chExt cx="8182334" cy="3889154"/>
          </a:xfrm>
        </p:grpSpPr>
        <p:grpSp>
          <p:nvGrpSpPr>
            <p:cNvPr id="10" name="Group 9"/>
            <p:cNvGrpSpPr/>
            <p:nvPr/>
          </p:nvGrpSpPr>
          <p:grpSpPr>
            <a:xfrm>
              <a:off x="2487775" y="2673350"/>
              <a:ext cx="8182334" cy="3581400"/>
              <a:chOff x="2838453" y="673977"/>
              <a:chExt cx="8671421" cy="3798803"/>
            </a:xfrm>
          </p:grpSpPr>
          <p:grpSp>
            <p:nvGrpSpPr>
              <p:cNvPr id="11" name="Group 10"/>
              <p:cNvGrpSpPr/>
              <p:nvPr/>
            </p:nvGrpSpPr>
            <p:grpSpPr>
              <a:xfrm>
                <a:off x="2838453" y="1520922"/>
                <a:ext cx="1876425" cy="2951858"/>
                <a:chOff x="3457015" y="1520922"/>
                <a:chExt cx="1876425" cy="2951858"/>
              </a:xfrm>
            </p:grpSpPr>
            <p:pic>
              <p:nvPicPr>
                <p:cNvPr id="24" name="Picture 23"/>
                <p:cNvPicPr>
                  <a:picLocks noChangeAspect="1"/>
                </p:cNvPicPr>
                <p:nvPr/>
              </p:nvPicPr>
              <p:blipFill>
                <a:blip r:embed="rId4"/>
                <a:stretch>
                  <a:fillRect/>
                </a:stretch>
              </p:blipFill>
              <p:spPr>
                <a:xfrm>
                  <a:off x="3478313" y="1520922"/>
                  <a:ext cx="1695450" cy="1438275"/>
                </a:xfrm>
                <a:prstGeom prst="rect">
                  <a:avLst/>
                </a:prstGeom>
              </p:spPr>
            </p:pic>
            <p:pic>
              <p:nvPicPr>
                <p:cNvPr id="25" name="Picture 24"/>
                <p:cNvPicPr>
                  <a:picLocks noChangeAspect="1"/>
                </p:cNvPicPr>
                <p:nvPr/>
              </p:nvPicPr>
              <p:blipFill>
                <a:blip r:embed="rId5"/>
                <a:stretch>
                  <a:fillRect/>
                </a:stretch>
              </p:blipFill>
              <p:spPr>
                <a:xfrm>
                  <a:off x="3457015" y="3120230"/>
                  <a:ext cx="1876425" cy="1352550"/>
                </a:xfrm>
                <a:prstGeom prst="rect">
                  <a:avLst/>
                </a:prstGeom>
              </p:spPr>
            </p:pic>
          </p:grpSp>
          <p:grpSp>
            <p:nvGrpSpPr>
              <p:cNvPr id="12" name="Group 11"/>
              <p:cNvGrpSpPr/>
              <p:nvPr/>
            </p:nvGrpSpPr>
            <p:grpSpPr>
              <a:xfrm>
                <a:off x="7443546" y="757298"/>
                <a:ext cx="1905000" cy="3715482"/>
                <a:chOff x="7483887" y="757298"/>
                <a:chExt cx="1905000" cy="3715482"/>
              </a:xfrm>
            </p:grpSpPr>
            <p:pic>
              <p:nvPicPr>
                <p:cNvPr id="22" name="Picture 21"/>
                <p:cNvPicPr>
                  <a:picLocks noChangeAspect="1"/>
                </p:cNvPicPr>
                <p:nvPr/>
              </p:nvPicPr>
              <p:blipFill>
                <a:blip r:embed="rId6"/>
                <a:stretch>
                  <a:fillRect/>
                </a:stretch>
              </p:blipFill>
              <p:spPr>
                <a:xfrm>
                  <a:off x="7639382" y="757298"/>
                  <a:ext cx="1637145" cy="2362932"/>
                </a:xfrm>
                <a:prstGeom prst="rect">
                  <a:avLst/>
                </a:prstGeom>
              </p:spPr>
            </p:pic>
            <p:pic>
              <p:nvPicPr>
                <p:cNvPr id="23" name="Picture 22"/>
                <p:cNvPicPr>
                  <a:picLocks noChangeAspect="1"/>
                </p:cNvPicPr>
                <p:nvPr/>
              </p:nvPicPr>
              <p:blipFill>
                <a:blip r:embed="rId7"/>
                <a:stretch>
                  <a:fillRect/>
                </a:stretch>
              </p:blipFill>
              <p:spPr>
                <a:xfrm>
                  <a:off x="7483887" y="3110705"/>
                  <a:ext cx="1905000" cy="1362075"/>
                </a:xfrm>
                <a:prstGeom prst="rect">
                  <a:avLst/>
                </a:prstGeom>
              </p:spPr>
            </p:pic>
          </p:grpSp>
          <p:grpSp>
            <p:nvGrpSpPr>
              <p:cNvPr id="14" name="Group 13"/>
              <p:cNvGrpSpPr/>
              <p:nvPr/>
            </p:nvGrpSpPr>
            <p:grpSpPr>
              <a:xfrm>
                <a:off x="9623924" y="673977"/>
                <a:ext cx="1885950" cy="3117765"/>
                <a:chOff x="9673229" y="673137"/>
                <a:chExt cx="1885950" cy="3117765"/>
              </a:xfrm>
            </p:grpSpPr>
            <p:pic>
              <p:nvPicPr>
                <p:cNvPr id="20" name="Picture 19"/>
                <p:cNvPicPr>
                  <a:picLocks noChangeAspect="1"/>
                </p:cNvPicPr>
                <p:nvPr/>
              </p:nvPicPr>
              <p:blipFill>
                <a:blip r:embed="rId8"/>
                <a:stretch>
                  <a:fillRect/>
                </a:stretch>
              </p:blipFill>
              <p:spPr>
                <a:xfrm>
                  <a:off x="9801799" y="673137"/>
                  <a:ext cx="1736109" cy="2437567"/>
                </a:xfrm>
                <a:prstGeom prst="rect">
                  <a:avLst/>
                </a:prstGeom>
              </p:spPr>
            </p:pic>
            <p:pic>
              <p:nvPicPr>
                <p:cNvPr id="21" name="Picture 20"/>
                <p:cNvPicPr>
                  <a:picLocks noChangeAspect="1"/>
                </p:cNvPicPr>
                <p:nvPr/>
              </p:nvPicPr>
              <p:blipFill>
                <a:blip r:embed="rId9"/>
                <a:stretch>
                  <a:fillRect/>
                </a:stretch>
              </p:blipFill>
              <p:spPr>
                <a:xfrm>
                  <a:off x="9673229" y="3124152"/>
                  <a:ext cx="1885950" cy="666750"/>
                </a:xfrm>
                <a:prstGeom prst="rect">
                  <a:avLst/>
                </a:prstGeom>
              </p:spPr>
            </p:pic>
          </p:grpSp>
          <p:grpSp>
            <p:nvGrpSpPr>
              <p:cNvPr id="15" name="Group 14"/>
              <p:cNvGrpSpPr/>
              <p:nvPr/>
            </p:nvGrpSpPr>
            <p:grpSpPr>
              <a:xfrm>
                <a:off x="5138498" y="1043780"/>
                <a:ext cx="1914525" cy="3429000"/>
                <a:chOff x="5669616" y="1043780"/>
                <a:chExt cx="1914525" cy="3429000"/>
              </a:xfrm>
            </p:grpSpPr>
            <p:grpSp>
              <p:nvGrpSpPr>
                <p:cNvPr id="16" name="Group 15"/>
                <p:cNvGrpSpPr/>
                <p:nvPr/>
              </p:nvGrpSpPr>
              <p:grpSpPr>
                <a:xfrm>
                  <a:off x="5829293" y="1043780"/>
                  <a:ext cx="1408019" cy="2076450"/>
                  <a:chOff x="6533296" y="1362867"/>
                  <a:chExt cx="1408019" cy="2076450"/>
                </a:xfrm>
              </p:grpSpPr>
              <p:pic>
                <p:nvPicPr>
                  <p:cNvPr id="18" name="Picture 17"/>
                  <p:cNvPicPr>
                    <a:picLocks noChangeAspect="1"/>
                  </p:cNvPicPr>
                  <p:nvPr/>
                </p:nvPicPr>
                <p:blipFill>
                  <a:blip r:embed="rId10"/>
                  <a:stretch>
                    <a:fillRect/>
                  </a:stretch>
                </p:blipFill>
                <p:spPr>
                  <a:xfrm>
                    <a:off x="6533296" y="1362867"/>
                    <a:ext cx="1381125" cy="2076450"/>
                  </a:xfrm>
                  <a:prstGeom prst="rect">
                    <a:avLst/>
                  </a:prstGeom>
                </p:spPr>
              </p:pic>
              <p:sp>
                <p:nvSpPr>
                  <p:cNvPr id="19" name="Rectangle 18"/>
                  <p:cNvSpPr/>
                  <p:nvPr/>
                </p:nvSpPr>
                <p:spPr>
                  <a:xfrm>
                    <a:off x="7562003" y="1362867"/>
                    <a:ext cx="379312" cy="8096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pic>
              <p:nvPicPr>
                <p:cNvPr id="17" name="Picture 16"/>
                <p:cNvPicPr>
                  <a:picLocks noChangeAspect="1"/>
                </p:cNvPicPr>
                <p:nvPr/>
              </p:nvPicPr>
              <p:blipFill>
                <a:blip r:embed="rId11"/>
                <a:stretch>
                  <a:fillRect/>
                </a:stretch>
              </p:blipFill>
              <p:spPr>
                <a:xfrm>
                  <a:off x="5669616" y="3082130"/>
                  <a:ext cx="1914525" cy="1390650"/>
                </a:xfrm>
                <a:prstGeom prst="rect">
                  <a:avLst/>
                </a:prstGeom>
              </p:spPr>
            </p:pic>
          </p:grpSp>
        </p:grpSp>
        <p:sp>
          <p:nvSpPr>
            <p:cNvPr id="26" name="Rectangle 25"/>
            <p:cNvSpPr/>
            <p:nvPr/>
          </p:nvSpPr>
          <p:spPr>
            <a:xfrm rot="5400000" flipH="1">
              <a:off x="7846836" y="2289926"/>
              <a:ext cx="488076" cy="6394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sp>
        <p:nvSpPr>
          <p:cNvPr id="5" name="Right Arrow 4"/>
          <p:cNvSpPr/>
          <p:nvPr/>
        </p:nvSpPr>
        <p:spPr>
          <a:xfrm>
            <a:off x="1389062" y="6350411"/>
            <a:ext cx="8305800" cy="10073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91306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22262" y="311150"/>
            <a:ext cx="10657682" cy="365432"/>
          </a:xfrm>
        </p:spPr>
        <p:txBody>
          <a:bodyPr>
            <a:noAutofit/>
          </a:bodyPr>
          <a:lstStyle/>
          <a:p>
            <a:pPr algn="ctr"/>
            <a:r>
              <a:rPr lang="en-GB" sz="3200" b="1" dirty="0">
                <a:solidFill>
                  <a:srgbClr val="002060"/>
                </a:solidFill>
                <a:latin typeface="Arial" panose="020B0604020202020204" pitchFamily="34" charset="0"/>
                <a:cs typeface="Arial" panose="020B0604020202020204" pitchFamily="34" charset="0"/>
              </a:rPr>
              <a:t>The Human Body</a:t>
            </a:r>
            <a:endParaRPr lang="en-IN" sz="3200" b="1" dirty="0">
              <a:solidFill>
                <a:srgbClr val="002060"/>
              </a:solidFill>
              <a:latin typeface="Arial" panose="020B0604020202020204" pitchFamily="34" charset="0"/>
              <a:cs typeface="Arial" panose="020B0604020202020204" pitchFamily="34" charset="0"/>
            </a:endParaRPr>
          </a:p>
        </p:txBody>
      </p:sp>
      <p:sp>
        <p:nvSpPr>
          <p:cNvPr id="3" name="Rectangle 2"/>
          <p:cNvSpPr/>
          <p:nvPr/>
        </p:nvSpPr>
        <p:spPr>
          <a:xfrm>
            <a:off x="332580" y="920750"/>
            <a:ext cx="10276682" cy="461665"/>
          </a:xfrm>
          <a:prstGeom prst="rect">
            <a:avLst/>
          </a:prstGeom>
        </p:spPr>
        <p:txBody>
          <a:bodyPr wrap="square">
            <a:spAutoFit/>
          </a:bodyPr>
          <a:lstStyle/>
          <a:p>
            <a:pPr algn="just" rtl="0"/>
            <a:r>
              <a:rPr lang="en-GB" sz="2400" b="1" dirty="0">
                <a:solidFill>
                  <a:srgbClr val="C00000"/>
                </a:solidFill>
                <a:latin typeface="Arial" panose="020B0604020202020204" pitchFamily="34" charset="0"/>
                <a:cs typeface="Arial" panose="020B0604020202020204" pitchFamily="34" charset="0"/>
              </a:rPr>
              <a:t>The branches of science which cover the study of the body</a:t>
            </a:r>
            <a:endParaRPr lang="en-GB" sz="2400" dirty="0">
              <a:solidFill>
                <a:srgbClr val="C0000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2"/>
          <a:stretch>
            <a:fillRect/>
          </a:stretch>
        </p:blipFill>
        <p:spPr>
          <a:xfrm>
            <a:off x="8782748" y="1388766"/>
            <a:ext cx="2155546" cy="2130360"/>
          </a:xfrm>
          <a:prstGeom prst="rect">
            <a:avLst/>
          </a:prstGeom>
        </p:spPr>
      </p:pic>
      <p:sp>
        <p:nvSpPr>
          <p:cNvPr id="27" name="Rectangle 26"/>
          <p:cNvSpPr/>
          <p:nvPr/>
        </p:nvSpPr>
        <p:spPr>
          <a:xfrm>
            <a:off x="246061" y="2139950"/>
            <a:ext cx="8536685" cy="830997"/>
          </a:xfrm>
          <a:prstGeom prst="rect">
            <a:avLst/>
          </a:prstGeom>
        </p:spPr>
        <p:txBody>
          <a:bodyPr wrap="square">
            <a:spAutoFit/>
          </a:bodyPr>
          <a:lstStyle/>
          <a:p>
            <a:pPr marL="342900" lvl="0" indent="-342900" algn="just" rtl="0">
              <a:spcAft>
                <a:spcPts val="0"/>
              </a:spcAft>
              <a:buFont typeface="Wingdings" panose="05000000000000000000" pitchFamily="2" charset="2"/>
              <a:buChar char=""/>
            </a:pPr>
            <a:r>
              <a:rPr lang="en-GB" sz="2400" b="1" dirty="0">
                <a:solidFill>
                  <a:srgbClr val="FFC000"/>
                </a:solidFill>
                <a:latin typeface="Arial" panose="020B0604020202020204" pitchFamily="34" charset="0"/>
                <a:ea typeface="Calibri" panose="020F0502020204030204" pitchFamily="34" charset="0"/>
              </a:rPr>
              <a:t>Ana</a:t>
            </a:r>
            <a:r>
              <a:rPr lang="en-GB" sz="2400" b="1" dirty="0">
                <a:latin typeface="Arial" panose="020B0604020202020204" pitchFamily="34" charset="0"/>
                <a:ea typeface="Calibri" panose="020F0502020204030204" pitchFamily="34" charset="0"/>
              </a:rPr>
              <a:t>tom</a:t>
            </a:r>
            <a:r>
              <a:rPr lang="en-GB" sz="2400" b="1" dirty="0">
                <a:solidFill>
                  <a:srgbClr val="C00000"/>
                </a:solidFill>
                <a:latin typeface="Arial" panose="020B0604020202020204" pitchFamily="34" charset="0"/>
                <a:ea typeface="Calibri" panose="020F0502020204030204" pitchFamily="34" charset="0"/>
              </a:rPr>
              <a:t>y</a:t>
            </a:r>
            <a:r>
              <a:rPr lang="en-GB" sz="2400" dirty="0">
                <a:latin typeface="Arial" panose="020B0604020202020204" pitchFamily="34" charset="0"/>
                <a:ea typeface="Calibri" panose="020F0502020204030204" pitchFamily="34" charset="0"/>
              </a:rPr>
              <a:t>: is the science that studies the structure of the body and the relationships of its parts to each other. </a:t>
            </a:r>
          </a:p>
        </p:txBody>
      </p:sp>
      <p:pic>
        <p:nvPicPr>
          <p:cNvPr id="13" name="Picture 12"/>
          <p:cNvPicPr>
            <a:picLocks noChangeAspect="1"/>
          </p:cNvPicPr>
          <p:nvPr/>
        </p:nvPicPr>
        <p:blipFill>
          <a:blip r:embed="rId3"/>
          <a:stretch>
            <a:fillRect/>
          </a:stretch>
        </p:blipFill>
        <p:spPr>
          <a:xfrm>
            <a:off x="8782747" y="3677935"/>
            <a:ext cx="2052243" cy="1680075"/>
          </a:xfrm>
          <a:prstGeom prst="rect">
            <a:avLst/>
          </a:prstGeom>
        </p:spPr>
      </p:pic>
      <p:sp>
        <p:nvSpPr>
          <p:cNvPr id="29" name="Rectangle 28"/>
          <p:cNvSpPr/>
          <p:nvPr/>
        </p:nvSpPr>
        <p:spPr>
          <a:xfrm>
            <a:off x="246062" y="4224958"/>
            <a:ext cx="10979943" cy="577850"/>
          </a:xfrm>
          <a:prstGeom prst="rect">
            <a:avLst/>
          </a:prstGeom>
        </p:spPr>
        <p:txBody>
          <a:bodyPr wrap="square">
            <a:spAutoFit/>
          </a:bodyPr>
          <a:lstStyle/>
          <a:p>
            <a:pPr marL="342900" lvl="0" indent="-342900" algn="just" rtl="0">
              <a:lnSpc>
                <a:spcPct val="150000"/>
              </a:lnSpc>
              <a:spcAft>
                <a:spcPts val="0"/>
              </a:spcAft>
              <a:buFont typeface="Wingdings" panose="05000000000000000000" pitchFamily="2" charset="2"/>
              <a:buChar char=""/>
            </a:pPr>
            <a:r>
              <a:rPr lang="en-GB" sz="2400" b="1" dirty="0">
                <a:latin typeface="Arial" panose="020B0604020202020204" pitchFamily="34" charset="0"/>
                <a:ea typeface="Calibri" panose="020F0502020204030204" pitchFamily="34" charset="0"/>
              </a:rPr>
              <a:t>Bio</a:t>
            </a:r>
            <a:r>
              <a:rPr lang="en-GB" sz="2400" b="1" dirty="0">
                <a:solidFill>
                  <a:srgbClr val="C00000"/>
                </a:solidFill>
                <a:latin typeface="Arial" panose="020B0604020202020204" pitchFamily="34" charset="0"/>
                <a:ea typeface="Calibri" panose="020F0502020204030204" pitchFamily="34" charset="0"/>
              </a:rPr>
              <a:t>logy</a:t>
            </a:r>
            <a:r>
              <a:rPr lang="en-GB" sz="2400" dirty="0">
                <a:latin typeface="Arial" panose="020B0604020202020204" pitchFamily="34" charset="0"/>
                <a:ea typeface="Calibri" panose="020F0502020204030204" pitchFamily="34" charset="0"/>
              </a:rPr>
              <a:t>: is the study of all forms of life and living things.</a:t>
            </a:r>
          </a:p>
        </p:txBody>
      </p:sp>
      <p:sp>
        <p:nvSpPr>
          <p:cNvPr id="30" name="Rectangle 29"/>
          <p:cNvSpPr/>
          <p:nvPr/>
        </p:nvSpPr>
        <p:spPr>
          <a:xfrm>
            <a:off x="180183" y="5683773"/>
            <a:ext cx="8602564" cy="1200329"/>
          </a:xfrm>
          <a:prstGeom prst="rect">
            <a:avLst/>
          </a:prstGeom>
        </p:spPr>
        <p:txBody>
          <a:bodyPr wrap="square">
            <a:spAutoFit/>
          </a:bodyPr>
          <a:lstStyle/>
          <a:p>
            <a:pPr marL="342900" lvl="0" indent="-342900" algn="just" rtl="0">
              <a:spcAft>
                <a:spcPts val="0"/>
              </a:spcAft>
              <a:buFont typeface="Wingdings" panose="05000000000000000000" pitchFamily="2" charset="2"/>
              <a:buChar char=""/>
            </a:pPr>
            <a:r>
              <a:rPr lang="en-GB" sz="2400" b="1" dirty="0">
                <a:latin typeface="Arial" panose="020B0604020202020204" pitchFamily="34" charset="0"/>
                <a:ea typeface="Calibri" panose="020F0502020204030204" pitchFamily="34" charset="0"/>
              </a:rPr>
              <a:t>Embryo</a:t>
            </a:r>
            <a:r>
              <a:rPr lang="en-GB" sz="2400" b="1" dirty="0">
                <a:solidFill>
                  <a:srgbClr val="C00000"/>
                </a:solidFill>
                <a:latin typeface="Arial" panose="020B0604020202020204" pitchFamily="34" charset="0"/>
                <a:ea typeface="Calibri" panose="020F0502020204030204" pitchFamily="34" charset="0"/>
              </a:rPr>
              <a:t>logy</a:t>
            </a:r>
            <a:r>
              <a:rPr lang="en-GB" sz="2400" dirty="0">
                <a:latin typeface="Arial" panose="020B0604020202020204" pitchFamily="34" charset="0"/>
                <a:ea typeface="Calibri" panose="020F0502020204030204" pitchFamily="34" charset="0"/>
              </a:rPr>
              <a:t>: studies the origin and the development of an organism. This covers from the 2</a:t>
            </a:r>
            <a:r>
              <a:rPr lang="en-GB" sz="2400" baseline="30000" dirty="0">
                <a:latin typeface="Arial" panose="020B0604020202020204" pitchFamily="34" charset="0"/>
                <a:ea typeface="Calibri" panose="020F0502020204030204" pitchFamily="34" charset="0"/>
              </a:rPr>
              <a:t>nd</a:t>
            </a:r>
            <a:r>
              <a:rPr lang="en-GB" sz="2400" dirty="0">
                <a:latin typeface="Arial" panose="020B0604020202020204" pitchFamily="34" charset="0"/>
                <a:ea typeface="Calibri" panose="020F0502020204030204" pitchFamily="34" charset="0"/>
              </a:rPr>
              <a:t> to the 8</a:t>
            </a:r>
            <a:r>
              <a:rPr lang="en-GB" sz="2400" baseline="30000" dirty="0">
                <a:latin typeface="Arial" panose="020B0604020202020204" pitchFamily="34" charset="0"/>
                <a:ea typeface="Calibri" panose="020F0502020204030204" pitchFamily="34" charset="0"/>
              </a:rPr>
              <a:t>th</a:t>
            </a:r>
            <a:r>
              <a:rPr lang="en-GB" sz="2400" dirty="0">
                <a:latin typeface="Arial" panose="020B0604020202020204" pitchFamily="34" charset="0"/>
                <a:ea typeface="Calibri" panose="020F0502020204030204" pitchFamily="34" charset="0"/>
              </a:rPr>
              <a:t> week after conception (embryonic stage). </a:t>
            </a:r>
          </a:p>
        </p:txBody>
      </p:sp>
      <p:pic>
        <p:nvPicPr>
          <p:cNvPr id="28" name="Picture 27"/>
          <p:cNvPicPr>
            <a:picLocks noChangeAspect="1"/>
          </p:cNvPicPr>
          <p:nvPr/>
        </p:nvPicPr>
        <p:blipFill>
          <a:blip r:embed="rId4"/>
          <a:stretch>
            <a:fillRect/>
          </a:stretch>
        </p:blipFill>
        <p:spPr>
          <a:xfrm>
            <a:off x="8897392" y="5508639"/>
            <a:ext cx="2040902" cy="1955937"/>
          </a:xfrm>
          <a:prstGeom prst="rect">
            <a:avLst/>
          </a:prstGeom>
        </p:spPr>
      </p:pic>
    </p:spTree>
    <p:extLst>
      <p:ext uri="{BB962C8B-B14F-4D97-AF65-F5344CB8AC3E}">
        <p14:creationId xmlns:p14="http://schemas.microsoft.com/office/powerpoint/2010/main" val="1736298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22262" y="311150"/>
            <a:ext cx="10657682" cy="365432"/>
          </a:xfrm>
        </p:spPr>
        <p:txBody>
          <a:bodyPr>
            <a:noAutofit/>
          </a:bodyPr>
          <a:lstStyle/>
          <a:p>
            <a:pPr algn="ctr"/>
            <a:r>
              <a:rPr lang="en-GB" sz="3200" b="1" dirty="0">
                <a:solidFill>
                  <a:srgbClr val="002060"/>
                </a:solidFill>
                <a:latin typeface="Arial" panose="020B0604020202020204" pitchFamily="34" charset="0"/>
                <a:cs typeface="Arial" panose="020B0604020202020204" pitchFamily="34" charset="0"/>
              </a:rPr>
              <a:t>The Human Body</a:t>
            </a:r>
            <a:endParaRPr lang="en-IN" sz="3200" b="1" dirty="0">
              <a:solidFill>
                <a:srgbClr val="002060"/>
              </a:solidFill>
              <a:latin typeface="Arial" panose="020B0604020202020204" pitchFamily="34" charset="0"/>
              <a:cs typeface="Arial" panose="020B0604020202020204" pitchFamily="34" charset="0"/>
            </a:endParaRPr>
          </a:p>
        </p:txBody>
      </p:sp>
      <p:sp>
        <p:nvSpPr>
          <p:cNvPr id="3" name="Rectangle 2"/>
          <p:cNvSpPr/>
          <p:nvPr/>
        </p:nvSpPr>
        <p:spPr>
          <a:xfrm>
            <a:off x="332580" y="920750"/>
            <a:ext cx="10276682" cy="461665"/>
          </a:xfrm>
          <a:prstGeom prst="rect">
            <a:avLst/>
          </a:prstGeom>
        </p:spPr>
        <p:txBody>
          <a:bodyPr wrap="square">
            <a:spAutoFit/>
          </a:bodyPr>
          <a:lstStyle/>
          <a:p>
            <a:pPr algn="just" rtl="0"/>
            <a:r>
              <a:rPr lang="en-GB" sz="2400" b="1" dirty="0">
                <a:solidFill>
                  <a:srgbClr val="C00000"/>
                </a:solidFill>
                <a:latin typeface="Arial" panose="020B0604020202020204" pitchFamily="34" charset="0"/>
                <a:cs typeface="Arial" panose="020B0604020202020204" pitchFamily="34" charset="0"/>
              </a:rPr>
              <a:t>The branches of science which cover the study of the body</a:t>
            </a:r>
            <a:endParaRPr lang="en-GB" sz="2400" dirty="0">
              <a:solidFill>
                <a:srgbClr val="C00000"/>
              </a:solidFill>
              <a:latin typeface="Arial" panose="020B0604020202020204" pitchFamily="34" charset="0"/>
              <a:cs typeface="Arial" panose="020B0604020202020204" pitchFamily="34" charset="0"/>
            </a:endParaRPr>
          </a:p>
        </p:txBody>
      </p:sp>
      <p:sp>
        <p:nvSpPr>
          <p:cNvPr id="10" name="Rectangle 9"/>
          <p:cNvSpPr/>
          <p:nvPr/>
        </p:nvSpPr>
        <p:spPr>
          <a:xfrm>
            <a:off x="169862" y="1701621"/>
            <a:ext cx="8460485" cy="1200329"/>
          </a:xfrm>
          <a:prstGeom prst="rect">
            <a:avLst/>
          </a:prstGeom>
        </p:spPr>
        <p:txBody>
          <a:bodyPr wrap="square">
            <a:spAutoFit/>
          </a:bodyPr>
          <a:lstStyle/>
          <a:p>
            <a:pPr marL="342900" lvl="0" indent="-342900" algn="just" rtl="0">
              <a:spcAft>
                <a:spcPts val="0"/>
              </a:spcAft>
              <a:buFont typeface="Wingdings" panose="05000000000000000000" pitchFamily="2" charset="2"/>
              <a:buChar char=""/>
            </a:pPr>
            <a:r>
              <a:rPr lang="en-GB" sz="2400" b="1" dirty="0">
                <a:latin typeface="Arial" panose="020B0604020202020204" pitchFamily="34" charset="0"/>
                <a:ea typeface="Calibri" panose="020F0502020204030204" pitchFamily="34" charset="0"/>
              </a:rPr>
              <a:t>Histo</a:t>
            </a:r>
            <a:r>
              <a:rPr lang="en-GB" sz="2400" b="1" dirty="0">
                <a:solidFill>
                  <a:srgbClr val="C00000"/>
                </a:solidFill>
                <a:latin typeface="Arial" panose="020B0604020202020204" pitchFamily="34" charset="0"/>
                <a:ea typeface="Calibri" panose="020F0502020204030204" pitchFamily="34" charset="0"/>
              </a:rPr>
              <a:t>logy</a:t>
            </a:r>
            <a:r>
              <a:rPr lang="en-GB" sz="2400" dirty="0">
                <a:latin typeface="Arial" panose="020B0604020202020204" pitchFamily="34" charset="0"/>
                <a:ea typeface="Calibri" panose="020F0502020204030204" pitchFamily="34" charset="0"/>
              </a:rPr>
              <a:t>: studies the body microscopically. The minute structures and their composition, plus the functions of normal cells, tissue, and organs.</a:t>
            </a:r>
          </a:p>
        </p:txBody>
      </p:sp>
      <p:sp>
        <p:nvSpPr>
          <p:cNvPr id="11" name="Rectangle 10"/>
          <p:cNvSpPr/>
          <p:nvPr/>
        </p:nvSpPr>
        <p:spPr>
          <a:xfrm>
            <a:off x="204834" y="5816421"/>
            <a:ext cx="8423230" cy="1200329"/>
          </a:xfrm>
          <a:prstGeom prst="rect">
            <a:avLst/>
          </a:prstGeom>
        </p:spPr>
        <p:txBody>
          <a:bodyPr wrap="square">
            <a:spAutoFit/>
          </a:bodyPr>
          <a:lstStyle/>
          <a:p>
            <a:pPr marL="342900" lvl="0" indent="-342900" algn="just" rtl="0">
              <a:spcAft>
                <a:spcPts val="0"/>
              </a:spcAft>
              <a:buFont typeface="Wingdings" panose="05000000000000000000" pitchFamily="2" charset="2"/>
              <a:buChar char=""/>
            </a:pPr>
            <a:r>
              <a:rPr lang="en-GB" sz="2400" b="1" dirty="0">
                <a:latin typeface="Arial" panose="020B0604020202020204" pitchFamily="34" charset="0"/>
                <a:ea typeface="Calibri" panose="020F0502020204030204" pitchFamily="34" charset="0"/>
              </a:rPr>
              <a:t>Patho</a:t>
            </a:r>
            <a:r>
              <a:rPr lang="en-GB" sz="2400" b="1" dirty="0">
                <a:solidFill>
                  <a:srgbClr val="C00000"/>
                </a:solidFill>
                <a:latin typeface="Arial" panose="020B0604020202020204" pitchFamily="34" charset="0"/>
                <a:ea typeface="Calibri" panose="020F0502020204030204" pitchFamily="34" charset="0"/>
              </a:rPr>
              <a:t>logy</a:t>
            </a:r>
            <a:r>
              <a:rPr lang="en-GB" sz="2400" dirty="0">
                <a:latin typeface="Arial" panose="020B0604020202020204" pitchFamily="34" charset="0"/>
                <a:ea typeface="Calibri" panose="020F0502020204030204" pitchFamily="34" charset="0"/>
              </a:rPr>
              <a:t>: studies the changes caused by disease to the structures of the body or changes due to disease that alter the functions of the body.</a:t>
            </a:r>
            <a:endParaRPr lang="en-GB" sz="2400" dirty="0">
              <a:effectLst/>
              <a:latin typeface="Arial" panose="020B0604020202020204" pitchFamily="34" charset="0"/>
              <a:ea typeface="Calibri" panose="020F0502020204030204" pitchFamily="34" charset="0"/>
            </a:endParaRPr>
          </a:p>
        </p:txBody>
      </p:sp>
      <p:sp>
        <p:nvSpPr>
          <p:cNvPr id="12" name="Rectangle 11"/>
          <p:cNvSpPr/>
          <p:nvPr/>
        </p:nvSpPr>
        <p:spPr>
          <a:xfrm>
            <a:off x="169863" y="3747353"/>
            <a:ext cx="8458200" cy="830997"/>
          </a:xfrm>
          <a:prstGeom prst="rect">
            <a:avLst/>
          </a:prstGeom>
        </p:spPr>
        <p:txBody>
          <a:bodyPr wrap="square">
            <a:spAutoFit/>
          </a:bodyPr>
          <a:lstStyle/>
          <a:p>
            <a:pPr marL="342900" lvl="0" indent="-342900" algn="just" rtl="0">
              <a:spcAft>
                <a:spcPts val="0"/>
              </a:spcAft>
              <a:buFont typeface="Wingdings" panose="05000000000000000000" pitchFamily="2" charset="2"/>
              <a:buChar char=""/>
            </a:pPr>
            <a:r>
              <a:rPr lang="en-GB" sz="2400" b="1" dirty="0">
                <a:latin typeface="Arial" panose="020B0604020202020204" pitchFamily="34" charset="0"/>
                <a:ea typeface="Calibri" panose="020F0502020204030204" pitchFamily="34" charset="0"/>
              </a:rPr>
              <a:t>Physio</a:t>
            </a:r>
            <a:r>
              <a:rPr lang="en-GB" sz="2400" b="1" dirty="0">
                <a:solidFill>
                  <a:srgbClr val="C00000"/>
                </a:solidFill>
                <a:latin typeface="Arial" panose="020B0604020202020204" pitchFamily="34" charset="0"/>
                <a:ea typeface="Calibri" panose="020F0502020204030204" pitchFamily="34" charset="0"/>
              </a:rPr>
              <a:t>logy</a:t>
            </a:r>
            <a:r>
              <a:rPr lang="en-GB" sz="2400" dirty="0">
                <a:latin typeface="Arial" panose="020B0604020202020204" pitchFamily="34" charset="0"/>
                <a:ea typeface="Calibri" panose="020F0502020204030204" pitchFamily="34" charset="0"/>
              </a:rPr>
              <a:t>: studies the normal activity and functions of the body.</a:t>
            </a:r>
          </a:p>
        </p:txBody>
      </p:sp>
      <p:pic>
        <p:nvPicPr>
          <p:cNvPr id="2" name="Picture 1"/>
          <p:cNvPicPr>
            <a:picLocks noChangeAspect="1"/>
          </p:cNvPicPr>
          <p:nvPr/>
        </p:nvPicPr>
        <p:blipFill>
          <a:blip r:embed="rId2"/>
          <a:stretch>
            <a:fillRect/>
          </a:stretch>
        </p:blipFill>
        <p:spPr>
          <a:xfrm>
            <a:off x="8661340" y="1477331"/>
            <a:ext cx="2228850" cy="1876425"/>
          </a:xfrm>
          <a:prstGeom prst="rect">
            <a:avLst/>
          </a:prstGeom>
        </p:spPr>
      </p:pic>
      <p:pic>
        <p:nvPicPr>
          <p:cNvPr id="4" name="Picture 3"/>
          <p:cNvPicPr>
            <a:picLocks noChangeAspect="1"/>
          </p:cNvPicPr>
          <p:nvPr/>
        </p:nvPicPr>
        <p:blipFill>
          <a:blip r:embed="rId3"/>
          <a:stretch>
            <a:fillRect/>
          </a:stretch>
        </p:blipFill>
        <p:spPr>
          <a:xfrm>
            <a:off x="8661340" y="3490889"/>
            <a:ext cx="2228850" cy="2002380"/>
          </a:xfrm>
          <a:prstGeom prst="rect">
            <a:avLst/>
          </a:prstGeom>
        </p:spPr>
      </p:pic>
      <p:pic>
        <p:nvPicPr>
          <p:cNvPr id="5" name="Picture 4"/>
          <p:cNvPicPr>
            <a:picLocks noChangeAspect="1"/>
          </p:cNvPicPr>
          <p:nvPr/>
        </p:nvPicPr>
        <p:blipFill>
          <a:blip r:embed="rId4"/>
          <a:stretch>
            <a:fillRect/>
          </a:stretch>
        </p:blipFill>
        <p:spPr>
          <a:xfrm>
            <a:off x="8628062" y="5557157"/>
            <a:ext cx="2262127" cy="1729165"/>
          </a:xfrm>
          <a:prstGeom prst="rect">
            <a:avLst/>
          </a:prstGeom>
        </p:spPr>
      </p:pic>
    </p:spTree>
    <p:extLst>
      <p:ext uri="{BB962C8B-B14F-4D97-AF65-F5344CB8AC3E}">
        <p14:creationId xmlns:p14="http://schemas.microsoft.com/office/powerpoint/2010/main" val="1653094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95901" y="463551"/>
            <a:ext cx="10657682" cy="859363"/>
          </a:xfrm>
        </p:spPr>
        <p:txBody>
          <a:bodyPr>
            <a:noAutofit/>
          </a:bodyPr>
          <a:lstStyle/>
          <a:p>
            <a:pPr algn="ctr"/>
            <a:r>
              <a:rPr lang="en-GB" sz="3200" b="1" dirty="0">
                <a:solidFill>
                  <a:srgbClr val="C00000"/>
                </a:solidFill>
                <a:latin typeface="Arial" panose="020B0604020202020204" pitchFamily="34" charset="0"/>
                <a:cs typeface="Arial" panose="020B0604020202020204" pitchFamily="34" charset="0"/>
              </a:rPr>
              <a:t>Medical Terms</a:t>
            </a:r>
            <a:endParaRPr lang="en-IN" sz="3200" b="1" dirty="0">
              <a:solidFill>
                <a:srgbClr val="C00000"/>
              </a:solidFill>
              <a:latin typeface="Arial" panose="020B0604020202020204" pitchFamily="34" charset="0"/>
              <a:cs typeface="Arial" panose="020B0604020202020204" pitchFamily="34" charset="0"/>
            </a:endParaRPr>
          </a:p>
        </p:txBody>
      </p:sp>
      <p:sp>
        <p:nvSpPr>
          <p:cNvPr id="24579" name="Content Placeholder 2"/>
          <p:cNvSpPr>
            <a:spLocks noGrp="1"/>
          </p:cNvSpPr>
          <p:nvPr>
            <p:ph idx="1"/>
          </p:nvPr>
        </p:nvSpPr>
        <p:spPr>
          <a:xfrm>
            <a:off x="633642" y="1530350"/>
            <a:ext cx="9982200" cy="1371600"/>
          </a:xfrm>
        </p:spPr>
        <p:txBody>
          <a:bodyPr>
            <a:normAutofit/>
          </a:bodyPr>
          <a:lstStyle/>
          <a:p>
            <a:pPr marL="352425" indent="-352425" algn="just">
              <a:buClr>
                <a:srgbClr val="002060"/>
              </a:buClr>
              <a:buSzPct val="100000"/>
              <a:buFont typeface="Wingdings" panose="05000000000000000000" pitchFamily="2" charset="2"/>
              <a:buChar char="Ø"/>
              <a:tabLst>
                <a:tab pos="546100" algn="l"/>
              </a:tabLst>
            </a:pPr>
            <a:r>
              <a:rPr lang="en-GB" sz="2800" b="1" dirty="0">
                <a:solidFill>
                  <a:srgbClr val="002060"/>
                </a:solidFill>
                <a:latin typeface="Arial" panose="020B0604020202020204" pitchFamily="34" charset="0"/>
                <a:cs typeface="Arial" panose="020B0604020202020204" pitchFamily="34" charset="0"/>
              </a:rPr>
              <a:t>Medical terminology is a language of compound words matched together to define and condense phrases related to the human body, disease, and conditions.</a:t>
            </a:r>
          </a:p>
          <a:p>
            <a:pPr marL="457200" indent="-457200" algn="just">
              <a:spcBef>
                <a:spcPts val="1800"/>
              </a:spcBef>
              <a:buClr>
                <a:srgbClr val="002060"/>
              </a:buClr>
              <a:buSzPct val="100000"/>
              <a:buFont typeface="Wingdings" panose="05000000000000000000" pitchFamily="2" charset="2"/>
              <a:buChar char="Ø"/>
            </a:pPr>
            <a:endParaRPr lang="en-GB" sz="25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41809" indent="-342900" algn="just">
              <a:spcBef>
                <a:spcPts val="1800"/>
              </a:spcBef>
              <a:buClr>
                <a:srgbClr val="002060"/>
              </a:buClr>
              <a:buSzPct val="100000"/>
              <a:buFont typeface="Wingdings" panose="05000000000000000000" pitchFamily="2" charset="2"/>
              <a:buChar char="Ø"/>
            </a:pPr>
            <a:endParaRPr lang="en-IN" sz="25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Rectangle 2"/>
          <p:cNvSpPr/>
          <p:nvPr/>
        </p:nvSpPr>
        <p:spPr>
          <a:xfrm>
            <a:off x="633642" y="2856290"/>
            <a:ext cx="9982200" cy="1785104"/>
          </a:xfrm>
          <a:prstGeom prst="rect">
            <a:avLst/>
          </a:prstGeom>
        </p:spPr>
        <p:txBody>
          <a:bodyPr wrap="square">
            <a:spAutoFit/>
          </a:bodyPr>
          <a:lstStyle/>
          <a:p>
            <a:pPr marL="352425" indent="-352425" algn="just" rtl="0">
              <a:spcBef>
                <a:spcPts val="1200"/>
              </a:spcBef>
              <a:buClr>
                <a:srgbClr val="002060"/>
              </a:buClr>
              <a:buFont typeface="Wingdings" panose="05000000000000000000" pitchFamily="2" charset="2"/>
              <a:buChar char="Ø"/>
            </a:pPr>
            <a:r>
              <a:rPr lang="en-GB" sz="2500" b="1" dirty="0">
                <a:solidFill>
                  <a:srgbClr val="002060"/>
                </a:solidFill>
                <a:latin typeface="Arial" panose="020B0604020202020204" pitchFamily="34" charset="0"/>
                <a:ea typeface="Calibri" panose="020F0502020204030204" pitchFamily="34" charset="0"/>
              </a:rPr>
              <a:t>Misspellings and mispronunciations in a medical setting can result in life-threatening situations. </a:t>
            </a:r>
          </a:p>
          <a:p>
            <a:pPr marL="352425" indent="-352425" algn="just" rtl="0">
              <a:spcBef>
                <a:spcPts val="1200"/>
              </a:spcBef>
              <a:buClr>
                <a:srgbClr val="002060"/>
              </a:buClr>
              <a:buFont typeface="Wingdings" panose="05000000000000000000" pitchFamily="2" charset="2"/>
              <a:buChar char="Ø"/>
            </a:pPr>
            <a:r>
              <a:rPr lang="en-GB" sz="2500" b="1" dirty="0">
                <a:solidFill>
                  <a:srgbClr val="002060"/>
                </a:solidFill>
                <a:latin typeface="Arial" panose="020B0604020202020204" pitchFamily="34" charset="0"/>
                <a:ea typeface="Calibri" panose="020F0502020204030204" pitchFamily="34" charset="0"/>
              </a:rPr>
              <a:t>A misspelled or a misunderstood abbreviation for a medicine dosage can have very serious consequences</a:t>
            </a:r>
            <a:r>
              <a:rPr lang="en-GB" sz="2500" dirty="0">
                <a:solidFill>
                  <a:srgbClr val="002060"/>
                </a:solidFill>
                <a:latin typeface="Arial" panose="020B0604020202020204" pitchFamily="34" charset="0"/>
                <a:ea typeface="Calibri" panose="020F0502020204030204" pitchFamily="34" charset="0"/>
              </a:rPr>
              <a:t>. </a:t>
            </a:r>
            <a:endParaRPr lang="en-GB" sz="2500" dirty="0">
              <a:solidFill>
                <a:srgbClr val="002060"/>
              </a:solidFill>
            </a:endParaRPr>
          </a:p>
        </p:txBody>
      </p:sp>
      <p:pic>
        <p:nvPicPr>
          <p:cNvPr id="5" name="Picture 4"/>
          <p:cNvPicPr>
            <a:picLocks noChangeAspect="1"/>
          </p:cNvPicPr>
          <p:nvPr/>
        </p:nvPicPr>
        <p:blipFill>
          <a:blip r:embed="rId2"/>
          <a:stretch>
            <a:fillRect/>
          </a:stretch>
        </p:blipFill>
        <p:spPr>
          <a:xfrm>
            <a:off x="5759304" y="4654550"/>
            <a:ext cx="4886325" cy="2495550"/>
          </a:xfrm>
          <a:prstGeom prst="rect">
            <a:avLst/>
          </a:prstGeom>
        </p:spPr>
      </p:pic>
      <p:sp>
        <p:nvSpPr>
          <p:cNvPr id="6" name="Rectangle 5"/>
          <p:cNvSpPr/>
          <p:nvPr/>
        </p:nvSpPr>
        <p:spPr>
          <a:xfrm>
            <a:off x="633642" y="5071329"/>
            <a:ext cx="5397500" cy="830997"/>
          </a:xfrm>
          <a:prstGeom prst="rect">
            <a:avLst/>
          </a:prstGeom>
        </p:spPr>
        <p:txBody>
          <a:bodyPr>
            <a:spAutoFit/>
          </a:bodyPr>
          <a:lstStyle/>
          <a:p>
            <a:pPr marL="342900" indent="-342900" algn="just" rtl="0">
              <a:buFont typeface="Wingdings" panose="05000000000000000000" pitchFamily="2" charset="2"/>
              <a:buChar char="Ø"/>
            </a:pPr>
            <a:r>
              <a:rPr lang="en-GB" sz="2400" b="1" dirty="0">
                <a:solidFill>
                  <a:srgbClr val="002060"/>
                </a:solidFill>
                <a:latin typeface="Arial" panose="020B0604020202020204" pitchFamily="34" charset="0"/>
                <a:ea typeface="Calibri" panose="020F0502020204030204" pitchFamily="34" charset="0"/>
              </a:rPr>
              <a:t>People in health care must check and recheck verbal instructions.</a:t>
            </a:r>
            <a:endParaRPr lang="en-GB" b="1" dirty="0">
              <a:solidFill>
                <a:srgbClr val="002060"/>
              </a:solidFill>
            </a:endParaRPr>
          </a:p>
        </p:txBody>
      </p:sp>
    </p:spTree>
    <p:extLst>
      <p:ext uri="{BB962C8B-B14F-4D97-AF65-F5344CB8AC3E}">
        <p14:creationId xmlns:p14="http://schemas.microsoft.com/office/powerpoint/2010/main" val="4507674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22262" y="311150"/>
            <a:ext cx="10657682" cy="365432"/>
          </a:xfrm>
        </p:spPr>
        <p:txBody>
          <a:bodyPr>
            <a:noAutofit/>
          </a:bodyPr>
          <a:lstStyle/>
          <a:p>
            <a:pPr algn="ctr"/>
            <a:r>
              <a:rPr lang="en-GB" sz="3200" b="1" dirty="0">
                <a:solidFill>
                  <a:srgbClr val="002060"/>
                </a:solidFill>
                <a:latin typeface="Arial" panose="020B0604020202020204" pitchFamily="34" charset="0"/>
                <a:cs typeface="Arial" panose="020B0604020202020204" pitchFamily="34" charset="0"/>
              </a:rPr>
              <a:t>The Human Body</a:t>
            </a:r>
            <a:endParaRPr lang="en-IN" sz="3200" b="1" dirty="0">
              <a:solidFill>
                <a:srgbClr val="002060"/>
              </a:solidFill>
              <a:latin typeface="Arial" panose="020B0604020202020204" pitchFamily="34" charset="0"/>
              <a:cs typeface="Arial" panose="020B0604020202020204" pitchFamily="34" charset="0"/>
            </a:endParaRPr>
          </a:p>
        </p:txBody>
      </p:sp>
      <p:sp>
        <p:nvSpPr>
          <p:cNvPr id="3" name="Rectangle 2"/>
          <p:cNvSpPr/>
          <p:nvPr/>
        </p:nvSpPr>
        <p:spPr>
          <a:xfrm>
            <a:off x="332581" y="1911350"/>
            <a:ext cx="10570641" cy="830997"/>
          </a:xfrm>
          <a:prstGeom prst="rect">
            <a:avLst/>
          </a:prstGeom>
        </p:spPr>
        <p:txBody>
          <a:bodyPr wrap="square">
            <a:spAutoFit/>
          </a:bodyPr>
          <a:lstStyle/>
          <a:p>
            <a:pPr algn="just" rtl="0"/>
            <a:r>
              <a:rPr lang="en-GB" sz="2300" b="1" dirty="0">
                <a:solidFill>
                  <a:srgbClr val="C00000"/>
                </a:solidFill>
                <a:latin typeface="Arial" panose="020B0604020202020204" pitchFamily="34" charset="0"/>
                <a:cs typeface="Arial" panose="020B0604020202020204" pitchFamily="34" charset="0"/>
              </a:rPr>
              <a:t>Directional Terms: </a:t>
            </a:r>
            <a:r>
              <a:rPr lang="en-GB" sz="2300" dirty="0">
                <a:latin typeface="Arial" panose="020B0604020202020204" pitchFamily="34" charset="0"/>
                <a:cs typeface="Arial" panose="020B0604020202020204" pitchFamily="34" charset="0"/>
              </a:rPr>
              <a:t>are words used to describe the relative location of the body or its parts.</a:t>
            </a:r>
          </a:p>
        </p:txBody>
      </p:sp>
      <p:sp>
        <p:nvSpPr>
          <p:cNvPr id="2" name="Rectangle 1"/>
          <p:cNvSpPr/>
          <p:nvPr/>
        </p:nvSpPr>
        <p:spPr>
          <a:xfrm>
            <a:off x="332581" y="768350"/>
            <a:ext cx="10570641" cy="1154162"/>
          </a:xfrm>
          <a:prstGeom prst="rect">
            <a:avLst/>
          </a:prstGeom>
        </p:spPr>
        <p:txBody>
          <a:bodyPr wrap="square">
            <a:spAutoFit/>
          </a:bodyPr>
          <a:lstStyle/>
          <a:p>
            <a:pPr algn="just" rtl="0"/>
            <a:r>
              <a:rPr lang="en-GB" sz="2300" dirty="0">
                <a:latin typeface="Arial" panose="020B0604020202020204" pitchFamily="34" charset="0"/>
                <a:ea typeface="Calibri" panose="020F0502020204030204" pitchFamily="34" charset="0"/>
              </a:rPr>
              <a:t>In making diagnoses or prescribing treatments, health care providers use standard terms to refer to different areas of the body. These terms describe each anatomical position as a point of reference. </a:t>
            </a:r>
            <a:endParaRPr lang="en-GB" sz="2300" dirty="0"/>
          </a:p>
        </p:txBody>
      </p:sp>
      <p:sp>
        <p:nvSpPr>
          <p:cNvPr id="12" name="Rectangle 11"/>
          <p:cNvSpPr/>
          <p:nvPr/>
        </p:nvSpPr>
        <p:spPr>
          <a:xfrm>
            <a:off x="9466262" y="4349750"/>
            <a:ext cx="14478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2"/>
          <a:stretch>
            <a:fillRect/>
          </a:stretch>
        </p:blipFill>
        <p:spPr>
          <a:xfrm>
            <a:off x="7166823" y="2548798"/>
            <a:ext cx="3039820" cy="4668704"/>
          </a:xfrm>
          <a:prstGeom prst="rect">
            <a:avLst/>
          </a:prstGeom>
        </p:spPr>
      </p:pic>
      <p:pic>
        <p:nvPicPr>
          <p:cNvPr id="15" name="Picture 14"/>
          <p:cNvPicPr>
            <a:picLocks noChangeAspect="1"/>
          </p:cNvPicPr>
          <p:nvPr/>
        </p:nvPicPr>
        <p:blipFill>
          <a:blip r:embed="rId3"/>
          <a:stretch>
            <a:fillRect/>
          </a:stretch>
        </p:blipFill>
        <p:spPr>
          <a:xfrm>
            <a:off x="2409313" y="2358919"/>
            <a:ext cx="3048000" cy="5048462"/>
          </a:xfrm>
          <a:prstGeom prst="rect">
            <a:avLst/>
          </a:prstGeom>
        </p:spPr>
      </p:pic>
      <p:grpSp>
        <p:nvGrpSpPr>
          <p:cNvPr id="40" name="Group 39"/>
          <p:cNvGrpSpPr/>
          <p:nvPr/>
        </p:nvGrpSpPr>
        <p:grpSpPr>
          <a:xfrm>
            <a:off x="3370262" y="2299553"/>
            <a:ext cx="1219200" cy="5107828"/>
            <a:chOff x="3370262" y="2292350"/>
            <a:chExt cx="1219200" cy="5107828"/>
          </a:xfrm>
        </p:grpSpPr>
        <p:sp>
          <p:nvSpPr>
            <p:cNvPr id="16" name="Oval 15"/>
            <p:cNvSpPr/>
            <p:nvPr/>
          </p:nvSpPr>
          <p:spPr>
            <a:xfrm>
              <a:off x="3446462" y="2292350"/>
              <a:ext cx="1143000" cy="3834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3370262" y="7016750"/>
              <a:ext cx="1143000" cy="3834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1" name="Group 40"/>
          <p:cNvGrpSpPr/>
          <p:nvPr/>
        </p:nvGrpSpPr>
        <p:grpSpPr>
          <a:xfrm>
            <a:off x="2760662" y="6178550"/>
            <a:ext cx="2667000" cy="916828"/>
            <a:chOff x="2760662" y="6178550"/>
            <a:chExt cx="2667000" cy="916828"/>
          </a:xfrm>
        </p:grpSpPr>
        <p:sp>
          <p:nvSpPr>
            <p:cNvPr id="19" name="Oval 18"/>
            <p:cNvSpPr/>
            <p:nvPr/>
          </p:nvSpPr>
          <p:spPr>
            <a:xfrm>
              <a:off x="4284662" y="6711950"/>
              <a:ext cx="1143000" cy="383428"/>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2760662" y="6178550"/>
              <a:ext cx="1143000" cy="383428"/>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9" name="Group 38"/>
          <p:cNvGrpSpPr/>
          <p:nvPr/>
        </p:nvGrpSpPr>
        <p:grpSpPr>
          <a:xfrm>
            <a:off x="8780462" y="3661522"/>
            <a:ext cx="1260318" cy="916828"/>
            <a:chOff x="8780462" y="3661522"/>
            <a:chExt cx="1260318" cy="916828"/>
          </a:xfrm>
        </p:grpSpPr>
        <p:sp>
          <p:nvSpPr>
            <p:cNvPr id="21" name="Oval 20"/>
            <p:cNvSpPr/>
            <p:nvPr/>
          </p:nvSpPr>
          <p:spPr>
            <a:xfrm>
              <a:off x="8780462" y="3663950"/>
              <a:ext cx="1143000" cy="3834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8856662" y="4121150"/>
              <a:ext cx="1143000" cy="3834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5" name="Straight Arrow Connector 24"/>
            <p:cNvCxnSpPr/>
            <p:nvPr/>
          </p:nvCxnSpPr>
          <p:spPr>
            <a:xfrm flipH="1">
              <a:off x="8856662" y="3661522"/>
              <a:ext cx="106680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8956517" y="4575922"/>
              <a:ext cx="1084263" cy="242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7103974" y="3512223"/>
            <a:ext cx="1189706" cy="2437727"/>
            <a:chOff x="7104062" y="3491947"/>
            <a:chExt cx="1189706" cy="2437727"/>
          </a:xfrm>
        </p:grpSpPr>
        <p:sp>
          <p:nvSpPr>
            <p:cNvPr id="23" name="Oval 22"/>
            <p:cNvSpPr/>
            <p:nvPr/>
          </p:nvSpPr>
          <p:spPr>
            <a:xfrm>
              <a:off x="7104062" y="3661522"/>
              <a:ext cx="1143000" cy="383428"/>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7104062" y="5414122"/>
              <a:ext cx="1143000" cy="383428"/>
            </a:xfrm>
            <a:prstGeom prst="ellipse">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Arrow Connector 28"/>
            <p:cNvCxnSpPr/>
            <p:nvPr/>
          </p:nvCxnSpPr>
          <p:spPr>
            <a:xfrm flipH="1" flipV="1">
              <a:off x="8273094" y="3491947"/>
              <a:ext cx="20674" cy="646592"/>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8247062" y="5185567"/>
              <a:ext cx="5144" cy="744107"/>
            </a:xfrm>
            <a:prstGeom prst="straightConnector1">
              <a:avLst/>
            </a:prstGeom>
            <a:ln w="57150">
              <a:solidFill>
                <a:srgbClr val="00206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8636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barn(inVertical)">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arn(inVertical)">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barn(inVertical)">
                                      <p:cBhvr>
                                        <p:cTn id="2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22262" y="311150"/>
            <a:ext cx="10657682" cy="365432"/>
          </a:xfrm>
        </p:spPr>
        <p:txBody>
          <a:bodyPr>
            <a:noAutofit/>
          </a:bodyPr>
          <a:lstStyle/>
          <a:p>
            <a:pPr algn="ctr"/>
            <a:r>
              <a:rPr lang="en-GB" sz="3200" b="1" dirty="0">
                <a:solidFill>
                  <a:srgbClr val="002060"/>
                </a:solidFill>
                <a:latin typeface="Arial" panose="020B0604020202020204" pitchFamily="34" charset="0"/>
                <a:cs typeface="Arial" panose="020B0604020202020204" pitchFamily="34" charset="0"/>
              </a:rPr>
              <a:t>The Human Body</a:t>
            </a:r>
            <a:endParaRPr lang="en-IN" sz="3200" b="1" dirty="0">
              <a:solidFill>
                <a:srgbClr val="002060"/>
              </a:solidFill>
              <a:latin typeface="Arial" panose="020B0604020202020204" pitchFamily="34" charset="0"/>
              <a:cs typeface="Arial" panose="020B0604020202020204" pitchFamily="34" charset="0"/>
            </a:endParaRPr>
          </a:p>
        </p:txBody>
      </p:sp>
      <p:sp>
        <p:nvSpPr>
          <p:cNvPr id="2" name="Rectangle 1"/>
          <p:cNvSpPr/>
          <p:nvPr/>
        </p:nvSpPr>
        <p:spPr>
          <a:xfrm>
            <a:off x="332581" y="768350"/>
            <a:ext cx="10570641" cy="1569660"/>
          </a:xfrm>
          <a:prstGeom prst="rect">
            <a:avLst/>
          </a:prstGeom>
        </p:spPr>
        <p:txBody>
          <a:bodyPr wrap="square">
            <a:spAutoFit/>
          </a:bodyPr>
          <a:lstStyle/>
          <a:p>
            <a:pPr algn="just" rtl="0"/>
            <a:r>
              <a:rPr lang="en-GB" sz="2400" b="1" dirty="0">
                <a:solidFill>
                  <a:srgbClr val="C00000"/>
                </a:solidFill>
                <a:latin typeface="Arial" panose="020B0604020202020204" pitchFamily="34" charset="0"/>
                <a:cs typeface="Arial" panose="020B0604020202020204" pitchFamily="34" charset="0"/>
              </a:rPr>
              <a:t>Plane of the Body: </a:t>
            </a:r>
            <a:r>
              <a:rPr lang="en-GB" sz="2400" dirty="0">
                <a:latin typeface="Arial" panose="020B0604020202020204" pitchFamily="34" charset="0"/>
                <a:cs typeface="Arial" panose="020B0604020202020204" pitchFamily="34" charset="0"/>
              </a:rPr>
              <a:t>is an imaginary flat field that is used as a point of reference for viewing three-dimensional objects. Anatomical planes divide the body into imaginary sections that are useful in describing the location of body parts relative to one another. </a:t>
            </a:r>
          </a:p>
        </p:txBody>
      </p:sp>
      <p:sp>
        <p:nvSpPr>
          <p:cNvPr id="12" name="Rectangle 11"/>
          <p:cNvSpPr/>
          <p:nvPr/>
        </p:nvSpPr>
        <p:spPr>
          <a:xfrm>
            <a:off x="9466262" y="4349750"/>
            <a:ext cx="14478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p:cNvPicPr>
            <a:picLocks noChangeAspect="1"/>
          </p:cNvPicPr>
          <p:nvPr/>
        </p:nvPicPr>
        <p:blipFill rotWithShape="1">
          <a:blip r:embed="rId2"/>
          <a:srcRect t="4825" b="4613"/>
          <a:stretch/>
        </p:blipFill>
        <p:spPr>
          <a:xfrm>
            <a:off x="1024187" y="2354637"/>
            <a:ext cx="3412875" cy="5119313"/>
          </a:xfrm>
          <a:prstGeom prst="rect">
            <a:avLst/>
          </a:prstGeom>
        </p:spPr>
      </p:pic>
      <p:grpSp>
        <p:nvGrpSpPr>
          <p:cNvPr id="11" name="Group 10"/>
          <p:cNvGrpSpPr/>
          <p:nvPr/>
        </p:nvGrpSpPr>
        <p:grpSpPr>
          <a:xfrm>
            <a:off x="3522662" y="2493856"/>
            <a:ext cx="6858000" cy="4903894"/>
            <a:chOff x="2760662" y="2500764"/>
            <a:chExt cx="6858000" cy="4903894"/>
          </a:xfrm>
        </p:grpSpPr>
        <p:grpSp>
          <p:nvGrpSpPr>
            <p:cNvPr id="9" name="Group 8"/>
            <p:cNvGrpSpPr/>
            <p:nvPr/>
          </p:nvGrpSpPr>
          <p:grpSpPr>
            <a:xfrm>
              <a:off x="2760662" y="2500764"/>
              <a:ext cx="6858000" cy="4903894"/>
              <a:chOff x="2760662" y="2500764"/>
              <a:chExt cx="6858000" cy="4903894"/>
            </a:xfrm>
          </p:grpSpPr>
          <p:pic>
            <p:nvPicPr>
              <p:cNvPr id="4" name="Picture 3"/>
              <p:cNvPicPr>
                <a:picLocks noChangeAspect="1"/>
              </p:cNvPicPr>
              <p:nvPr/>
            </p:nvPicPr>
            <p:blipFill>
              <a:blip r:embed="rId3"/>
              <a:stretch>
                <a:fillRect/>
              </a:stretch>
            </p:blipFill>
            <p:spPr>
              <a:xfrm>
                <a:off x="6570662" y="2500764"/>
                <a:ext cx="3048000" cy="4903894"/>
              </a:xfrm>
              <a:prstGeom prst="rect">
                <a:avLst/>
              </a:prstGeom>
            </p:spPr>
          </p:pic>
          <p:cxnSp>
            <p:nvCxnSpPr>
              <p:cNvPr id="6" name="Straight Connector 5"/>
              <p:cNvCxnSpPr/>
              <p:nvPr/>
            </p:nvCxnSpPr>
            <p:spPr>
              <a:xfrm>
                <a:off x="2760662" y="3054350"/>
                <a:ext cx="0" cy="297180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Right Arrow 7"/>
              <p:cNvSpPr/>
              <p:nvPr/>
            </p:nvSpPr>
            <p:spPr>
              <a:xfrm>
                <a:off x="2760662" y="4883150"/>
                <a:ext cx="2286000" cy="685800"/>
              </a:xfrm>
              <a:prstGeom prst="right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TextBox 9"/>
            <p:cNvSpPr txBox="1"/>
            <p:nvPr/>
          </p:nvSpPr>
          <p:spPr>
            <a:xfrm>
              <a:off x="2760662" y="5416550"/>
              <a:ext cx="1828800" cy="417678"/>
            </a:xfrm>
            <a:prstGeom prst="rect">
              <a:avLst/>
            </a:prstGeom>
            <a:noFill/>
          </p:spPr>
          <p:txBody>
            <a:bodyPr wrap="square" rtlCol="0">
              <a:spAutoFit/>
            </a:bodyPr>
            <a:lstStyle/>
            <a:p>
              <a:pPr algn="ctr" rtl="0"/>
              <a:r>
                <a:rPr lang="en-GB" b="1" dirty="0">
                  <a:solidFill>
                    <a:srgbClr val="002060"/>
                  </a:solidFill>
                  <a:latin typeface="Arial" panose="020B0604020202020204" pitchFamily="34" charset="0"/>
                  <a:cs typeface="Arial" panose="020B0604020202020204" pitchFamily="34" charset="0"/>
                </a:rPr>
                <a:t>Sagittal</a:t>
              </a:r>
            </a:p>
          </p:txBody>
        </p:sp>
      </p:grpSp>
      <p:grpSp>
        <p:nvGrpSpPr>
          <p:cNvPr id="30" name="Group 29"/>
          <p:cNvGrpSpPr/>
          <p:nvPr/>
        </p:nvGrpSpPr>
        <p:grpSpPr>
          <a:xfrm>
            <a:off x="3903663" y="2390274"/>
            <a:ext cx="6166726" cy="5007476"/>
            <a:chOff x="3141661" y="2524761"/>
            <a:chExt cx="5988813" cy="4872989"/>
          </a:xfrm>
        </p:grpSpPr>
        <p:grpSp>
          <p:nvGrpSpPr>
            <p:cNvPr id="32" name="Group 31"/>
            <p:cNvGrpSpPr/>
            <p:nvPr/>
          </p:nvGrpSpPr>
          <p:grpSpPr>
            <a:xfrm>
              <a:off x="3141661" y="3438362"/>
              <a:ext cx="2286002" cy="2772932"/>
              <a:chOff x="2760660" y="3289424"/>
              <a:chExt cx="2286002" cy="2772932"/>
            </a:xfrm>
          </p:grpSpPr>
          <p:grpSp>
            <p:nvGrpSpPr>
              <p:cNvPr id="33" name="Group 32"/>
              <p:cNvGrpSpPr/>
              <p:nvPr/>
            </p:nvGrpSpPr>
            <p:grpSpPr>
              <a:xfrm>
                <a:off x="2760660" y="3289424"/>
                <a:ext cx="2286002" cy="2179704"/>
                <a:chOff x="2760660" y="3289424"/>
                <a:chExt cx="2286002" cy="2179704"/>
              </a:xfrm>
            </p:grpSpPr>
            <p:cxnSp>
              <p:nvCxnSpPr>
                <p:cNvPr id="37" name="Straight Connector 36"/>
                <p:cNvCxnSpPr/>
                <p:nvPr/>
              </p:nvCxnSpPr>
              <p:spPr>
                <a:xfrm>
                  <a:off x="2760660" y="3289424"/>
                  <a:ext cx="0" cy="212669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42" name="Right Arrow 41"/>
                <p:cNvSpPr/>
                <p:nvPr/>
              </p:nvSpPr>
              <p:spPr>
                <a:xfrm>
                  <a:off x="2760662" y="4783328"/>
                  <a:ext cx="2286000" cy="68580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grpSp>
          <p:sp>
            <p:nvSpPr>
              <p:cNvPr id="34" name="TextBox 33"/>
              <p:cNvSpPr txBox="1"/>
              <p:nvPr/>
            </p:nvSpPr>
            <p:spPr>
              <a:xfrm>
                <a:off x="2760661" y="5319332"/>
                <a:ext cx="1828800" cy="743024"/>
              </a:xfrm>
              <a:prstGeom prst="rect">
                <a:avLst/>
              </a:prstGeom>
              <a:noFill/>
              <a:ln>
                <a:noFill/>
              </a:ln>
            </p:spPr>
            <p:txBody>
              <a:bodyPr wrap="square" rtlCol="0">
                <a:spAutoFit/>
              </a:bodyPr>
              <a:lstStyle/>
              <a:p>
                <a:pPr algn="ctr" rtl="0"/>
                <a:r>
                  <a:rPr lang="en-GB" b="1" dirty="0">
                    <a:solidFill>
                      <a:srgbClr val="C00000"/>
                    </a:solidFill>
                    <a:latin typeface="Arial" panose="020B0604020202020204" pitchFamily="34" charset="0"/>
                    <a:cs typeface="Arial" panose="020B0604020202020204" pitchFamily="34" charset="0"/>
                  </a:rPr>
                  <a:t>Frontal (coronal)</a:t>
                </a:r>
              </a:p>
            </p:txBody>
          </p:sp>
        </p:grpSp>
        <p:pic>
          <p:nvPicPr>
            <p:cNvPr id="17" name="Picture 16"/>
            <p:cNvPicPr>
              <a:picLocks noChangeAspect="1"/>
            </p:cNvPicPr>
            <p:nvPr/>
          </p:nvPicPr>
          <p:blipFill>
            <a:blip r:embed="rId4"/>
            <a:stretch>
              <a:fillRect/>
            </a:stretch>
          </p:blipFill>
          <p:spPr>
            <a:xfrm>
              <a:off x="6619737" y="2524761"/>
              <a:ext cx="2510737" cy="4872989"/>
            </a:xfrm>
            <a:prstGeom prst="rect">
              <a:avLst/>
            </a:prstGeom>
          </p:spPr>
        </p:pic>
      </p:grpSp>
    </p:spTree>
    <p:extLst>
      <p:ext uri="{BB962C8B-B14F-4D97-AF65-F5344CB8AC3E}">
        <p14:creationId xmlns:p14="http://schemas.microsoft.com/office/powerpoint/2010/main" val="871152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par>
                                <p:cTn id="8" presetID="14" presetClass="entr" presetSubtype="1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randombar(horizontal)">
                                      <p:cBhvr>
                                        <p:cTn id="1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22262" y="311150"/>
            <a:ext cx="10657682" cy="365432"/>
          </a:xfrm>
        </p:spPr>
        <p:txBody>
          <a:bodyPr>
            <a:noAutofit/>
          </a:bodyPr>
          <a:lstStyle/>
          <a:p>
            <a:pPr algn="ctr"/>
            <a:r>
              <a:rPr lang="en-GB" sz="3200" b="1" dirty="0">
                <a:solidFill>
                  <a:srgbClr val="002060"/>
                </a:solidFill>
                <a:latin typeface="Arial" panose="020B0604020202020204" pitchFamily="34" charset="0"/>
                <a:cs typeface="Arial" panose="020B0604020202020204" pitchFamily="34" charset="0"/>
              </a:rPr>
              <a:t>The Human Body</a:t>
            </a:r>
            <a:endParaRPr lang="en-IN" sz="3200" b="1" dirty="0">
              <a:solidFill>
                <a:srgbClr val="002060"/>
              </a:solidFill>
              <a:latin typeface="Arial" panose="020B0604020202020204" pitchFamily="34" charset="0"/>
              <a:cs typeface="Arial" panose="020B0604020202020204" pitchFamily="34" charset="0"/>
            </a:endParaRPr>
          </a:p>
        </p:txBody>
      </p:sp>
      <p:sp>
        <p:nvSpPr>
          <p:cNvPr id="12" name="Rectangle 11"/>
          <p:cNvSpPr/>
          <p:nvPr/>
        </p:nvSpPr>
        <p:spPr>
          <a:xfrm>
            <a:off x="9466262" y="4349750"/>
            <a:ext cx="14478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p:cNvGrpSpPr/>
          <p:nvPr/>
        </p:nvGrpSpPr>
        <p:grpSpPr>
          <a:xfrm>
            <a:off x="931862" y="1530350"/>
            <a:ext cx="9372599" cy="5119313"/>
            <a:chOff x="246062" y="2278437"/>
            <a:chExt cx="9372599" cy="5119313"/>
          </a:xfrm>
        </p:grpSpPr>
        <p:pic>
          <p:nvPicPr>
            <p:cNvPr id="15" name="Picture 14"/>
            <p:cNvPicPr>
              <a:picLocks noChangeAspect="1"/>
            </p:cNvPicPr>
            <p:nvPr/>
          </p:nvPicPr>
          <p:blipFill rotWithShape="1">
            <a:blip r:embed="rId2"/>
            <a:srcRect t="4825" b="4613"/>
            <a:stretch/>
          </p:blipFill>
          <p:spPr>
            <a:xfrm>
              <a:off x="246062" y="2278437"/>
              <a:ext cx="3412875" cy="5119313"/>
            </a:xfrm>
            <a:prstGeom prst="rect">
              <a:avLst/>
            </a:prstGeom>
          </p:spPr>
        </p:pic>
        <p:pic>
          <p:nvPicPr>
            <p:cNvPr id="31" name="Picture 30"/>
            <p:cNvPicPr>
              <a:picLocks noChangeAspect="1"/>
            </p:cNvPicPr>
            <p:nvPr/>
          </p:nvPicPr>
          <p:blipFill>
            <a:blip r:embed="rId3"/>
            <a:stretch>
              <a:fillRect/>
            </a:stretch>
          </p:blipFill>
          <p:spPr>
            <a:xfrm>
              <a:off x="6328674" y="2278437"/>
              <a:ext cx="3289987" cy="5105152"/>
            </a:xfrm>
            <a:prstGeom prst="rect">
              <a:avLst/>
            </a:prstGeom>
          </p:spPr>
        </p:pic>
        <p:grpSp>
          <p:nvGrpSpPr>
            <p:cNvPr id="23" name="Group 22"/>
            <p:cNvGrpSpPr/>
            <p:nvPr/>
          </p:nvGrpSpPr>
          <p:grpSpPr>
            <a:xfrm>
              <a:off x="1998662" y="4362931"/>
              <a:ext cx="3810000" cy="1122406"/>
              <a:chOff x="459463" y="4948541"/>
              <a:chExt cx="3401721" cy="1092261"/>
            </a:xfrm>
          </p:grpSpPr>
          <p:grpSp>
            <p:nvGrpSpPr>
              <p:cNvPr id="25" name="Group 24"/>
              <p:cNvGrpSpPr/>
              <p:nvPr/>
            </p:nvGrpSpPr>
            <p:grpSpPr>
              <a:xfrm>
                <a:off x="459463" y="4948541"/>
                <a:ext cx="3401721" cy="685800"/>
                <a:chOff x="459463" y="4948541"/>
                <a:chExt cx="3401721" cy="685800"/>
              </a:xfrm>
            </p:grpSpPr>
            <p:cxnSp>
              <p:nvCxnSpPr>
                <p:cNvPr id="28" name="Straight Connector 27"/>
                <p:cNvCxnSpPr/>
                <p:nvPr/>
              </p:nvCxnSpPr>
              <p:spPr>
                <a:xfrm flipV="1">
                  <a:off x="459463" y="5306480"/>
                  <a:ext cx="1482360" cy="148307"/>
                </a:xfrm>
                <a:prstGeom prst="line">
                  <a:avLst/>
                </a:prstGeom>
                <a:ln w="57150">
                  <a:solidFill>
                    <a:srgbClr val="FF0066"/>
                  </a:solidFill>
                </a:ln>
              </p:spPr>
              <p:style>
                <a:lnRef idx="1">
                  <a:schemeClr val="accent1"/>
                </a:lnRef>
                <a:fillRef idx="0">
                  <a:schemeClr val="accent1"/>
                </a:fillRef>
                <a:effectRef idx="0">
                  <a:schemeClr val="accent1"/>
                </a:effectRef>
                <a:fontRef idx="minor">
                  <a:schemeClr val="tx1"/>
                </a:fontRef>
              </p:style>
            </p:cxnSp>
            <p:sp>
              <p:nvSpPr>
                <p:cNvPr id="35" name="Right Arrow 34"/>
                <p:cNvSpPr/>
                <p:nvPr/>
              </p:nvSpPr>
              <p:spPr>
                <a:xfrm>
                  <a:off x="2092875" y="4948541"/>
                  <a:ext cx="1768309" cy="685800"/>
                </a:xfrm>
                <a:prstGeom prst="rightArrow">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grpSp>
          <p:sp>
            <p:nvSpPr>
              <p:cNvPr id="27" name="TextBox 26"/>
              <p:cNvSpPr txBox="1"/>
              <p:nvPr/>
            </p:nvSpPr>
            <p:spPr>
              <a:xfrm>
                <a:off x="1925127" y="5634341"/>
                <a:ext cx="1828800" cy="406461"/>
              </a:xfrm>
              <a:prstGeom prst="rect">
                <a:avLst/>
              </a:prstGeom>
              <a:noFill/>
              <a:ln>
                <a:noFill/>
              </a:ln>
            </p:spPr>
            <p:txBody>
              <a:bodyPr wrap="square" rtlCol="0">
                <a:spAutoFit/>
              </a:bodyPr>
              <a:lstStyle/>
              <a:p>
                <a:pPr algn="ctr" rtl="0"/>
                <a:r>
                  <a:rPr lang="en-GB" b="1" dirty="0">
                    <a:solidFill>
                      <a:srgbClr val="FF0066"/>
                    </a:solidFill>
                    <a:latin typeface="Arial" panose="020B0604020202020204" pitchFamily="34" charset="0"/>
                    <a:cs typeface="Arial" panose="020B0604020202020204" pitchFamily="34" charset="0"/>
                  </a:rPr>
                  <a:t>Transverse</a:t>
                </a:r>
              </a:p>
            </p:txBody>
          </p:sp>
        </p:grpSp>
      </p:grpSp>
    </p:spTree>
    <p:extLst>
      <p:ext uri="{BB962C8B-B14F-4D97-AF65-F5344CB8AC3E}">
        <p14:creationId xmlns:p14="http://schemas.microsoft.com/office/powerpoint/2010/main" val="3687342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22262" y="311150"/>
            <a:ext cx="10657682" cy="365432"/>
          </a:xfrm>
        </p:spPr>
        <p:txBody>
          <a:bodyPr>
            <a:noAutofit/>
          </a:bodyPr>
          <a:lstStyle/>
          <a:p>
            <a:pPr algn="ctr"/>
            <a:r>
              <a:rPr lang="en-GB" sz="3200" b="1" dirty="0">
                <a:solidFill>
                  <a:srgbClr val="002060"/>
                </a:solidFill>
                <a:latin typeface="Arial" panose="020B0604020202020204" pitchFamily="34" charset="0"/>
                <a:cs typeface="Arial" panose="020B0604020202020204" pitchFamily="34" charset="0"/>
              </a:rPr>
              <a:t>The Human Body</a:t>
            </a:r>
            <a:endParaRPr lang="en-IN" sz="3200" b="1" dirty="0">
              <a:solidFill>
                <a:srgbClr val="002060"/>
              </a:solidFill>
              <a:latin typeface="Arial" panose="020B0604020202020204" pitchFamily="34" charset="0"/>
              <a:cs typeface="Arial" panose="020B0604020202020204" pitchFamily="34" charset="0"/>
            </a:endParaRPr>
          </a:p>
        </p:txBody>
      </p:sp>
      <p:sp>
        <p:nvSpPr>
          <p:cNvPr id="2" name="Rectangle 1"/>
          <p:cNvSpPr/>
          <p:nvPr/>
        </p:nvSpPr>
        <p:spPr>
          <a:xfrm>
            <a:off x="351756" y="996950"/>
            <a:ext cx="10562306" cy="1200329"/>
          </a:xfrm>
          <a:prstGeom prst="rect">
            <a:avLst/>
          </a:prstGeom>
        </p:spPr>
        <p:txBody>
          <a:bodyPr wrap="square">
            <a:spAutoFit/>
          </a:bodyPr>
          <a:lstStyle/>
          <a:p>
            <a:pPr algn="just" rtl="0"/>
            <a:r>
              <a:rPr lang="en-GB" sz="2400" b="1" dirty="0">
                <a:solidFill>
                  <a:srgbClr val="C00000"/>
                </a:solidFill>
                <a:latin typeface="Arial" panose="020B0604020202020204" pitchFamily="34" charset="0"/>
                <a:cs typeface="Arial" panose="020B0604020202020204" pitchFamily="34" charset="0"/>
              </a:rPr>
              <a:t>The regions of the body </a:t>
            </a:r>
            <a:r>
              <a:rPr lang="en-GB" sz="2400" dirty="0">
                <a:latin typeface="Arial" panose="020B0604020202020204" pitchFamily="34" charset="0"/>
                <a:cs typeface="Arial" panose="020B0604020202020204" pitchFamily="34" charset="0"/>
              </a:rPr>
              <a:t>are areas that have been named to give healthcare workers the ability to communicate possible problems that may be revealed during a physical examination.</a:t>
            </a:r>
          </a:p>
        </p:txBody>
      </p:sp>
      <p:sp>
        <p:nvSpPr>
          <p:cNvPr id="12" name="Rectangle 11"/>
          <p:cNvSpPr/>
          <p:nvPr/>
        </p:nvSpPr>
        <p:spPr>
          <a:xfrm>
            <a:off x="9466262" y="4349750"/>
            <a:ext cx="1447800"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p:cNvPicPr>
            <a:picLocks noChangeAspect="1"/>
          </p:cNvPicPr>
          <p:nvPr/>
        </p:nvPicPr>
        <p:blipFill rotWithShape="1">
          <a:blip r:embed="rId2"/>
          <a:srcRect t="4790" b="18093"/>
          <a:stretch/>
        </p:blipFill>
        <p:spPr>
          <a:xfrm>
            <a:off x="3014724" y="2216541"/>
            <a:ext cx="5232338" cy="5181209"/>
          </a:xfrm>
          <a:prstGeom prst="rect">
            <a:avLst/>
          </a:prstGeom>
        </p:spPr>
      </p:pic>
    </p:spTree>
    <p:extLst>
      <p:ext uri="{BB962C8B-B14F-4D97-AF65-F5344CB8AC3E}">
        <p14:creationId xmlns:p14="http://schemas.microsoft.com/office/powerpoint/2010/main" val="12152324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062" y="180188"/>
            <a:ext cx="10668000" cy="729376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22262" y="518588"/>
            <a:ext cx="10657682" cy="365432"/>
          </a:xfrm>
        </p:spPr>
        <p:txBody>
          <a:bodyPr>
            <a:noAutofit/>
          </a:bodyPr>
          <a:lstStyle/>
          <a:p>
            <a:pPr algn="ctr"/>
            <a:r>
              <a:rPr lang="en-GB" sz="3200" b="1" dirty="0">
                <a:solidFill>
                  <a:srgbClr val="002060"/>
                </a:solidFill>
                <a:latin typeface="Arial" panose="020B0604020202020204" pitchFamily="34" charset="0"/>
                <a:cs typeface="Arial" panose="020B0604020202020204" pitchFamily="34" charset="0"/>
              </a:rPr>
              <a:t>Medical Terms</a:t>
            </a:r>
            <a:endParaRPr lang="en-IN" sz="3200" b="1" dirty="0">
              <a:solidFill>
                <a:srgbClr val="002060"/>
              </a:solidFill>
              <a:latin typeface="Arial" panose="020B0604020202020204" pitchFamily="34" charset="0"/>
              <a:cs typeface="Arial" panose="020B0604020202020204" pitchFamily="34" charset="0"/>
            </a:endParaRPr>
          </a:p>
        </p:txBody>
      </p:sp>
      <p:grpSp>
        <p:nvGrpSpPr>
          <p:cNvPr id="46" name="Group 45"/>
          <p:cNvGrpSpPr/>
          <p:nvPr/>
        </p:nvGrpSpPr>
        <p:grpSpPr>
          <a:xfrm>
            <a:off x="514496" y="1245404"/>
            <a:ext cx="10283532" cy="3608695"/>
            <a:chOff x="334315" y="1008856"/>
            <a:chExt cx="10283532" cy="3608695"/>
          </a:xfrm>
        </p:grpSpPr>
        <p:grpSp>
          <p:nvGrpSpPr>
            <p:cNvPr id="25" name="Group 24"/>
            <p:cNvGrpSpPr/>
            <p:nvPr/>
          </p:nvGrpSpPr>
          <p:grpSpPr>
            <a:xfrm>
              <a:off x="334315" y="2403503"/>
              <a:ext cx="10180700" cy="2214048"/>
              <a:chOff x="334315" y="2400371"/>
              <a:chExt cx="10180700" cy="2214048"/>
            </a:xfrm>
          </p:grpSpPr>
          <p:sp>
            <p:nvSpPr>
              <p:cNvPr id="6" name="Rectangle 5"/>
              <p:cNvSpPr/>
              <p:nvPr/>
            </p:nvSpPr>
            <p:spPr>
              <a:xfrm>
                <a:off x="334315" y="2400371"/>
                <a:ext cx="10180700" cy="861774"/>
              </a:xfrm>
              <a:prstGeom prst="rect">
                <a:avLst/>
              </a:prstGeom>
            </p:spPr>
            <p:txBody>
              <a:bodyPr wrap="square">
                <a:spAutoFit/>
              </a:bodyPr>
              <a:lstStyle/>
              <a:p>
                <a:pPr marL="457200" indent="-457200" algn="just" rtl="0">
                  <a:buClr>
                    <a:srgbClr val="002060"/>
                  </a:buClr>
                  <a:buFont typeface="+mj-lt"/>
                  <a:buAutoNum type="arabicPeriod"/>
                </a:pPr>
                <a:r>
                  <a:rPr lang="en-GB" sz="2500" b="1" dirty="0">
                    <a:solidFill>
                      <a:srgbClr val="C00000"/>
                    </a:solidFill>
                    <a:latin typeface="Arial" panose="020B0604020202020204" pitchFamily="34" charset="0"/>
                    <a:cs typeface="Arial" panose="020B0604020202020204" pitchFamily="34" charset="0"/>
                  </a:rPr>
                  <a:t>Word root</a:t>
                </a:r>
                <a:r>
                  <a:rPr lang="en-GB" sz="2500" dirty="0">
                    <a:solidFill>
                      <a:srgbClr val="C00000"/>
                    </a:solidFill>
                    <a:latin typeface="Arial" panose="020B0604020202020204" pitchFamily="34" charset="0"/>
                    <a:cs typeface="Arial" panose="020B0604020202020204" pitchFamily="34" charset="0"/>
                  </a:rPr>
                  <a:t> </a:t>
                </a:r>
                <a:r>
                  <a:rPr lang="en-GB" sz="2500" dirty="0">
                    <a:solidFill>
                      <a:srgbClr val="002060"/>
                    </a:solidFill>
                    <a:latin typeface="Arial" panose="020B0604020202020204" pitchFamily="34" charset="0"/>
                    <a:cs typeface="Arial" panose="020B0604020202020204" pitchFamily="34" charset="0"/>
                  </a:rPr>
                  <a:t>is the portion of the word that contains its basic meaning. Example, the word root (</a:t>
                </a:r>
                <a:r>
                  <a:rPr lang="en-GB" sz="2500" b="1" dirty="0" err="1">
                    <a:solidFill>
                      <a:srgbClr val="C00000"/>
                    </a:solidFill>
                    <a:latin typeface="Arial" panose="020B0604020202020204" pitchFamily="34" charset="0"/>
                    <a:cs typeface="Arial" panose="020B0604020202020204" pitchFamily="34" charset="0"/>
                  </a:rPr>
                  <a:t>cardi</a:t>
                </a:r>
                <a:r>
                  <a:rPr lang="en-GB" sz="2500" dirty="0">
                    <a:solidFill>
                      <a:srgbClr val="002060"/>
                    </a:solidFill>
                    <a:latin typeface="Arial" panose="020B0604020202020204" pitchFamily="34" charset="0"/>
                    <a:cs typeface="Arial" panose="020B0604020202020204" pitchFamily="34" charset="0"/>
                  </a:rPr>
                  <a:t>) means “</a:t>
                </a:r>
                <a:r>
                  <a:rPr lang="en-GB" sz="2500" b="1" dirty="0">
                    <a:solidFill>
                      <a:srgbClr val="C00000"/>
                    </a:solidFill>
                    <a:latin typeface="Arial" panose="020B0604020202020204" pitchFamily="34" charset="0"/>
                    <a:cs typeface="Arial" panose="020B0604020202020204" pitchFamily="34" charset="0"/>
                  </a:rPr>
                  <a:t>heart</a:t>
                </a:r>
                <a:r>
                  <a:rPr lang="en-GB" sz="2500" dirty="0">
                    <a:solidFill>
                      <a:srgbClr val="002060"/>
                    </a:solidFill>
                    <a:latin typeface="Arial" panose="020B0604020202020204" pitchFamily="34" charset="0"/>
                    <a:cs typeface="Arial" panose="020B0604020202020204" pitchFamily="34" charset="0"/>
                  </a:rPr>
                  <a:t>.”</a:t>
                </a:r>
              </a:p>
            </p:txBody>
          </p:sp>
          <p:sp>
            <p:nvSpPr>
              <p:cNvPr id="2" name="Rectangle 1"/>
              <p:cNvSpPr/>
              <p:nvPr/>
            </p:nvSpPr>
            <p:spPr>
              <a:xfrm>
                <a:off x="334315" y="3367924"/>
                <a:ext cx="10170966" cy="1246495"/>
              </a:xfrm>
              <a:prstGeom prst="rect">
                <a:avLst/>
              </a:prstGeom>
            </p:spPr>
            <p:txBody>
              <a:bodyPr wrap="square">
                <a:spAutoFit/>
              </a:bodyPr>
              <a:lstStyle/>
              <a:p>
                <a:pPr marL="457200" indent="-457200" algn="just" rtl="0">
                  <a:buClr>
                    <a:srgbClr val="002060"/>
                  </a:buClr>
                  <a:buFont typeface="+mj-lt"/>
                  <a:buAutoNum type="arabicPeriod" startAt="2"/>
                </a:pPr>
                <a:r>
                  <a:rPr lang="en-GB" sz="2500" b="1" dirty="0">
                    <a:solidFill>
                      <a:srgbClr val="C00000"/>
                    </a:solidFill>
                    <a:latin typeface="Arial" panose="020B0604020202020204" pitchFamily="34" charset="0"/>
                    <a:ea typeface="Calibri" panose="020F0502020204030204" pitchFamily="34" charset="0"/>
                    <a:cs typeface="Arial" panose="020B0604020202020204" pitchFamily="34" charset="0"/>
                  </a:rPr>
                  <a:t>Combining forms</a:t>
                </a:r>
                <a:r>
                  <a:rPr lang="en-GB" sz="2500" dirty="0">
                    <a:solidFill>
                      <a:srgbClr val="C00000"/>
                    </a:solidFill>
                    <a:latin typeface="Arial" panose="020B0604020202020204" pitchFamily="34" charset="0"/>
                    <a:ea typeface="Calibri" panose="020F0502020204030204" pitchFamily="34" charset="0"/>
                    <a:cs typeface="Arial" panose="020B0604020202020204" pitchFamily="34" charset="0"/>
                  </a:rPr>
                  <a:t> </a:t>
                </a:r>
                <a:r>
                  <a:rPr lang="en-GB" sz="2500" dirty="0">
                    <a:solidFill>
                      <a:srgbClr val="002060"/>
                    </a:solidFill>
                    <a:latin typeface="Arial" panose="020B0604020202020204" pitchFamily="34" charset="0"/>
                    <a:ea typeface="Calibri" panose="020F0502020204030204" pitchFamily="34" charset="0"/>
                    <a:cs typeface="Arial" panose="020B0604020202020204" pitchFamily="34" charset="0"/>
                  </a:rPr>
                  <a:t>are the word root and a combining vowel that connects or links two parts whenever two consonants come together. </a:t>
                </a:r>
                <a:endParaRPr lang="en-GB" sz="2500" dirty="0">
                  <a:solidFill>
                    <a:srgbClr val="002060"/>
                  </a:solidFill>
                  <a:latin typeface="Arial" panose="020B0604020202020204" pitchFamily="34" charset="0"/>
                  <a:cs typeface="Arial" panose="020B0604020202020204" pitchFamily="34" charset="0"/>
                </a:endParaRPr>
              </a:p>
            </p:txBody>
          </p:sp>
        </p:grpSp>
        <p:grpSp>
          <p:nvGrpSpPr>
            <p:cNvPr id="41" name="Group 40"/>
            <p:cNvGrpSpPr/>
            <p:nvPr/>
          </p:nvGrpSpPr>
          <p:grpSpPr>
            <a:xfrm>
              <a:off x="446881" y="1008856"/>
              <a:ext cx="10170966" cy="1321713"/>
              <a:chOff x="334315" y="777162"/>
              <a:chExt cx="10170966" cy="1321713"/>
            </a:xfrm>
          </p:grpSpPr>
          <p:sp>
            <p:nvSpPr>
              <p:cNvPr id="43" name="Content Placeholder 2"/>
              <p:cNvSpPr txBox="1">
                <a:spLocks/>
              </p:cNvSpPr>
              <p:nvPr/>
            </p:nvSpPr>
            <p:spPr>
              <a:xfrm>
                <a:off x="334315" y="777162"/>
                <a:ext cx="9982200" cy="533400"/>
              </a:xfrm>
              <a:prstGeom prst="rect">
                <a:avLst/>
              </a:prstGeom>
            </p:spPr>
            <p:txBody>
              <a:bodyPr vert="horz" lIns="91440" tIns="45720" rIns="91440" bIns="45720" rtlCol="0">
                <a:normAutofit/>
              </a:bodyPr>
              <a:lstStyle>
                <a:lvl1pPr marL="179988" indent="-143991" algn="l" defTabSz="719953" rtl="0" eaLnBrk="1" latinLnBrk="0" hangingPunct="1">
                  <a:lnSpc>
                    <a:spcPct val="90000"/>
                  </a:lnSpc>
                  <a:spcBef>
                    <a:spcPts val="1050"/>
                  </a:spcBef>
                  <a:buClr>
                    <a:schemeClr val="accent1"/>
                  </a:buClr>
                  <a:buSzPct val="80000"/>
                  <a:buFont typeface="Corbel" pitchFamily="34" charset="0"/>
                  <a:buChar char="•"/>
                  <a:defRPr sz="2100" kern="1200">
                    <a:solidFill>
                      <a:schemeClr val="accent1"/>
                    </a:solidFill>
                    <a:latin typeface="+mn-lt"/>
                    <a:ea typeface="+mn-ea"/>
                    <a:cs typeface="+mn-cs"/>
                  </a:defRPr>
                </a:lvl1pPr>
                <a:lvl2pPr marL="359976" indent="-143991" algn="l" defTabSz="719953" rtl="0" eaLnBrk="1" latinLnBrk="0" hangingPunct="1">
                  <a:lnSpc>
                    <a:spcPct val="90000"/>
                  </a:lnSpc>
                  <a:spcBef>
                    <a:spcPts val="157"/>
                  </a:spcBef>
                  <a:spcAft>
                    <a:spcPts val="315"/>
                  </a:spcAft>
                  <a:buClr>
                    <a:schemeClr val="accent1"/>
                  </a:buClr>
                  <a:buSzPct val="80000"/>
                  <a:buFont typeface="Corbel" pitchFamily="34" charset="0"/>
                  <a:buChar char="•"/>
                  <a:defRPr sz="1890" kern="1200">
                    <a:solidFill>
                      <a:schemeClr val="accent1"/>
                    </a:solidFill>
                    <a:latin typeface="+mn-lt"/>
                    <a:ea typeface="+mn-ea"/>
                    <a:cs typeface="+mn-cs"/>
                  </a:defRPr>
                </a:lvl2pPr>
                <a:lvl3pPr marL="575962" indent="-143991" algn="l" defTabSz="719953" rtl="0" eaLnBrk="1" latinLnBrk="0" hangingPunct="1">
                  <a:lnSpc>
                    <a:spcPct val="90000"/>
                  </a:lnSpc>
                  <a:spcBef>
                    <a:spcPts val="157"/>
                  </a:spcBef>
                  <a:spcAft>
                    <a:spcPts val="315"/>
                  </a:spcAft>
                  <a:buClr>
                    <a:schemeClr val="accent1"/>
                  </a:buClr>
                  <a:buSzPct val="80000"/>
                  <a:buFont typeface="Corbel" pitchFamily="34" charset="0"/>
                  <a:buChar char="•"/>
                  <a:defRPr sz="1680" kern="1200">
                    <a:solidFill>
                      <a:schemeClr val="accent1"/>
                    </a:solidFill>
                    <a:latin typeface="+mn-lt"/>
                    <a:ea typeface="+mn-ea"/>
                    <a:cs typeface="+mn-cs"/>
                  </a:defRPr>
                </a:lvl3pPr>
                <a:lvl4pPr marL="791948" indent="-143991"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4pPr>
                <a:lvl5pPr marL="965942" indent="-143991"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5pPr>
                <a:lvl6pPr marL="1154780" indent="-179988"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6pPr>
                <a:lvl7pPr marL="1364740" indent="-179988"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7pPr>
                <a:lvl8pPr marL="1574700" indent="-179988"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8pPr>
                <a:lvl9pPr marL="1784660" indent="-179988"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9pPr>
              </a:lstStyle>
              <a:p>
                <a:pPr marL="35997" indent="0">
                  <a:buNone/>
                </a:pPr>
                <a:r>
                  <a:rPr lang="en-GB" sz="2800" b="1" dirty="0">
                    <a:solidFill>
                      <a:srgbClr val="C00000"/>
                    </a:solidFill>
                    <a:latin typeface="Arial" panose="020B0604020202020204" pitchFamily="34" charset="0"/>
                    <a:cs typeface="Arial" panose="020B0604020202020204" pitchFamily="34" charset="0"/>
                  </a:rPr>
                  <a:t>Forming Medical Terms</a:t>
                </a:r>
                <a:endParaRPr lang="en-GB" sz="2800" dirty="0">
                  <a:solidFill>
                    <a:srgbClr val="C00000"/>
                  </a:solidFill>
                  <a:latin typeface="Arial" panose="020B0604020202020204" pitchFamily="34" charset="0"/>
                  <a:cs typeface="Arial" panose="020B0604020202020204" pitchFamily="34" charset="0"/>
                </a:endParaRPr>
              </a:p>
              <a:p>
                <a:pPr marL="0" indent="0" algn="just">
                  <a:spcBef>
                    <a:spcPts val="1800"/>
                  </a:spcBef>
                  <a:buClr>
                    <a:srgbClr val="002060"/>
                  </a:buClr>
                  <a:buSzPct val="100000"/>
                  <a:buNone/>
                </a:pPr>
                <a:endParaRPr lang="en-GB" sz="28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41809" indent="-342900" algn="just">
                  <a:spcBef>
                    <a:spcPts val="1800"/>
                  </a:spcBef>
                  <a:buClr>
                    <a:srgbClr val="002060"/>
                  </a:buClr>
                  <a:buSzPct val="100000"/>
                  <a:buFont typeface="Wingdings" panose="05000000000000000000" pitchFamily="2" charset="2"/>
                  <a:buChar char="Ø"/>
                </a:pPr>
                <a:endParaRPr lang="en-IN" sz="28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4" name="Rectangle 43"/>
              <p:cNvSpPr/>
              <p:nvPr/>
            </p:nvSpPr>
            <p:spPr>
              <a:xfrm>
                <a:off x="334315" y="1237101"/>
                <a:ext cx="10170966" cy="861774"/>
              </a:xfrm>
              <a:prstGeom prst="rect">
                <a:avLst/>
              </a:prstGeom>
            </p:spPr>
            <p:txBody>
              <a:bodyPr wrap="square">
                <a:spAutoFit/>
              </a:bodyPr>
              <a:lstStyle/>
              <a:p>
                <a:pPr algn="just" rtl="0">
                  <a:spcBef>
                    <a:spcPts val="1200"/>
                  </a:spcBef>
                  <a:buClr>
                    <a:srgbClr val="002060"/>
                  </a:buClr>
                </a:pPr>
                <a:r>
                  <a:rPr lang="en-GB" sz="2500" dirty="0">
                    <a:solidFill>
                      <a:srgbClr val="002060"/>
                    </a:solidFill>
                    <a:latin typeface="Arial" panose="020B0604020202020204" pitchFamily="34" charset="0"/>
                    <a:cs typeface="Arial" panose="020B0604020202020204" pitchFamily="34" charset="0"/>
                  </a:rPr>
                  <a:t>Many medical terms are formed from </a:t>
                </a:r>
                <a:r>
                  <a:rPr lang="en-GB" sz="2500" dirty="0">
                    <a:solidFill>
                      <a:srgbClr val="C00000"/>
                    </a:solidFill>
                    <a:latin typeface="Arial" panose="020B0604020202020204" pitchFamily="34" charset="0"/>
                    <a:cs typeface="Arial" panose="020B0604020202020204" pitchFamily="34" charset="0"/>
                  </a:rPr>
                  <a:t>two</a:t>
                </a:r>
                <a:r>
                  <a:rPr lang="en-GB" sz="2500" dirty="0">
                    <a:solidFill>
                      <a:srgbClr val="002060"/>
                    </a:solidFill>
                    <a:latin typeface="Arial" panose="020B0604020202020204" pitchFamily="34" charset="0"/>
                    <a:cs typeface="Arial" panose="020B0604020202020204" pitchFamily="34" charset="0"/>
                  </a:rPr>
                  <a:t> or </a:t>
                </a:r>
                <a:r>
                  <a:rPr lang="en-GB" sz="2500" dirty="0">
                    <a:solidFill>
                      <a:srgbClr val="C00000"/>
                    </a:solidFill>
                    <a:latin typeface="Arial" panose="020B0604020202020204" pitchFamily="34" charset="0"/>
                    <a:cs typeface="Arial" panose="020B0604020202020204" pitchFamily="34" charset="0"/>
                  </a:rPr>
                  <a:t>more</a:t>
                </a:r>
                <a:r>
                  <a:rPr lang="en-GB" sz="2500" dirty="0">
                    <a:solidFill>
                      <a:srgbClr val="002060"/>
                    </a:solidFill>
                    <a:latin typeface="Arial" panose="020B0604020202020204" pitchFamily="34" charset="0"/>
                    <a:cs typeface="Arial" panose="020B0604020202020204" pitchFamily="34" charset="0"/>
                  </a:rPr>
                  <a:t> of the following four basic word parts:</a:t>
                </a:r>
              </a:p>
            </p:txBody>
          </p:sp>
        </p:grpSp>
      </p:grpSp>
      <p:sp>
        <p:nvSpPr>
          <p:cNvPr id="52" name="Rectangle 51"/>
          <p:cNvSpPr/>
          <p:nvPr/>
        </p:nvSpPr>
        <p:spPr>
          <a:xfrm>
            <a:off x="514496" y="4959350"/>
            <a:ext cx="10170966" cy="861774"/>
          </a:xfrm>
          <a:prstGeom prst="rect">
            <a:avLst/>
          </a:prstGeom>
        </p:spPr>
        <p:txBody>
          <a:bodyPr wrap="square">
            <a:spAutoFit/>
          </a:bodyPr>
          <a:lstStyle/>
          <a:p>
            <a:pPr marL="457200" indent="-457200" algn="just" rtl="0">
              <a:buClr>
                <a:srgbClr val="002060"/>
              </a:buClr>
              <a:buFont typeface="+mj-lt"/>
              <a:buAutoNum type="arabicPeriod" startAt="3"/>
            </a:pPr>
            <a:r>
              <a:rPr lang="en-GB" sz="2500" b="1" dirty="0">
                <a:solidFill>
                  <a:srgbClr val="C00000"/>
                </a:solidFill>
                <a:latin typeface="Arial" panose="020B0604020202020204" pitchFamily="34" charset="0"/>
                <a:ea typeface="Calibri" panose="020F0502020204030204" pitchFamily="34" charset="0"/>
              </a:rPr>
              <a:t>Prefixes</a:t>
            </a:r>
            <a:r>
              <a:rPr lang="en-GB" sz="2500" dirty="0">
                <a:solidFill>
                  <a:srgbClr val="002060"/>
                </a:solidFill>
                <a:latin typeface="Arial" panose="020B0604020202020204" pitchFamily="34" charset="0"/>
                <a:ea typeface="Calibri" panose="020F0502020204030204" pitchFamily="34" charset="0"/>
              </a:rPr>
              <a:t> are word parts attached to the beginning of a word or word root that modify its meaning. </a:t>
            </a:r>
            <a:r>
              <a:rPr lang="en-GB" sz="2500" dirty="0">
                <a:solidFill>
                  <a:srgbClr val="002060"/>
                </a:solidFill>
                <a:latin typeface="Arial" panose="020B0604020202020204" pitchFamily="34" charset="0"/>
                <a:ea typeface="Calibri" panose="020F0502020204030204" pitchFamily="34" charset="0"/>
                <a:cs typeface="Arial" panose="020B0604020202020204" pitchFamily="34" charset="0"/>
              </a:rPr>
              <a:t> </a:t>
            </a:r>
            <a:endParaRPr lang="en-GB" sz="2500" dirty="0">
              <a:solidFill>
                <a:srgbClr val="002060"/>
              </a:solidFill>
              <a:latin typeface="Arial" panose="020B0604020202020204" pitchFamily="34" charset="0"/>
              <a:cs typeface="Arial" panose="020B0604020202020204" pitchFamily="34" charset="0"/>
            </a:endParaRPr>
          </a:p>
        </p:txBody>
      </p:sp>
      <p:sp>
        <p:nvSpPr>
          <p:cNvPr id="54" name="Rectangle 53"/>
          <p:cNvSpPr/>
          <p:nvPr/>
        </p:nvSpPr>
        <p:spPr>
          <a:xfrm>
            <a:off x="514496" y="6026150"/>
            <a:ext cx="10170966" cy="861774"/>
          </a:xfrm>
          <a:prstGeom prst="rect">
            <a:avLst/>
          </a:prstGeom>
        </p:spPr>
        <p:txBody>
          <a:bodyPr wrap="square">
            <a:spAutoFit/>
          </a:bodyPr>
          <a:lstStyle/>
          <a:p>
            <a:pPr marL="457200" indent="-457200" algn="just" rtl="0">
              <a:buClr>
                <a:srgbClr val="002060"/>
              </a:buClr>
              <a:buFont typeface="+mj-lt"/>
              <a:buAutoNum type="arabicPeriod" startAt="4"/>
            </a:pPr>
            <a:r>
              <a:rPr lang="en-GB" sz="2500" b="1" dirty="0">
                <a:solidFill>
                  <a:srgbClr val="C00000"/>
                </a:solidFill>
                <a:latin typeface="Arial" panose="020B0604020202020204" pitchFamily="34" charset="0"/>
                <a:ea typeface="Calibri" panose="020F0502020204030204" pitchFamily="34" charset="0"/>
                <a:cs typeface="Arial" panose="020B0604020202020204" pitchFamily="34" charset="0"/>
              </a:rPr>
              <a:t>Suffixes</a:t>
            </a:r>
            <a:r>
              <a:rPr lang="en-GB" sz="2500" dirty="0">
                <a:latin typeface="Arial" panose="020B0604020202020204" pitchFamily="34" charset="0"/>
                <a:ea typeface="Calibri" panose="020F0502020204030204" pitchFamily="34" charset="0"/>
                <a:cs typeface="Arial" panose="020B0604020202020204" pitchFamily="34" charset="0"/>
              </a:rPr>
              <a:t> </a:t>
            </a:r>
            <a:r>
              <a:rPr lang="en-GB" sz="2500" dirty="0">
                <a:solidFill>
                  <a:srgbClr val="002060"/>
                </a:solidFill>
                <a:latin typeface="Arial" panose="020B0604020202020204" pitchFamily="34" charset="0"/>
                <a:ea typeface="Calibri" panose="020F0502020204030204" pitchFamily="34" charset="0"/>
                <a:cs typeface="Arial" panose="020B0604020202020204" pitchFamily="34" charset="0"/>
              </a:rPr>
              <a:t>are word parts attached to the end of a word or word root that modify its meaning. </a:t>
            </a:r>
            <a:endParaRPr lang="en-GB" sz="25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49882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34FBDEE2-5472-D873-7F93-026E21852E16}"/>
              </a:ext>
            </a:extLst>
          </p:cNvPr>
          <p:cNvPicPr/>
          <p:nvPr/>
        </p:nvPicPr>
        <p:blipFill>
          <a:blip r:embed="rId2"/>
          <a:stretch>
            <a:fillRect/>
          </a:stretch>
        </p:blipFill>
        <p:spPr>
          <a:xfrm>
            <a:off x="3141662" y="2673350"/>
            <a:ext cx="5181600" cy="2590799"/>
          </a:xfrm>
          <a:prstGeom prst="rect">
            <a:avLst/>
          </a:prstGeom>
        </p:spPr>
      </p:pic>
    </p:spTree>
    <p:extLst>
      <p:ext uri="{BB962C8B-B14F-4D97-AF65-F5344CB8AC3E}">
        <p14:creationId xmlns:p14="http://schemas.microsoft.com/office/powerpoint/2010/main" val="908662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22262" y="518588"/>
            <a:ext cx="10657682" cy="365432"/>
          </a:xfrm>
        </p:spPr>
        <p:txBody>
          <a:bodyPr>
            <a:noAutofit/>
          </a:bodyPr>
          <a:lstStyle/>
          <a:p>
            <a:pPr algn="ctr"/>
            <a:r>
              <a:rPr lang="en-GB" sz="3200" b="1" dirty="0">
                <a:solidFill>
                  <a:srgbClr val="002060"/>
                </a:solidFill>
                <a:latin typeface="Arial" panose="020B0604020202020204" pitchFamily="34" charset="0"/>
                <a:cs typeface="Arial" panose="020B0604020202020204" pitchFamily="34" charset="0"/>
              </a:rPr>
              <a:t>Medical Terms</a:t>
            </a:r>
            <a:endParaRPr lang="en-IN" sz="3200" b="1" dirty="0">
              <a:solidFill>
                <a:srgbClr val="002060"/>
              </a:solidFill>
              <a:latin typeface="Arial" panose="020B0604020202020204" pitchFamily="34" charset="0"/>
              <a:cs typeface="Arial" panose="020B0604020202020204" pitchFamily="34" charset="0"/>
            </a:endParaRPr>
          </a:p>
        </p:txBody>
      </p:sp>
      <p:grpSp>
        <p:nvGrpSpPr>
          <p:cNvPr id="28" name="Group 27"/>
          <p:cNvGrpSpPr/>
          <p:nvPr/>
        </p:nvGrpSpPr>
        <p:grpSpPr>
          <a:xfrm>
            <a:off x="418379" y="4591568"/>
            <a:ext cx="10465448" cy="1557574"/>
            <a:chOff x="238198" y="4984474"/>
            <a:chExt cx="10465448" cy="1557574"/>
          </a:xfrm>
        </p:grpSpPr>
        <p:grpSp>
          <p:nvGrpSpPr>
            <p:cNvPr id="26" name="Group 25"/>
            <p:cNvGrpSpPr/>
            <p:nvPr/>
          </p:nvGrpSpPr>
          <p:grpSpPr>
            <a:xfrm>
              <a:off x="1589881" y="4984474"/>
              <a:ext cx="7620000" cy="936169"/>
              <a:chOff x="1589881" y="4908274"/>
              <a:chExt cx="7620000" cy="936169"/>
            </a:xfrm>
          </p:grpSpPr>
          <p:grpSp>
            <p:nvGrpSpPr>
              <p:cNvPr id="16" name="Group 15"/>
              <p:cNvGrpSpPr/>
              <p:nvPr/>
            </p:nvGrpSpPr>
            <p:grpSpPr>
              <a:xfrm>
                <a:off x="1589881" y="4908274"/>
                <a:ext cx="3426357" cy="936169"/>
                <a:chOff x="1592524" y="4908274"/>
                <a:chExt cx="3426357" cy="936169"/>
              </a:xfrm>
            </p:grpSpPr>
            <p:sp>
              <p:nvSpPr>
                <p:cNvPr id="8" name="Rectangle 7"/>
                <p:cNvSpPr/>
                <p:nvPr/>
              </p:nvSpPr>
              <p:spPr>
                <a:xfrm>
                  <a:off x="3494881" y="4908274"/>
                  <a:ext cx="1524000" cy="81305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Left Arrow 9"/>
                <p:cNvSpPr/>
                <p:nvPr/>
              </p:nvSpPr>
              <p:spPr>
                <a:xfrm>
                  <a:off x="2735524" y="5199856"/>
                  <a:ext cx="6858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1592524" y="5013446"/>
                  <a:ext cx="1066800" cy="830997"/>
                </a:xfrm>
                <a:prstGeom prst="rect">
                  <a:avLst/>
                </a:prstGeom>
                <a:noFill/>
              </p:spPr>
              <p:txBody>
                <a:bodyPr wrap="square" rtlCol="0">
                  <a:spAutoFit/>
                </a:bodyPr>
                <a:lstStyle/>
                <a:p>
                  <a:pPr algn="ctr" rtl="0"/>
                  <a:r>
                    <a:rPr lang="en-GB" sz="2400" b="1" dirty="0">
                      <a:solidFill>
                        <a:srgbClr val="002060"/>
                      </a:solidFill>
                      <a:latin typeface="Arial" panose="020B0604020202020204" pitchFamily="34" charset="0"/>
                      <a:cs typeface="Arial" panose="020B0604020202020204" pitchFamily="34" charset="0"/>
                    </a:rPr>
                    <a:t>Word root</a:t>
                  </a:r>
                </a:p>
              </p:txBody>
            </p:sp>
          </p:grpSp>
          <p:grpSp>
            <p:nvGrpSpPr>
              <p:cNvPr id="14" name="Group 13"/>
              <p:cNvGrpSpPr/>
              <p:nvPr/>
            </p:nvGrpSpPr>
            <p:grpSpPr>
              <a:xfrm>
                <a:off x="5419797" y="4908274"/>
                <a:ext cx="3790084" cy="813057"/>
                <a:chOff x="5419797" y="4908274"/>
                <a:chExt cx="3790084" cy="813057"/>
              </a:xfrm>
            </p:grpSpPr>
            <p:sp>
              <p:nvSpPr>
                <p:cNvPr id="13" name="Rectangle 12"/>
                <p:cNvSpPr/>
                <p:nvPr/>
              </p:nvSpPr>
              <p:spPr>
                <a:xfrm>
                  <a:off x="5419797" y="4908274"/>
                  <a:ext cx="1808883" cy="81305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Left Arrow 14"/>
                <p:cNvSpPr/>
                <p:nvPr/>
              </p:nvSpPr>
              <p:spPr>
                <a:xfrm flipH="1">
                  <a:off x="7304881" y="5205818"/>
                  <a:ext cx="762000" cy="3690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8143081" y="5185193"/>
                  <a:ext cx="1066800" cy="461665"/>
                </a:xfrm>
                <a:prstGeom prst="rect">
                  <a:avLst/>
                </a:prstGeom>
                <a:noFill/>
              </p:spPr>
              <p:txBody>
                <a:bodyPr wrap="square" rtlCol="0">
                  <a:spAutoFit/>
                </a:bodyPr>
                <a:lstStyle/>
                <a:p>
                  <a:pPr algn="ctr" rtl="0"/>
                  <a:r>
                    <a:rPr lang="en-GB" sz="2400" b="1" dirty="0">
                      <a:solidFill>
                        <a:srgbClr val="002060"/>
                      </a:solidFill>
                      <a:latin typeface="Arial" panose="020B0604020202020204" pitchFamily="34" charset="0"/>
                      <a:cs typeface="Arial" panose="020B0604020202020204" pitchFamily="34" charset="0"/>
                    </a:rPr>
                    <a:t>Suffix</a:t>
                  </a:r>
                </a:p>
              </p:txBody>
            </p:sp>
          </p:grpSp>
        </p:grpSp>
        <p:grpSp>
          <p:nvGrpSpPr>
            <p:cNvPr id="19" name="Group 18"/>
            <p:cNvGrpSpPr/>
            <p:nvPr/>
          </p:nvGrpSpPr>
          <p:grpSpPr>
            <a:xfrm>
              <a:off x="238198" y="5657057"/>
              <a:ext cx="10465448" cy="884991"/>
              <a:chOff x="238198" y="5420933"/>
              <a:chExt cx="10465448" cy="884991"/>
            </a:xfrm>
          </p:grpSpPr>
          <p:sp>
            <p:nvSpPr>
              <p:cNvPr id="20" name="Left Arrow 19"/>
              <p:cNvSpPr/>
              <p:nvPr/>
            </p:nvSpPr>
            <p:spPr>
              <a:xfrm rot="16200000">
                <a:off x="4995089" y="5467644"/>
                <a:ext cx="471420" cy="377997"/>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238198" y="5828870"/>
                <a:ext cx="10465448" cy="477054"/>
              </a:xfrm>
              <a:prstGeom prst="rect">
                <a:avLst/>
              </a:prstGeom>
            </p:spPr>
            <p:txBody>
              <a:bodyPr wrap="square">
                <a:spAutoFit/>
              </a:bodyPr>
              <a:lstStyle/>
              <a:p>
                <a:pPr algn="ctr" rtl="0">
                  <a:buClr>
                    <a:srgbClr val="002060"/>
                  </a:buClr>
                </a:pPr>
                <a:r>
                  <a:rPr lang="en-GB" sz="2500" b="1" dirty="0">
                    <a:solidFill>
                      <a:srgbClr val="C00000"/>
                    </a:solidFill>
                    <a:latin typeface="Arial" panose="020B0604020202020204" pitchFamily="34" charset="0"/>
                    <a:cs typeface="Arial" panose="020B0604020202020204" pitchFamily="34" charset="0"/>
                  </a:rPr>
                  <a:t>Combining forms</a:t>
                </a:r>
              </a:p>
            </p:txBody>
          </p:sp>
        </p:grpSp>
      </p:grpSp>
      <p:grpSp>
        <p:nvGrpSpPr>
          <p:cNvPr id="48" name="Group 47"/>
          <p:cNvGrpSpPr/>
          <p:nvPr/>
        </p:nvGrpSpPr>
        <p:grpSpPr>
          <a:xfrm>
            <a:off x="367255" y="1548754"/>
            <a:ext cx="10694613" cy="5643970"/>
            <a:chOff x="187073" y="1508034"/>
            <a:chExt cx="10694613" cy="5643970"/>
          </a:xfrm>
        </p:grpSpPr>
        <p:sp>
          <p:nvSpPr>
            <p:cNvPr id="11" name="Rectangle 10"/>
            <p:cNvSpPr/>
            <p:nvPr/>
          </p:nvSpPr>
          <p:spPr>
            <a:xfrm>
              <a:off x="416238" y="6290230"/>
              <a:ext cx="10465448" cy="861774"/>
            </a:xfrm>
            <a:prstGeom prst="rect">
              <a:avLst/>
            </a:prstGeom>
          </p:spPr>
          <p:txBody>
            <a:bodyPr wrap="square">
              <a:spAutoFit/>
            </a:bodyPr>
            <a:lstStyle/>
            <a:p>
              <a:pPr algn="ctr" rtl="0">
                <a:buClr>
                  <a:srgbClr val="002060"/>
                </a:buClr>
              </a:pPr>
              <a:r>
                <a:rPr lang="en-GB" sz="2500" dirty="0">
                  <a:solidFill>
                    <a:srgbClr val="FF0000"/>
                  </a:solidFill>
                  <a:latin typeface="Arial" panose="020B0604020202020204" pitchFamily="34" charset="0"/>
                  <a:cs typeface="Arial" panose="020B0604020202020204" pitchFamily="34" charset="0"/>
                </a:rPr>
                <a:t>/car-</a:t>
              </a:r>
              <a:r>
                <a:rPr lang="en-GB" sz="2500" dirty="0" err="1">
                  <a:solidFill>
                    <a:srgbClr val="FF0000"/>
                  </a:solidFill>
                  <a:latin typeface="Arial" panose="020B0604020202020204" pitchFamily="34" charset="0"/>
                  <a:cs typeface="Arial" panose="020B0604020202020204" pitchFamily="34" charset="0"/>
                </a:rPr>
                <a:t>dee</a:t>
              </a:r>
              <a:r>
                <a:rPr lang="en-GB" sz="2500" dirty="0">
                  <a:solidFill>
                    <a:srgbClr val="FF0000"/>
                  </a:solidFill>
                  <a:latin typeface="Arial" panose="020B0604020202020204" pitchFamily="34" charset="0"/>
                  <a:cs typeface="Arial" panose="020B0604020202020204" pitchFamily="34" charset="0"/>
                </a:rPr>
                <a:t>-OG-rah-fee/</a:t>
              </a:r>
              <a:endParaRPr lang="en-GB" sz="2500" dirty="0">
                <a:solidFill>
                  <a:srgbClr val="002060"/>
                </a:solidFill>
                <a:latin typeface="Arial" panose="020B0604020202020204" pitchFamily="34" charset="0"/>
                <a:cs typeface="Arial" panose="020B0604020202020204" pitchFamily="34" charset="0"/>
              </a:endParaRPr>
            </a:p>
            <a:p>
              <a:pPr algn="ctr" rtl="0">
                <a:buClr>
                  <a:srgbClr val="002060"/>
                </a:buClr>
              </a:pPr>
              <a:r>
                <a:rPr lang="en-GB" sz="2500" dirty="0">
                  <a:solidFill>
                    <a:srgbClr val="002060"/>
                  </a:solidFill>
                  <a:latin typeface="Arial" panose="020B0604020202020204" pitchFamily="34" charset="0"/>
                  <a:cs typeface="Arial" panose="020B0604020202020204" pitchFamily="34" charset="0"/>
                </a:rPr>
                <a:t>“Process of recording heart activity”</a:t>
              </a:r>
            </a:p>
          </p:txBody>
        </p:sp>
        <p:grpSp>
          <p:nvGrpSpPr>
            <p:cNvPr id="47" name="Group 46"/>
            <p:cNvGrpSpPr/>
            <p:nvPr/>
          </p:nvGrpSpPr>
          <p:grpSpPr>
            <a:xfrm>
              <a:off x="187073" y="1508034"/>
              <a:ext cx="10465448" cy="3737482"/>
              <a:chOff x="187073" y="1508034"/>
              <a:chExt cx="10465448" cy="3737482"/>
            </a:xfrm>
          </p:grpSpPr>
          <p:sp>
            <p:nvSpPr>
              <p:cNvPr id="9" name="Rectangle 8"/>
              <p:cNvSpPr/>
              <p:nvPr/>
            </p:nvSpPr>
            <p:spPr>
              <a:xfrm>
                <a:off x="187073" y="4537630"/>
                <a:ext cx="10465448" cy="707886"/>
              </a:xfrm>
              <a:prstGeom prst="rect">
                <a:avLst/>
              </a:prstGeom>
            </p:spPr>
            <p:txBody>
              <a:bodyPr wrap="square">
                <a:spAutoFit/>
              </a:bodyPr>
              <a:lstStyle/>
              <a:p>
                <a:pPr algn="ctr" rtl="0">
                  <a:buClr>
                    <a:srgbClr val="002060"/>
                  </a:buClr>
                </a:pPr>
                <a:r>
                  <a:rPr lang="en-GB" sz="4000" b="1" dirty="0" err="1">
                    <a:solidFill>
                      <a:srgbClr val="002060"/>
                    </a:solidFill>
                    <a:latin typeface="Arial" panose="020B0604020202020204" pitchFamily="34" charset="0"/>
                    <a:cs typeface="Arial" panose="020B0604020202020204" pitchFamily="34" charset="0"/>
                  </a:rPr>
                  <a:t>Cardi</a:t>
                </a:r>
                <a:r>
                  <a:rPr lang="en-GB" sz="4000" b="1" dirty="0">
                    <a:solidFill>
                      <a:srgbClr val="002060"/>
                    </a:solidFill>
                    <a:latin typeface="Arial" panose="020B0604020202020204" pitchFamily="34" charset="0"/>
                    <a:cs typeface="Arial" panose="020B0604020202020204" pitchFamily="34" charset="0"/>
                  </a:rPr>
                  <a:t> </a:t>
                </a:r>
                <a:r>
                  <a:rPr lang="en-GB" sz="4000" b="1" dirty="0">
                    <a:solidFill>
                      <a:srgbClr val="C00000"/>
                    </a:solidFill>
                    <a:latin typeface="Arial" panose="020B0604020202020204" pitchFamily="34" charset="0"/>
                    <a:cs typeface="Arial" panose="020B0604020202020204" pitchFamily="34" charset="0"/>
                  </a:rPr>
                  <a:t>o </a:t>
                </a:r>
                <a:r>
                  <a:rPr lang="en-GB" sz="4000" b="1" dirty="0" err="1">
                    <a:solidFill>
                      <a:srgbClr val="002060"/>
                    </a:solidFill>
                    <a:latin typeface="Arial" panose="020B0604020202020204" pitchFamily="34" charset="0"/>
                    <a:cs typeface="Arial" panose="020B0604020202020204" pitchFamily="34" charset="0"/>
                  </a:rPr>
                  <a:t>graphy</a:t>
                </a:r>
                <a:endParaRPr lang="en-GB" sz="4000" dirty="0">
                  <a:solidFill>
                    <a:srgbClr val="002060"/>
                  </a:solidFill>
                  <a:latin typeface="Arial" panose="020B0604020202020204" pitchFamily="34" charset="0"/>
                  <a:cs typeface="Arial" panose="020B0604020202020204" pitchFamily="34" charset="0"/>
                </a:endParaRPr>
              </a:p>
            </p:txBody>
          </p:sp>
          <p:pic>
            <p:nvPicPr>
              <p:cNvPr id="24" name="Picture 23"/>
              <p:cNvPicPr>
                <a:picLocks noChangeAspect="1"/>
              </p:cNvPicPr>
              <p:nvPr/>
            </p:nvPicPr>
            <p:blipFill>
              <a:blip r:embed="rId2"/>
              <a:stretch>
                <a:fillRect/>
              </a:stretch>
            </p:blipFill>
            <p:spPr>
              <a:xfrm>
                <a:off x="2407317" y="1508034"/>
                <a:ext cx="6024959" cy="3012480"/>
              </a:xfrm>
              <a:prstGeom prst="rect">
                <a:avLst/>
              </a:prstGeom>
            </p:spPr>
          </p:pic>
        </p:grpSp>
      </p:grpSp>
    </p:spTree>
    <p:extLst>
      <p:ext uri="{BB962C8B-B14F-4D97-AF65-F5344CB8AC3E}">
        <p14:creationId xmlns:p14="http://schemas.microsoft.com/office/powerpoint/2010/main" val="372653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22262" y="518588"/>
            <a:ext cx="10657682" cy="365432"/>
          </a:xfrm>
        </p:spPr>
        <p:txBody>
          <a:bodyPr>
            <a:noAutofit/>
          </a:bodyPr>
          <a:lstStyle/>
          <a:p>
            <a:pPr algn="ctr"/>
            <a:r>
              <a:rPr lang="en-GB" sz="3200" b="1" dirty="0">
                <a:solidFill>
                  <a:srgbClr val="002060"/>
                </a:solidFill>
                <a:latin typeface="Arial" panose="020B0604020202020204" pitchFamily="34" charset="0"/>
                <a:cs typeface="Arial" panose="020B0604020202020204" pitchFamily="34" charset="0"/>
              </a:rPr>
              <a:t>Medical Terms</a:t>
            </a:r>
            <a:endParaRPr lang="en-IN" sz="3200" b="1" dirty="0">
              <a:solidFill>
                <a:srgbClr val="002060"/>
              </a:solidFill>
              <a:latin typeface="Arial" panose="020B0604020202020204" pitchFamily="34" charset="0"/>
              <a:cs typeface="Arial" panose="020B0604020202020204" pitchFamily="34" charset="0"/>
            </a:endParaRPr>
          </a:p>
        </p:txBody>
      </p:sp>
      <p:grpSp>
        <p:nvGrpSpPr>
          <p:cNvPr id="28" name="Group 27"/>
          <p:cNvGrpSpPr/>
          <p:nvPr/>
        </p:nvGrpSpPr>
        <p:grpSpPr>
          <a:xfrm>
            <a:off x="322262" y="4591568"/>
            <a:ext cx="10465448" cy="1557574"/>
            <a:chOff x="268433" y="4984474"/>
            <a:chExt cx="10465448" cy="1557574"/>
          </a:xfrm>
        </p:grpSpPr>
        <p:grpSp>
          <p:nvGrpSpPr>
            <p:cNvPr id="26" name="Group 25"/>
            <p:cNvGrpSpPr/>
            <p:nvPr/>
          </p:nvGrpSpPr>
          <p:grpSpPr>
            <a:xfrm>
              <a:off x="1818481" y="4984474"/>
              <a:ext cx="7212952" cy="813057"/>
              <a:chOff x="1818481" y="4908274"/>
              <a:chExt cx="7212952" cy="813057"/>
            </a:xfrm>
          </p:grpSpPr>
          <p:grpSp>
            <p:nvGrpSpPr>
              <p:cNvPr id="16" name="Group 15"/>
              <p:cNvGrpSpPr/>
              <p:nvPr/>
            </p:nvGrpSpPr>
            <p:grpSpPr>
              <a:xfrm>
                <a:off x="1818481" y="4908274"/>
                <a:ext cx="3197756" cy="813057"/>
                <a:chOff x="1821124" y="4908274"/>
                <a:chExt cx="3197756" cy="813057"/>
              </a:xfrm>
            </p:grpSpPr>
            <p:sp>
              <p:nvSpPr>
                <p:cNvPr id="8" name="Rectangle 7"/>
                <p:cNvSpPr/>
                <p:nvPr/>
              </p:nvSpPr>
              <p:spPr>
                <a:xfrm>
                  <a:off x="3878523" y="4908274"/>
                  <a:ext cx="1140357" cy="81305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Left Arrow 9"/>
                <p:cNvSpPr/>
                <p:nvPr/>
              </p:nvSpPr>
              <p:spPr>
                <a:xfrm>
                  <a:off x="2998073" y="5151856"/>
                  <a:ext cx="685800" cy="3810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1821124" y="5188968"/>
                  <a:ext cx="1066800" cy="461665"/>
                </a:xfrm>
                <a:prstGeom prst="rect">
                  <a:avLst/>
                </a:prstGeom>
                <a:noFill/>
              </p:spPr>
              <p:txBody>
                <a:bodyPr wrap="square" rtlCol="0">
                  <a:spAutoFit/>
                </a:bodyPr>
                <a:lstStyle/>
                <a:p>
                  <a:pPr algn="ctr" rtl="0"/>
                  <a:r>
                    <a:rPr lang="en-GB" sz="2400" b="1" dirty="0">
                      <a:solidFill>
                        <a:srgbClr val="002060"/>
                      </a:solidFill>
                      <a:latin typeface="Arial" panose="020B0604020202020204" pitchFamily="34" charset="0"/>
                      <a:cs typeface="Arial" panose="020B0604020202020204" pitchFamily="34" charset="0"/>
                    </a:rPr>
                    <a:t>Prefix</a:t>
                  </a:r>
                </a:p>
              </p:txBody>
            </p:sp>
          </p:grpSp>
          <p:grpSp>
            <p:nvGrpSpPr>
              <p:cNvPr id="14" name="Group 13"/>
              <p:cNvGrpSpPr/>
              <p:nvPr/>
            </p:nvGrpSpPr>
            <p:grpSpPr>
              <a:xfrm>
                <a:off x="6006836" y="4908274"/>
                <a:ext cx="3024597" cy="813057"/>
                <a:chOff x="6006836" y="4908274"/>
                <a:chExt cx="3024597" cy="813057"/>
              </a:xfrm>
            </p:grpSpPr>
            <p:sp>
              <p:nvSpPr>
                <p:cNvPr id="13" name="Rectangle 12"/>
                <p:cNvSpPr/>
                <p:nvPr/>
              </p:nvSpPr>
              <p:spPr>
                <a:xfrm>
                  <a:off x="6006836" y="4908274"/>
                  <a:ext cx="967197" cy="81305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Left Arrow 14"/>
                <p:cNvSpPr/>
                <p:nvPr/>
              </p:nvSpPr>
              <p:spPr>
                <a:xfrm flipH="1">
                  <a:off x="7126433" y="5205818"/>
                  <a:ext cx="762000" cy="36907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p:cNvSpPr txBox="1"/>
                <p:nvPr/>
              </p:nvSpPr>
              <p:spPr>
                <a:xfrm>
                  <a:off x="7964633" y="5185193"/>
                  <a:ext cx="1066800" cy="461665"/>
                </a:xfrm>
                <a:prstGeom prst="rect">
                  <a:avLst/>
                </a:prstGeom>
                <a:noFill/>
              </p:spPr>
              <p:txBody>
                <a:bodyPr wrap="square" rtlCol="0">
                  <a:spAutoFit/>
                </a:bodyPr>
                <a:lstStyle/>
                <a:p>
                  <a:pPr algn="ctr" rtl="0"/>
                  <a:r>
                    <a:rPr lang="en-GB" sz="2400" b="1" dirty="0">
                      <a:solidFill>
                        <a:srgbClr val="002060"/>
                      </a:solidFill>
                      <a:latin typeface="Arial" panose="020B0604020202020204" pitchFamily="34" charset="0"/>
                      <a:cs typeface="Arial" panose="020B0604020202020204" pitchFamily="34" charset="0"/>
                    </a:rPr>
                    <a:t>Suffix</a:t>
                  </a:r>
                </a:p>
              </p:txBody>
            </p:sp>
          </p:grpSp>
        </p:grpSp>
        <p:grpSp>
          <p:nvGrpSpPr>
            <p:cNvPr id="19" name="Group 18"/>
            <p:cNvGrpSpPr/>
            <p:nvPr/>
          </p:nvGrpSpPr>
          <p:grpSpPr>
            <a:xfrm>
              <a:off x="268433" y="5642689"/>
              <a:ext cx="10465448" cy="899359"/>
              <a:chOff x="268433" y="5406565"/>
              <a:chExt cx="10465448" cy="899359"/>
            </a:xfrm>
          </p:grpSpPr>
          <p:sp>
            <p:nvSpPr>
              <p:cNvPr id="20" name="Left Arrow 19"/>
              <p:cNvSpPr/>
              <p:nvPr/>
            </p:nvSpPr>
            <p:spPr>
              <a:xfrm rot="16200000">
                <a:off x="5290077" y="5453276"/>
                <a:ext cx="471420" cy="377997"/>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268433" y="5828870"/>
                <a:ext cx="10465448" cy="477054"/>
              </a:xfrm>
              <a:prstGeom prst="rect">
                <a:avLst/>
              </a:prstGeom>
            </p:spPr>
            <p:txBody>
              <a:bodyPr wrap="square">
                <a:spAutoFit/>
              </a:bodyPr>
              <a:lstStyle/>
              <a:p>
                <a:pPr algn="ctr" rtl="0">
                  <a:buClr>
                    <a:srgbClr val="002060"/>
                  </a:buClr>
                </a:pPr>
                <a:r>
                  <a:rPr lang="en-GB" sz="2500" b="1" dirty="0">
                    <a:solidFill>
                      <a:srgbClr val="C00000"/>
                    </a:solidFill>
                    <a:latin typeface="Arial" panose="020B0604020202020204" pitchFamily="34" charset="0"/>
                    <a:cs typeface="Arial" panose="020B0604020202020204" pitchFamily="34" charset="0"/>
                  </a:rPr>
                  <a:t>Word root</a:t>
                </a:r>
              </a:p>
            </p:txBody>
          </p:sp>
        </p:grpSp>
      </p:grpSp>
      <p:grpSp>
        <p:nvGrpSpPr>
          <p:cNvPr id="48" name="Group 47"/>
          <p:cNvGrpSpPr/>
          <p:nvPr/>
        </p:nvGrpSpPr>
        <p:grpSpPr>
          <a:xfrm>
            <a:off x="246062" y="4578351"/>
            <a:ext cx="10733882" cy="2584341"/>
            <a:chOff x="65881" y="4537630"/>
            <a:chExt cx="10733882" cy="2584341"/>
          </a:xfrm>
        </p:grpSpPr>
        <p:sp>
          <p:nvSpPr>
            <p:cNvPr id="11" name="Rectangle 10"/>
            <p:cNvSpPr/>
            <p:nvPr/>
          </p:nvSpPr>
          <p:spPr>
            <a:xfrm>
              <a:off x="334315" y="6214030"/>
              <a:ext cx="10465448" cy="907941"/>
            </a:xfrm>
            <a:prstGeom prst="rect">
              <a:avLst/>
            </a:prstGeom>
          </p:spPr>
          <p:txBody>
            <a:bodyPr wrap="square">
              <a:spAutoFit/>
            </a:bodyPr>
            <a:lstStyle/>
            <a:p>
              <a:pPr algn="ctr" rtl="0">
                <a:buClr>
                  <a:srgbClr val="002060"/>
                </a:buClr>
              </a:pPr>
              <a:r>
                <a:rPr lang="en-GB" sz="2800" dirty="0">
                  <a:solidFill>
                    <a:srgbClr val="FF0000"/>
                  </a:solidFill>
                </a:rPr>
                <a:t>/</a:t>
              </a:r>
              <a:r>
                <a:rPr lang="en-GB" sz="2800" dirty="0" err="1">
                  <a:solidFill>
                    <a:srgbClr val="FF0000"/>
                  </a:solidFill>
                </a:rPr>
                <a:t>peh·ree·kaa·</a:t>
              </a:r>
              <a:r>
                <a:rPr lang="en-GB" sz="2800" b="1" dirty="0" err="1">
                  <a:solidFill>
                    <a:srgbClr val="FF0000"/>
                  </a:solidFill>
                </a:rPr>
                <a:t>dai</a:t>
              </a:r>
              <a:r>
                <a:rPr lang="en-GB" sz="2800" dirty="0" err="1">
                  <a:solidFill>
                    <a:srgbClr val="FF0000"/>
                  </a:solidFill>
                </a:rPr>
                <a:t>·tuhs</a:t>
              </a:r>
              <a:r>
                <a:rPr lang="en-GB" sz="2800" dirty="0">
                  <a:solidFill>
                    <a:srgbClr val="FF0000"/>
                  </a:solidFill>
                </a:rPr>
                <a:t>/</a:t>
              </a:r>
            </a:p>
            <a:p>
              <a:pPr algn="ctr" rtl="0">
                <a:buClr>
                  <a:srgbClr val="002060"/>
                </a:buClr>
              </a:pPr>
              <a:r>
                <a:rPr lang="en-GB" sz="2500" dirty="0">
                  <a:solidFill>
                    <a:srgbClr val="002060"/>
                  </a:solidFill>
                  <a:latin typeface="Arial" panose="020B0604020202020204" pitchFamily="34" charset="0"/>
                  <a:cs typeface="Arial" panose="020B0604020202020204" pitchFamily="34" charset="0"/>
                </a:rPr>
                <a:t>“Inflammation of the pericardium”</a:t>
              </a:r>
            </a:p>
          </p:txBody>
        </p:sp>
        <p:sp>
          <p:nvSpPr>
            <p:cNvPr id="9" name="Rectangle 8"/>
            <p:cNvSpPr/>
            <p:nvPr/>
          </p:nvSpPr>
          <p:spPr>
            <a:xfrm>
              <a:off x="65881" y="4537630"/>
              <a:ext cx="10465448" cy="707886"/>
            </a:xfrm>
            <a:prstGeom prst="rect">
              <a:avLst/>
            </a:prstGeom>
          </p:spPr>
          <p:txBody>
            <a:bodyPr wrap="square">
              <a:spAutoFit/>
            </a:bodyPr>
            <a:lstStyle/>
            <a:p>
              <a:pPr algn="ctr" rtl="0">
                <a:buClr>
                  <a:srgbClr val="002060"/>
                </a:buClr>
              </a:pPr>
              <a:r>
                <a:rPr lang="en-GB" sz="4000" b="1" dirty="0" err="1"/>
                <a:t>Peri</a:t>
              </a:r>
              <a:r>
                <a:rPr lang="en-GB" sz="4000" b="1" dirty="0"/>
                <a:t> </a:t>
              </a:r>
              <a:r>
                <a:rPr lang="en-GB" sz="4000" b="1" dirty="0">
                  <a:solidFill>
                    <a:srgbClr val="C00000"/>
                  </a:solidFill>
                </a:rPr>
                <a:t>card</a:t>
              </a:r>
              <a:r>
                <a:rPr lang="en-GB" sz="4000" b="1" dirty="0"/>
                <a:t> </a:t>
              </a:r>
              <a:r>
                <a:rPr lang="en-GB" sz="4000" b="1" dirty="0" err="1"/>
                <a:t>itis</a:t>
              </a:r>
              <a:r>
                <a:rPr lang="en-GB" sz="4000" b="1" dirty="0"/>
                <a:t> </a:t>
              </a:r>
              <a:endParaRPr lang="en-GB" sz="4000" dirty="0">
                <a:solidFill>
                  <a:srgbClr val="002060"/>
                </a:solidFill>
                <a:latin typeface="Arial" panose="020B0604020202020204" pitchFamily="34" charset="0"/>
                <a:cs typeface="Arial" panose="020B0604020202020204" pitchFamily="34" charset="0"/>
              </a:endParaRPr>
            </a:p>
          </p:txBody>
        </p:sp>
      </p:grpSp>
      <p:pic>
        <p:nvPicPr>
          <p:cNvPr id="2" name="Picture 1"/>
          <p:cNvPicPr>
            <a:picLocks noChangeAspect="1"/>
          </p:cNvPicPr>
          <p:nvPr/>
        </p:nvPicPr>
        <p:blipFill>
          <a:blip r:embed="rId2"/>
          <a:stretch>
            <a:fillRect/>
          </a:stretch>
        </p:blipFill>
        <p:spPr>
          <a:xfrm>
            <a:off x="2608262" y="1089743"/>
            <a:ext cx="5715000" cy="3370218"/>
          </a:xfrm>
          <a:prstGeom prst="rect">
            <a:avLst/>
          </a:prstGeom>
        </p:spPr>
      </p:pic>
    </p:spTree>
    <p:extLst>
      <p:ext uri="{BB962C8B-B14F-4D97-AF65-F5344CB8AC3E}">
        <p14:creationId xmlns:p14="http://schemas.microsoft.com/office/powerpoint/2010/main" val="73755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22262" y="518588"/>
            <a:ext cx="10657682" cy="365432"/>
          </a:xfrm>
        </p:spPr>
        <p:txBody>
          <a:bodyPr>
            <a:noAutofit/>
          </a:bodyPr>
          <a:lstStyle/>
          <a:p>
            <a:pPr algn="ctr"/>
            <a:r>
              <a:rPr lang="en-GB" sz="3200" b="1" dirty="0">
                <a:solidFill>
                  <a:srgbClr val="002060"/>
                </a:solidFill>
                <a:latin typeface="Arial" panose="020B0604020202020204" pitchFamily="34" charset="0"/>
                <a:cs typeface="Arial" panose="020B0604020202020204" pitchFamily="34" charset="0"/>
              </a:rPr>
              <a:t>Medical Terms</a:t>
            </a:r>
            <a:endParaRPr lang="en-IN" sz="3200" b="1" dirty="0">
              <a:solidFill>
                <a:srgbClr val="002060"/>
              </a:solidFill>
              <a:latin typeface="Arial" panose="020B0604020202020204" pitchFamily="34" charset="0"/>
              <a:cs typeface="Arial" panose="020B0604020202020204" pitchFamily="34" charset="0"/>
            </a:endParaRPr>
          </a:p>
        </p:txBody>
      </p:sp>
      <p:grpSp>
        <p:nvGrpSpPr>
          <p:cNvPr id="41" name="Group 40"/>
          <p:cNvGrpSpPr/>
          <p:nvPr/>
        </p:nvGrpSpPr>
        <p:grpSpPr>
          <a:xfrm>
            <a:off x="398462" y="1245404"/>
            <a:ext cx="10287000" cy="1504147"/>
            <a:chOff x="105715" y="777162"/>
            <a:chExt cx="10287000" cy="1504147"/>
          </a:xfrm>
        </p:grpSpPr>
        <p:sp>
          <p:nvSpPr>
            <p:cNvPr id="43" name="Content Placeholder 2"/>
            <p:cNvSpPr txBox="1">
              <a:spLocks/>
            </p:cNvSpPr>
            <p:nvPr/>
          </p:nvSpPr>
          <p:spPr>
            <a:xfrm>
              <a:off x="334315" y="777162"/>
              <a:ext cx="9982200" cy="533400"/>
            </a:xfrm>
            <a:prstGeom prst="rect">
              <a:avLst/>
            </a:prstGeom>
          </p:spPr>
          <p:txBody>
            <a:bodyPr vert="horz" lIns="91440" tIns="45720" rIns="91440" bIns="45720" rtlCol="0">
              <a:normAutofit/>
            </a:bodyPr>
            <a:lstStyle>
              <a:lvl1pPr marL="179988" indent="-143991" algn="l" defTabSz="719953" rtl="0" eaLnBrk="1" latinLnBrk="0" hangingPunct="1">
                <a:lnSpc>
                  <a:spcPct val="90000"/>
                </a:lnSpc>
                <a:spcBef>
                  <a:spcPts val="1050"/>
                </a:spcBef>
                <a:buClr>
                  <a:schemeClr val="accent1"/>
                </a:buClr>
                <a:buSzPct val="80000"/>
                <a:buFont typeface="Corbel" pitchFamily="34" charset="0"/>
                <a:buChar char="•"/>
                <a:defRPr sz="2100" kern="1200">
                  <a:solidFill>
                    <a:schemeClr val="accent1"/>
                  </a:solidFill>
                  <a:latin typeface="+mn-lt"/>
                  <a:ea typeface="+mn-ea"/>
                  <a:cs typeface="+mn-cs"/>
                </a:defRPr>
              </a:lvl1pPr>
              <a:lvl2pPr marL="359976" indent="-143991" algn="l" defTabSz="719953" rtl="0" eaLnBrk="1" latinLnBrk="0" hangingPunct="1">
                <a:lnSpc>
                  <a:spcPct val="90000"/>
                </a:lnSpc>
                <a:spcBef>
                  <a:spcPts val="157"/>
                </a:spcBef>
                <a:spcAft>
                  <a:spcPts val="315"/>
                </a:spcAft>
                <a:buClr>
                  <a:schemeClr val="accent1"/>
                </a:buClr>
                <a:buSzPct val="80000"/>
                <a:buFont typeface="Corbel" pitchFamily="34" charset="0"/>
                <a:buChar char="•"/>
                <a:defRPr sz="1890" kern="1200">
                  <a:solidFill>
                    <a:schemeClr val="accent1"/>
                  </a:solidFill>
                  <a:latin typeface="+mn-lt"/>
                  <a:ea typeface="+mn-ea"/>
                  <a:cs typeface="+mn-cs"/>
                </a:defRPr>
              </a:lvl2pPr>
              <a:lvl3pPr marL="575962" indent="-143991" algn="l" defTabSz="719953" rtl="0" eaLnBrk="1" latinLnBrk="0" hangingPunct="1">
                <a:lnSpc>
                  <a:spcPct val="90000"/>
                </a:lnSpc>
                <a:spcBef>
                  <a:spcPts val="157"/>
                </a:spcBef>
                <a:spcAft>
                  <a:spcPts val="315"/>
                </a:spcAft>
                <a:buClr>
                  <a:schemeClr val="accent1"/>
                </a:buClr>
                <a:buSzPct val="80000"/>
                <a:buFont typeface="Corbel" pitchFamily="34" charset="0"/>
                <a:buChar char="•"/>
                <a:defRPr sz="1680" kern="1200">
                  <a:solidFill>
                    <a:schemeClr val="accent1"/>
                  </a:solidFill>
                  <a:latin typeface="+mn-lt"/>
                  <a:ea typeface="+mn-ea"/>
                  <a:cs typeface="+mn-cs"/>
                </a:defRPr>
              </a:lvl3pPr>
              <a:lvl4pPr marL="791948" indent="-143991"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4pPr>
              <a:lvl5pPr marL="965942" indent="-143991"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5pPr>
              <a:lvl6pPr marL="1154780" indent="-179988"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6pPr>
              <a:lvl7pPr marL="1364740" indent="-179988"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7pPr>
              <a:lvl8pPr marL="1574700" indent="-179988"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8pPr>
              <a:lvl9pPr marL="1784660" indent="-179988"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9pPr>
            </a:lstStyle>
            <a:p>
              <a:pPr marL="35997" indent="0">
                <a:buNone/>
              </a:pPr>
              <a:r>
                <a:rPr lang="en-GB" sz="2800" b="1" dirty="0">
                  <a:solidFill>
                    <a:srgbClr val="C00000"/>
                  </a:solidFill>
                  <a:latin typeface="Arial" panose="020B0604020202020204" pitchFamily="34" charset="0"/>
                  <a:cs typeface="Arial" panose="020B0604020202020204" pitchFamily="34" charset="0"/>
                </a:rPr>
                <a:t>Phonics</a:t>
              </a:r>
              <a:endParaRPr lang="en-GB" sz="2800" dirty="0">
                <a:solidFill>
                  <a:srgbClr val="C00000"/>
                </a:solidFill>
                <a:latin typeface="Arial" panose="020B0604020202020204" pitchFamily="34" charset="0"/>
                <a:cs typeface="Arial" panose="020B0604020202020204" pitchFamily="34" charset="0"/>
              </a:endParaRPr>
            </a:p>
            <a:p>
              <a:pPr marL="0" indent="0" algn="just">
                <a:spcBef>
                  <a:spcPts val="1800"/>
                </a:spcBef>
                <a:buClr>
                  <a:srgbClr val="002060"/>
                </a:buClr>
                <a:buSzPct val="100000"/>
                <a:buNone/>
              </a:pPr>
              <a:endParaRPr lang="en-GB" sz="28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41809" indent="-342900" algn="just">
                <a:spcBef>
                  <a:spcPts val="1800"/>
                </a:spcBef>
                <a:buClr>
                  <a:srgbClr val="002060"/>
                </a:buClr>
                <a:buSzPct val="100000"/>
                <a:buFont typeface="Wingdings" panose="05000000000000000000" pitchFamily="2" charset="2"/>
                <a:buChar char="Ø"/>
              </a:pPr>
              <a:endParaRPr lang="en-IN" sz="28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4" name="Rectangle 43"/>
            <p:cNvSpPr/>
            <p:nvPr/>
          </p:nvSpPr>
          <p:spPr>
            <a:xfrm>
              <a:off x="105715" y="1419535"/>
              <a:ext cx="10287000" cy="861774"/>
            </a:xfrm>
            <a:prstGeom prst="rect">
              <a:avLst/>
            </a:prstGeom>
          </p:spPr>
          <p:txBody>
            <a:bodyPr wrap="square">
              <a:spAutoFit/>
            </a:bodyPr>
            <a:lstStyle/>
            <a:p>
              <a:pPr marL="342900" indent="-342900" algn="just" rtl="0">
                <a:spcBef>
                  <a:spcPts val="1200"/>
                </a:spcBef>
                <a:buClr>
                  <a:srgbClr val="002060"/>
                </a:buClr>
                <a:buFont typeface="Wingdings" panose="05000000000000000000" pitchFamily="2" charset="2"/>
                <a:buChar char="Ø"/>
              </a:pPr>
              <a:r>
                <a:rPr lang="en-GB" sz="2500" dirty="0">
                  <a:solidFill>
                    <a:srgbClr val="002060"/>
                  </a:solidFill>
                  <a:latin typeface="Arial" panose="020B0604020202020204" pitchFamily="34" charset="0"/>
                  <a:cs typeface="Arial" panose="020B0604020202020204" pitchFamily="34" charset="0"/>
                </a:rPr>
                <a:t>With medical terminology, sounds are not always pronounced the same as in everyday English pronunciation.</a:t>
              </a:r>
            </a:p>
          </p:txBody>
        </p:sp>
      </p:grpSp>
      <p:sp>
        <p:nvSpPr>
          <p:cNvPr id="52" name="Rectangle 51"/>
          <p:cNvSpPr/>
          <p:nvPr/>
        </p:nvSpPr>
        <p:spPr>
          <a:xfrm>
            <a:off x="322262" y="2815823"/>
            <a:ext cx="10170966" cy="1246495"/>
          </a:xfrm>
          <a:prstGeom prst="rect">
            <a:avLst/>
          </a:prstGeom>
        </p:spPr>
        <p:txBody>
          <a:bodyPr wrap="square">
            <a:spAutoFit/>
          </a:bodyPr>
          <a:lstStyle/>
          <a:p>
            <a:pPr marL="457200" indent="-457200" algn="just" rtl="0">
              <a:buClr>
                <a:srgbClr val="002060"/>
              </a:buClr>
              <a:buFont typeface="Wingdings" panose="05000000000000000000" pitchFamily="2" charset="2"/>
              <a:buChar char="Ø"/>
            </a:pPr>
            <a:r>
              <a:rPr lang="en-GB" sz="2500" dirty="0">
                <a:solidFill>
                  <a:srgbClr val="002060"/>
                </a:solidFill>
                <a:latin typeface="Arial" panose="020B0604020202020204" pitchFamily="34" charset="0"/>
                <a:cs typeface="Arial" panose="020B0604020202020204" pitchFamily="34" charset="0"/>
              </a:rPr>
              <a:t>One thing that helps in both the Standard English and medical worlds, is to learn how to pronounce </a:t>
            </a:r>
            <a:r>
              <a:rPr lang="en-GB" sz="2500" dirty="0">
                <a:solidFill>
                  <a:srgbClr val="C00000"/>
                </a:solidFill>
                <a:latin typeface="Arial" panose="020B0604020202020204" pitchFamily="34" charset="0"/>
                <a:cs typeface="Arial" panose="020B0604020202020204" pitchFamily="34" charset="0"/>
              </a:rPr>
              <a:t>phonetically</a:t>
            </a:r>
            <a:r>
              <a:rPr lang="en-GB" sz="2500" i="1" dirty="0">
                <a:solidFill>
                  <a:srgbClr val="002060"/>
                </a:solidFill>
                <a:latin typeface="Arial" panose="020B0604020202020204" pitchFamily="34" charset="0"/>
                <a:cs typeface="Arial" panose="020B0604020202020204" pitchFamily="34" charset="0"/>
              </a:rPr>
              <a:t> </a:t>
            </a:r>
            <a:r>
              <a:rPr lang="en-GB" sz="2500" dirty="0">
                <a:solidFill>
                  <a:srgbClr val="002060"/>
                </a:solidFill>
                <a:latin typeface="Arial" panose="020B0604020202020204" pitchFamily="34" charset="0"/>
                <a:cs typeface="Arial" panose="020B0604020202020204" pitchFamily="34" charset="0"/>
              </a:rPr>
              <a:t>— by breaking up word sounds into smaller parts</a:t>
            </a:r>
          </a:p>
        </p:txBody>
      </p:sp>
      <p:grpSp>
        <p:nvGrpSpPr>
          <p:cNvPr id="26" name="Group 25"/>
          <p:cNvGrpSpPr/>
          <p:nvPr/>
        </p:nvGrpSpPr>
        <p:grpSpPr>
          <a:xfrm>
            <a:off x="246062" y="4578351"/>
            <a:ext cx="10733882" cy="2050941"/>
            <a:chOff x="65881" y="4537630"/>
            <a:chExt cx="10733882" cy="2050941"/>
          </a:xfrm>
        </p:grpSpPr>
        <p:sp>
          <p:nvSpPr>
            <p:cNvPr id="27" name="Rectangle 26"/>
            <p:cNvSpPr/>
            <p:nvPr/>
          </p:nvSpPr>
          <p:spPr>
            <a:xfrm>
              <a:off x="334315" y="5680630"/>
              <a:ext cx="10465448" cy="907941"/>
            </a:xfrm>
            <a:prstGeom prst="rect">
              <a:avLst/>
            </a:prstGeom>
          </p:spPr>
          <p:txBody>
            <a:bodyPr wrap="square">
              <a:spAutoFit/>
            </a:bodyPr>
            <a:lstStyle/>
            <a:p>
              <a:pPr algn="ctr" rtl="0">
                <a:buClr>
                  <a:srgbClr val="002060"/>
                </a:buClr>
              </a:pPr>
              <a:r>
                <a:rPr lang="en-GB" sz="2800" dirty="0">
                  <a:solidFill>
                    <a:srgbClr val="FF0000"/>
                  </a:solidFill>
                </a:rPr>
                <a:t>/</a:t>
              </a:r>
              <a:r>
                <a:rPr lang="en-GB" sz="2800" dirty="0" err="1">
                  <a:solidFill>
                    <a:srgbClr val="FF0000"/>
                  </a:solidFill>
                </a:rPr>
                <a:t>peh·ree·kaa·</a:t>
              </a:r>
              <a:r>
                <a:rPr lang="en-GB" sz="2800" b="1" dirty="0" err="1">
                  <a:solidFill>
                    <a:srgbClr val="FF0000"/>
                  </a:solidFill>
                </a:rPr>
                <a:t>dai</a:t>
              </a:r>
              <a:r>
                <a:rPr lang="en-GB" sz="2800" dirty="0" err="1">
                  <a:solidFill>
                    <a:srgbClr val="FF0000"/>
                  </a:solidFill>
                </a:rPr>
                <a:t>·tuhs</a:t>
              </a:r>
              <a:r>
                <a:rPr lang="en-GB" sz="2800" dirty="0">
                  <a:solidFill>
                    <a:srgbClr val="FF0000"/>
                  </a:solidFill>
                </a:rPr>
                <a:t>/</a:t>
              </a:r>
            </a:p>
            <a:p>
              <a:pPr algn="ctr" rtl="0">
                <a:buClr>
                  <a:srgbClr val="002060"/>
                </a:buClr>
              </a:pPr>
              <a:r>
                <a:rPr lang="en-GB" sz="2500" dirty="0">
                  <a:solidFill>
                    <a:srgbClr val="002060"/>
                  </a:solidFill>
                  <a:latin typeface="Arial" panose="020B0604020202020204" pitchFamily="34" charset="0"/>
                  <a:cs typeface="Arial" panose="020B0604020202020204" pitchFamily="34" charset="0"/>
                </a:rPr>
                <a:t>“Inflammation of the pericardium”</a:t>
              </a:r>
            </a:p>
          </p:txBody>
        </p:sp>
        <p:sp>
          <p:nvSpPr>
            <p:cNvPr id="28" name="Rectangle 27"/>
            <p:cNvSpPr/>
            <p:nvPr/>
          </p:nvSpPr>
          <p:spPr>
            <a:xfrm>
              <a:off x="65881" y="4537630"/>
              <a:ext cx="10465448" cy="707886"/>
            </a:xfrm>
            <a:prstGeom prst="rect">
              <a:avLst/>
            </a:prstGeom>
          </p:spPr>
          <p:txBody>
            <a:bodyPr wrap="square">
              <a:spAutoFit/>
            </a:bodyPr>
            <a:lstStyle/>
            <a:p>
              <a:pPr algn="ctr" rtl="0">
                <a:buClr>
                  <a:srgbClr val="002060"/>
                </a:buClr>
              </a:pPr>
              <a:r>
                <a:rPr lang="en-GB" sz="4000" b="1" dirty="0" err="1"/>
                <a:t>Peri</a:t>
              </a:r>
              <a:r>
                <a:rPr lang="en-GB" sz="4000" b="1" dirty="0"/>
                <a:t> </a:t>
              </a:r>
              <a:r>
                <a:rPr lang="en-GB" sz="4000" b="1" dirty="0">
                  <a:solidFill>
                    <a:srgbClr val="C00000"/>
                  </a:solidFill>
                </a:rPr>
                <a:t>card</a:t>
              </a:r>
              <a:r>
                <a:rPr lang="en-GB" sz="4000" b="1" dirty="0"/>
                <a:t> </a:t>
              </a:r>
              <a:r>
                <a:rPr lang="en-GB" sz="4000" b="1" dirty="0" err="1"/>
                <a:t>itis</a:t>
              </a:r>
              <a:r>
                <a:rPr lang="en-GB" sz="4000" b="1" dirty="0"/>
                <a:t> </a:t>
              </a:r>
              <a:endParaRPr lang="en-GB" sz="4000" dirty="0">
                <a:solidFill>
                  <a:srgbClr val="00206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804048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8603766" y="3282950"/>
            <a:ext cx="2157897" cy="3902062"/>
          </a:xfrm>
          <a:prstGeom prst="rect">
            <a:avLst/>
          </a:prstGeom>
        </p:spPr>
      </p:pic>
      <p:sp>
        <p:nvSpPr>
          <p:cNvPr id="24578" name="Title 1"/>
          <p:cNvSpPr>
            <a:spLocks noGrp="1"/>
          </p:cNvSpPr>
          <p:nvPr>
            <p:ph type="title"/>
          </p:nvPr>
        </p:nvSpPr>
        <p:spPr>
          <a:xfrm>
            <a:off x="322262" y="518588"/>
            <a:ext cx="10657682" cy="365432"/>
          </a:xfrm>
        </p:spPr>
        <p:txBody>
          <a:bodyPr>
            <a:noAutofit/>
          </a:bodyPr>
          <a:lstStyle/>
          <a:p>
            <a:pPr algn="ctr"/>
            <a:r>
              <a:rPr lang="en-GB" sz="3200" b="1" dirty="0">
                <a:solidFill>
                  <a:srgbClr val="002060"/>
                </a:solidFill>
                <a:latin typeface="Arial" panose="020B0604020202020204" pitchFamily="34" charset="0"/>
                <a:cs typeface="Arial" panose="020B0604020202020204" pitchFamily="34" charset="0"/>
              </a:rPr>
              <a:t>Medical Terms</a:t>
            </a:r>
            <a:endParaRPr lang="en-IN" sz="3200" b="1" dirty="0">
              <a:solidFill>
                <a:srgbClr val="002060"/>
              </a:solidFill>
              <a:latin typeface="Arial" panose="020B0604020202020204" pitchFamily="34" charset="0"/>
              <a:cs typeface="Arial" panose="020B0604020202020204" pitchFamily="34" charset="0"/>
            </a:endParaRPr>
          </a:p>
        </p:txBody>
      </p:sp>
      <p:sp>
        <p:nvSpPr>
          <p:cNvPr id="43" name="Content Placeholder 2"/>
          <p:cNvSpPr txBox="1">
            <a:spLocks/>
          </p:cNvSpPr>
          <p:nvPr/>
        </p:nvSpPr>
        <p:spPr>
          <a:xfrm>
            <a:off x="627062" y="1149350"/>
            <a:ext cx="9982200" cy="533400"/>
          </a:xfrm>
          <a:prstGeom prst="rect">
            <a:avLst/>
          </a:prstGeom>
        </p:spPr>
        <p:txBody>
          <a:bodyPr vert="horz" lIns="91440" tIns="45720" rIns="91440" bIns="45720" rtlCol="0">
            <a:normAutofit/>
          </a:bodyPr>
          <a:lstStyle>
            <a:lvl1pPr marL="179988" indent="-143991" algn="l" defTabSz="719953" rtl="0" eaLnBrk="1" latinLnBrk="0" hangingPunct="1">
              <a:lnSpc>
                <a:spcPct val="90000"/>
              </a:lnSpc>
              <a:spcBef>
                <a:spcPts val="1050"/>
              </a:spcBef>
              <a:buClr>
                <a:schemeClr val="accent1"/>
              </a:buClr>
              <a:buSzPct val="80000"/>
              <a:buFont typeface="Corbel" pitchFamily="34" charset="0"/>
              <a:buChar char="•"/>
              <a:defRPr sz="2100" kern="1200">
                <a:solidFill>
                  <a:schemeClr val="accent1"/>
                </a:solidFill>
                <a:latin typeface="+mn-lt"/>
                <a:ea typeface="+mn-ea"/>
                <a:cs typeface="+mn-cs"/>
              </a:defRPr>
            </a:lvl1pPr>
            <a:lvl2pPr marL="359976" indent="-143991" algn="l" defTabSz="719953" rtl="0" eaLnBrk="1" latinLnBrk="0" hangingPunct="1">
              <a:lnSpc>
                <a:spcPct val="90000"/>
              </a:lnSpc>
              <a:spcBef>
                <a:spcPts val="157"/>
              </a:spcBef>
              <a:spcAft>
                <a:spcPts val="315"/>
              </a:spcAft>
              <a:buClr>
                <a:schemeClr val="accent1"/>
              </a:buClr>
              <a:buSzPct val="80000"/>
              <a:buFont typeface="Corbel" pitchFamily="34" charset="0"/>
              <a:buChar char="•"/>
              <a:defRPr sz="1890" kern="1200">
                <a:solidFill>
                  <a:schemeClr val="accent1"/>
                </a:solidFill>
                <a:latin typeface="+mn-lt"/>
                <a:ea typeface="+mn-ea"/>
                <a:cs typeface="+mn-cs"/>
              </a:defRPr>
            </a:lvl2pPr>
            <a:lvl3pPr marL="575962" indent="-143991" algn="l" defTabSz="719953" rtl="0" eaLnBrk="1" latinLnBrk="0" hangingPunct="1">
              <a:lnSpc>
                <a:spcPct val="90000"/>
              </a:lnSpc>
              <a:spcBef>
                <a:spcPts val="157"/>
              </a:spcBef>
              <a:spcAft>
                <a:spcPts val="315"/>
              </a:spcAft>
              <a:buClr>
                <a:schemeClr val="accent1"/>
              </a:buClr>
              <a:buSzPct val="80000"/>
              <a:buFont typeface="Corbel" pitchFamily="34" charset="0"/>
              <a:buChar char="•"/>
              <a:defRPr sz="1680" kern="1200">
                <a:solidFill>
                  <a:schemeClr val="accent1"/>
                </a:solidFill>
                <a:latin typeface="+mn-lt"/>
                <a:ea typeface="+mn-ea"/>
                <a:cs typeface="+mn-cs"/>
              </a:defRPr>
            </a:lvl3pPr>
            <a:lvl4pPr marL="791948" indent="-143991"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4pPr>
            <a:lvl5pPr marL="965942" indent="-143991"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5pPr>
            <a:lvl6pPr marL="1154780" indent="-179988"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6pPr>
            <a:lvl7pPr marL="1364740" indent="-179988"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7pPr>
            <a:lvl8pPr marL="1574700" indent="-179988"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8pPr>
            <a:lvl9pPr marL="1784660" indent="-179988"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9pPr>
          </a:lstStyle>
          <a:p>
            <a:pPr marL="35997" indent="0">
              <a:buNone/>
            </a:pPr>
            <a:r>
              <a:rPr lang="en-GB" sz="2800" b="1" dirty="0">
                <a:solidFill>
                  <a:srgbClr val="C00000"/>
                </a:solidFill>
                <a:latin typeface="Arial" panose="020B0604020202020204" pitchFamily="34" charset="0"/>
                <a:cs typeface="Arial" panose="020B0604020202020204" pitchFamily="34" charset="0"/>
              </a:rPr>
              <a:t>Pronouncing Common Prefixes and Beginning Sounds</a:t>
            </a:r>
            <a:endParaRPr lang="en-GB" sz="2800" dirty="0">
              <a:solidFill>
                <a:srgbClr val="C00000"/>
              </a:solidFill>
              <a:latin typeface="Arial" panose="020B0604020202020204" pitchFamily="34" charset="0"/>
              <a:cs typeface="Arial" panose="020B0604020202020204" pitchFamily="34" charset="0"/>
            </a:endParaRPr>
          </a:p>
          <a:p>
            <a:pPr marL="0" indent="0" algn="just">
              <a:spcBef>
                <a:spcPts val="1800"/>
              </a:spcBef>
              <a:buClr>
                <a:srgbClr val="002060"/>
              </a:buClr>
              <a:buSzPct val="100000"/>
              <a:buNone/>
            </a:pPr>
            <a:endParaRPr lang="en-GB" sz="28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41809" indent="-342900" algn="just">
              <a:spcBef>
                <a:spcPts val="1800"/>
              </a:spcBef>
              <a:buClr>
                <a:srgbClr val="002060"/>
              </a:buClr>
              <a:buSzPct val="100000"/>
              <a:buFont typeface="Wingdings" panose="05000000000000000000" pitchFamily="2" charset="2"/>
              <a:buChar char="Ø"/>
            </a:pPr>
            <a:endParaRPr lang="en-IN" sz="28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3" name="Group 2"/>
          <p:cNvGrpSpPr/>
          <p:nvPr/>
        </p:nvGrpSpPr>
        <p:grpSpPr>
          <a:xfrm>
            <a:off x="93663" y="2047772"/>
            <a:ext cx="10650809" cy="1082779"/>
            <a:chOff x="6872" y="1615380"/>
            <a:chExt cx="10650809" cy="1082779"/>
          </a:xfrm>
        </p:grpSpPr>
        <p:sp>
          <p:nvSpPr>
            <p:cNvPr id="52" name="Rectangle 51"/>
            <p:cNvSpPr/>
            <p:nvPr/>
          </p:nvSpPr>
          <p:spPr>
            <a:xfrm>
              <a:off x="301374" y="1615380"/>
              <a:ext cx="10273214" cy="461665"/>
            </a:xfrm>
            <a:prstGeom prst="rect">
              <a:avLst/>
            </a:prstGeom>
          </p:spPr>
          <p:txBody>
            <a:bodyPr wrap="square">
              <a:spAutoFit/>
            </a:bodyPr>
            <a:lstStyle/>
            <a:p>
              <a:pPr marL="457200" indent="-457200" algn="just" rtl="0">
                <a:buClr>
                  <a:srgbClr val="002060"/>
                </a:buClr>
                <a:buFont typeface="Wingdings" panose="05000000000000000000" pitchFamily="2" charset="2"/>
                <a:buChar char="Ø"/>
              </a:pPr>
              <a:r>
                <a:rPr lang="en-GB" sz="2400" dirty="0">
                  <a:solidFill>
                    <a:srgbClr val="002060"/>
                  </a:solidFill>
                  <a:latin typeface="Arial" panose="020B0604020202020204" pitchFamily="34" charset="0"/>
                  <a:cs typeface="Arial" panose="020B0604020202020204" pitchFamily="34" charset="0"/>
                </a:rPr>
                <a:t>Terms beginning with the letters </a:t>
              </a:r>
              <a:r>
                <a:rPr lang="en-GB" sz="2400" dirty="0">
                  <a:solidFill>
                    <a:srgbClr val="FF0000"/>
                  </a:solidFill>
                  <a:latin typeface="Arial" panose="020B0604020202020204" pitchFamily="34" charset="0"/>
                  <a:cs typeface="Arial" panose="020B0604020202020204" pitchFamily="34" charset="0"/>
                </a:rPr>
                <a:t>(</a:t>
              </a:r>
              <a:r>
                <a:rPr lang="en-GB" sz="2400" b="1" i="1" dirty="0" err="1">
                  <a:solidFill>
                    <a:srgbClr val="FF0000"/>
                  </a:solidFill>
                  <a:latin typeface="Arial" panose="020B0604020202020204" pitchFamily="34" charset="0"/>
                  <a:cs typeface="Arial" panose="020B0604020202020204" pitchFamily="34" charset="0"/>
                </a:rPr>
                <a:t>ps</a:t>
              </a:r>
              <a:r>
                <a:rPr lang="en-GB" sz="2400" dirty="0">
                  <a:solidFill>
                    <a:srgbClr val="FF0000"/>
                  </a:solidFill>
                  <a:latin typeface="Arial" panose="020B0604020202020204" pitchFamily="34" charset="0"/>
                  <a:cs typeface="Arial" panose="020B0604020202020204" pitchFamily="34" charset="0"/>
                </a:rPr>
                <a:t>)</a:t>
              </a:r>
              <a:r>
                <a:rPr lang="en-GB" sz="2400" i="1" dirty="0">
                  <a:solidFill>
                    <a:srgbClr val="FF0000"/>
                  </a:solidFill>
                  <a:latin typeface="Arial" panose="020B0604020202020204" pitchFamily="34" charset="0"/>
                  <a:cs typeface="Arial" panose="020B0604020202020204" pitchFamily="34" charset="0"/>
                </a:rPr>
                <a:t> </a:t>
              </a:r>
              <a:r>
                <a:rPr lang="en-GB" sz="2400" dirty="0">
                  <a:solidFill>
                    <a:srgbClr val="002060"/>
                  </a:solidFill>
                  <a:latin typeface="Arial" panose="020B0604020202020204" pitchFamily="34" charset="0"/>
                  <a:cs typeface="Arial" panose="020B0604020202020204" pitchFamily="34" charset="0"/>
                </a:rPr>
                <a:t>are pronounced with </a:t>
              </a:r>
              <a:r>
                <a:rPr lang="en-GB" sz="2400" b="1" dirty="0">
                  <a:solidFill>
                    <a:srgbClr val="FF0000"/>
                  </a:solidFill>
                  <a:latin typeface="Arial" panose="020B0604020202020204" pitchFamily="34" charset="0"/>
                  <a:cs typeface="Arial" panose="020B0604020202020204" pitchFamily="34" charset="0"/>
                </a:rPr>
                <a:t>“s”</a:t>
              </a:r>
              <a:r>
                <a:rPr lang="en-GB" sz="2400" dirty="0">
                  <a:solidFill>
                    <a:srgbClr val="FF0000"/>
                  </a:solidFill>
                  <a:latin typeface="Arial" panose="020B0604020202020204" pitchFamily="34" charset="0"/>
                  <a:cs typeface="Arial" panose="020B0604020202020204" pitchFamily="34" charset="0"/>
                </a:rPr>
                <a:t> </a:t>
              </a:r>
              <a:r>
                <a:rPr lang="en-GB" sz="2400" dirty="0">
                  <a:solidFill>
                    <a:srgbClr val="002060"/>
                  </a:solidFill>
                  <a:latin typeface="Arial" panose="020B0604020202020204" pitchFamily="34" charset="0"/>
                  <a:cs typeface="Arial" panose="020B0604020202020204" pitchFamily="34" charset="0"/>
                </a:rPr>
                <a:t>sound</a:t>
              </a:r>
            </a:p>
          </p:txBody>
        </p:sp>
        <p:grpSp>
          <p:nvGrpSpPr>
            <p:cNvPr id="2" name="Group 1"/>
            <p:cNvGrpSpPr/>
            <p:nvPr/>
          </p:nvGrpSpPr>
          <p:grpSpPr>
            <a:xfrm>
              <a:off x="6872" y="2151856"/>
              <a:ext cx="10650809" cy="546303"/>
              <a:chOff x="6872" y="2466020"/>
              <a:chExt cx="10650809" cy="546303"/>
            </a:xfrm>
          </p:grpSpPr>
          <p:grpSp>
            <p:nvGrpSpPr>
              <p:cNvPr id="26" name="Group 25"/>
              <p:cNvGrpSpPr/>
              <p:nvPr/>
            </p:nvGrpSpPr>
            <p:grpSpPr>
              <a:xfrm>
                <a:off x="6872" y="2466020"/>
                <a:ext cx="7848600" cy="546303"/>
                <a:chOff x="65881" y="4537630"/>
                <a:chExt cx="7848600" cy="546303"/>
              </a:xfrm>
            </p:grpSpPr>
            <p:sp>
              <p:nvSpPr>
                <p:cNvPr id="27" name="Rectangle 26"/>
                <p:cNvSpPr/>
                <p:nvPr/>
              </p:nvSpPr>
              <p:spPr>
                <a:xfrm>
                  <a:off x="715315" y="4560713"/>
                  <a:ext cx="7199166" cy="523220"/>
                </a:xfrm>
                <a:prstGeom prst="rect">
                  <a:avLst/>
                </a:prstGeom>
              </p:spPr>
              <p:txBody>
                <a:bodyPr wrap="square">
                  <a:spAutoFit/>
                </a:bodyPr>
                <a:lstStyle/>
                <a:p>
                  <a:pPr algn="ctr" rtl="0">
                    <a:buClr>
                      <a:srgbClr val="002060"/>
                    </a:buClr>
                  </a:pPr>
                  <a:r>
                    <a:rPr lang="en-GB" sz="2800" dirty="0">
                      <a:solidFill>
                        <a:srgbClr val="FF0000"/>
                      </a:solidFill>
                    </a:rPr>
                    <a:t>/</a:t>
                  </a:r>
                  <a:r>
                    <a:rPr lang="en-GB" sz="2500" dirty="0">
                      <a:solidFill>
                        <a:srgbClr val="FF0000"/>
                      </a:solidFill>
                      <a:latin typeface="Arial" panose="020B0604020202020204" pitchFamily="34" charset="0"/>
                      <a:cs typeface="Arial" panose="020B0604020202020204" pitchFamily="34" charset="0"/>
                    </a:rPr>
                    <a:t>sigh-CALL-</a:t>
                  </a:r>
                  <a:r>
                    <a:rPr lang="en-GB" sz="2500" dirty="0" err="1">
                      <a:solidFill>
                        <a:srgbClr val="FF0000"/>
                      </a:solidFill>
                      <a:latin typeface="Arial" panose="020B0604020202020204" pitchFamily="34" charset="0"/>
                      <a:cs typeface="Arial" panose="020B0604020202020204" pitchFamily="34" charset="0"/>
                    </a:rPr>
                    <a:t>ogy</a:t>
                  </a:r>
                  <a:r>
                    <a:rPr lang="en-GB" sz="2800" dirty="0">
                      <a:solidFill>
                        <a:srgbClr val="FF0000"/>
                      </a:solidFill>
                    </a:rPr>
                    <a:t>/</a:t>
                  </a:r>
                </a:p>
              </p:txBody>
            </p:sp>
            <p:sp>
              <p:nvSpPr>
                <p:cNvPr id="28" name="Rectangle 27"/>
                <p:cNvSpPr/>
                <p:nvPr/>
              </p:nvSpPr>
              <p:spPr>
                <a:xfrm>
                  <a:off x="65881" y="4537630"/>
                  <a:ext cx="3276600" cy="477054"/>
                </a:xfrm>
                <a:prstGeom prst="rect">
                  <a:avLst/>
                </a:prstGeom>
              </p:spPr>
              <p:txBody>
                <a:bodyPr wrap="square">
                  <a:spAutoFit/>
                </a:bodyPr>
                <a:lstStyle/>
                <a:p>
                  <a:pPr algn="ctr" rtl="0">
                    <a:buClr>
                      <a:srgbClr val="002060"/>
                    </a:buClr>
                  </a:pPr>
                  <a:r>
                    <a:rPr lang="en-GB" sz="2500" b="1" dirty="0">
                      <a:solidFill>
                        <a:srgbClr val="FF0000"/>
                      </a:solidFill>
                      <a:latin typeface="Arial" panose="020B0604020202020204" pitchFamily="34" charset="0"/>
                      <a:cs typeface="Arial" panose="020B0604020202020204" pitchFamily="34" charset="0"/>
                    </a:rPr>
                    <a:t>Ps</a:t>
                  </a:r>
                  <a:r>
                    <a:rPr lang="en-GB" sz="2500" b="1" dirty="0">
                      <a:solidFill>
                        <a:srgbClr val="002060"/>
                      </a:solidFill>
                      <a:latin typeface="Arial" panose="020B0604020202020204" pitchFamily="34" charset="0"/>
                      <a:cs typeface="Arial" panose="020B0604020202020204" pitchFamily="34" charset="0"/>
                    </a:rPr>
                    <a:t>ychology</a:t>
                  </a:r>
                </a:p>
              </p:txBody>
            </p:sp>
          </p:grpSp>
          <p:sp>
            <p:nvSpPr>
              <p:cNvPr id="10" name="Rectangle 9"/>
              <p:cNvSpPr/>
              <p:nvPr/>
            </p:nvSpPr>
            <p:spPr>
              <a:xfrm>
                <a:off x="5333999" y="2513002"/>
                <a:ext cx="5323682" cy="477054"/>
              </a:xfrm>
              <a:prstGeom prst="rect">
                <a:avLst/>
              </a:prstGeom>
            </p:spPr>
            <p:txBody>
              <a:bodyPr wrap="square">
                <a:spAutoFit/>
              </a:bodyPr>
              <a:lstStyle/>
              <a:p>
                <a:pPr algn="ctr" rtl="0">
                  <a:buClr>
                    <a:srgbClr val="002060"/>
                  </a:buClr>
                </a:pPr>
                <a:r>
                  <a:rPr lang="en-GB" sz="2500" dirty="0">
                    <a:solidFill>
                      <a:srgbClr val="002060"/>
                    </a:solidFill>
                    <a:latin typeface="Arial" panose="020B0604020202020204" pitchFamily="34" charset="0"/>
                    <a:cs typeface="Arial" panose="020B0604020202020204" pitchFamily="34" charset="0"/>
                  </a:rPr>
                  <a:t>“science of mind &amp; behaviour”</a:t>
                </a:r>
              </a:p>
            </p:txBody>
          </p:sp>
        </p:grpSp>
      </p:grpSp>
      <p:grpSp>
        <p:nvGrpSpPr>
          <p:cNvPr id="4" name="Group 3"/>
          <p:cNvGrpSpPr/>
          <p:nvPr/>
        </p:nvGrpSpPr>
        <p:grpSpPr>
          <a:xfrm>
            <a:off x="393323" y="4032048"/>
            <a:ext cx="8691939" cy="1706649"/>
            <a:chOff x="296615" y="2913856"/>
            <a:chExt cx="11678986" cy="698660"/>
          </a:xfrm>
        </p:grpSpPr>
        <p:grpSp>
          <p:nvGrpSpPr>
            <p:cNvPr id="13" name="Group 12"/>
            <p:cNvGrpSpPr/>
            <p:nvPr/>
          </p:nvGrpSpPr>
          <p:grpSpPr>
            <a:xfrm>
              <a:off x="296615" y="3394139"/>
              <a:ext cx="11262335" cy="218377"/>
              <a:chOff x="313806" y="2489103"/>
              <a:chExt cx="11262335" cy="218377"/>
            </a:xfrm>
          </p:grpSpPr>
          <p:grpSp>
            <p:nvGrpSpPr>
              <p:cNvPr id="14" name="Group 13"/>
              <p:cNvGrpSpPr/>
              <p:nvPr/>
            </p:nvGrpSpPr>
            <p:grpSpPr>
              <a:xfrm>
                <a:off x="313806" y="2489103"/>
                <a:ext cx="8498319" cy="214193"/>
                <a:chOff x="372815" y="4560713"/>
                <a:chExt cx="8498319" cy="214193"/>
              </a:xfrm>
            </p:grpSpPr>
            <p:sp>
              <p:nvSpPr>
                <p:cNvPr id="16" name="Rectangle 15"/>
                <p:cNvSpPr/>
                <p:nvPr/>
              </p:nvSpPr>
              <p:spPr>
                <a:xfrm>
                  <a:off x="1671967" y="4560713"/>
                  <a:ext cx="7199167" cy="214193"/>
                </a:xfrm>
                <a:prstGeom prst="rect">
                  <a:avLst/>
                </a:prstGeom>
              </p:spPr>
              <p:txBody>
                <a:bodyPr wrap="square">
                  <a:spAutoFit/>
                </a:bodyPr>
                <a:lstStyle/>
                <a:p>
                  <a:pPr algn="ctr" rtl="0">
                    <a:buClr>
                      <a:srgbClr val="002060"/>
                    </a:buClr>
                  </a:pPr>
                  <a:r>
                    <a:rPr lang="en-GB" sz="2800" dirty="0">
                      <a:solidFill>
                        <a:srgbClr val="FF0000"/>
                      </a:solidFill>
                    </a:rPr>
                    <a:t>/</a:t>
                  </a:r>
                  <a:r>
                    <a:rPr lang="en-GB" sz="2500" dirty="0">
                      <a:solidFill>
                        <a:srgbClr val="FF0000"/>
                      </a:solidFill>
                      <a:latin typeface="Arial" panose="020B0604020202020204" pitchFamily="34" charset="0"/>
                      <a:cs typeface="Arial" panose="020B0604020202020204" pitchFamily="34" charset="0"/>
                    </a:rPr>
                    <a:t>new-MOAN-</a:t>
                  </a:r>
                  <a:r>
                    <a:rPr lang="en-GB" sz="2500" dirty="0" err="1">
                      <a:solidFill>
                        <a:srgbClr val="FF0000"/>
                      </a:solidFill>
                      <a:latin typeface="Arial" panose="020B0604020202020204" pitchFamily="34" charset="0"/>
                      <a:cs typeface="Arial" panose="020B0604020202020204" pitchFamily="34" charset="0"/>
                    </a:rPr>
                    <a:t>ia</a:t>
                  </a:r>
                  <a:r>
                    <a:rPr lang="en-GB" sz="2800" dirty="0">
                      <a:solidFill>
                        <a:srgbClr val="FF0000"/>
                      </a:solidFill>
                    </a:rPr>
                    <a:t>/</a:t>
                  </a:r>
                </a:p>
              </p:txBody>
            </p:sp>
            <p:sp>
              <p:nvSpPr>
                <p:cNvPr id="17" name="Rectangle 16"/>
                <p:cNvSpPr/>
                <p:nvPr/>
              </p:nvSpPr>
              <p:spPr>
                <a:xfrm>
                  <a:off x="372815" y="4575684"/>
                  <a:ext cx="3276599" cy="195294"/>
                </a:xfrm>
                <a:prstGeom prst="rect">
                  <a:avLst/>
                </a:prstGeom>
              </p:spPr>
              <p:txBody>
                <a:bodyPr wrap="square">
                  <a:spAutoFit/>
                </a:bodyPr>
                <a:lstStyle/>
                <a:p>
                  <a:pPr algn="ctr" rtl="0">
                    <a:buClr>
                      <a:srgbClr val="002060"/>
                    </a:buClr>
                  </a:pPr>
                  <a:r>
                    <a:rPr lang="en-GB" sz="2500" b="1" dirty="0">
                      <a:solidFill>
                        <a:srgbClr val="FF0000"/>
                      </a:solidFill>
                      <a:latin typeface="Arial" panose="020B0604020202020204" pitchFamily="34" charset="0"/>
                      <a:cs typeface="Arial" panose="020B0604020202020204" pitchFamily="34" charset="0"/>
                    </a:rPr>
                    <a:t>Pn</a:t>
                  </a:r>
                  <a:r>
                    <a:rPr lang="en-GB" sz="2500" b="1" dirty="0">
                      <a:solidFill>
                        <a:srgbClr val="002060"/>
                      </a:solidFill>
                      <a:latin typeface="Arial" panose="020B0604020202020204" pitchFamily="34" charset="0"/>
                      <a:cs typeface="Arial" panose="020B0604020202020204" pitchFamily="34" charset="0"/>
                    </a:rPr>
                    <a:t>eumonia</a:t>
                  </a:r>
                </a:p>
              </p:txBody>
            </p:sp>
          </p:grpSp>
          <p:sp>
            <p:nvSpPr>
              <p:cNvPr id="15" name="Rectangle 14"/>
              <p:cNvSpPr/>
              <p:nvPr/>
            </p:nvSpPr>
            <p:spPr>
              <a:xfrm>
                <a:off x="6252459" y="2512186"/>
                <a:ext cx="5323682" cy="195294"/>
              </a:xfrm>
              <a:prstGeom prst="rect">
                <a:avLst/>
              </a:prstGeom>
            </p:spPr>
            <p:txBody>
              <a:bodyPr wrap="square">
                <a:spAutoFit/>
              </a:bodyPr>
              <a:lstStyle/>
              <a:p>
                <a:pPr algn="ctr" rtl="0">
                  <a:buClr>
                    <a:srgbClr val="002060"/>
                  </a:buClr>
                </a:pPr>
                <a:r>
                  <a:rPr lang="en-GB" sz="2500" dirty="0">
                    <a:solidFill>
                      <a:srgbClr val="002060"/>
                    </a:solidFill>
                    <a:latin typeface="Arial" panose="020B0604020202020204" pitchFamily="34" charset="0"/>
                    <a:cs typeface="Arial" panose="020B0604020202020204" pitchFamily="34" charset="0"/>
                  </a:rPr>
                  <a:t>“infection of lung”</a:t>
                </a:r>
              </a:p>
            </p:txBody>
          </p:sp>
        </p:grpSp>
        <p:sp>
          <p:nvSpPr>
            <p:cNvPr id="12" name="Rectangle 11"/>
            <p:cNvSpPr/>
            <p:nvPr/>
          </p:nvSpPr>
          <p:spPr>
            <a:xfrm>
              <a:off x="301372" y="2913856"/>
              <a:ext cx="11674229" cy="340190"/>
            </a:xfrm>
            <a:prstGeom prst="rect">
              <a:avLst/>
            </a:prstGeom>
          </p:spPr>
          <p:txBody>
            <a:bodyPr wrap="square">
              <a:spAutoFit/>
            </a:bodyPr>
            <a:lstStyle/>
            <a:p>
              <a:pPr marL="457200" indent="-457200" algn="just" rtl="0">
                <a:buClr>
                  <a:srgbClr val="002060"/>
                </a:buClr>
                <a:buFont typeface="Wingdings" panose="05000000000000000000" pitchFamily="2" charset="2"/>
                <a:buChar char="Ø"/>
              </a:pPr>
              <a:r>
                <a:rPr lang="en-GB" sz="2400" dirty="0">
                  <a:solidFill>
                    <a:srgbClr val="002060"/>
                  </a:solidFill>
                  <a:latin typeface="Arial" panose="020B0604020202020204" pitchFamily="34" charset="0"/>
                  <a:cs typeface="Arial" panose="020B0604020202020204" pitchFamily="34" charset="0"/>
                </a:rPr>
                <a:t>Terms beginning with the letters </a:t>
              </a:r>
              <a:r>
                <a:rPr lang="en-GB" sz="2400" dirty="0">
                  <a:solidFill>
                    <a:srgbClr val="FF0000"/>
                  </a:solidFill>
                  <a:latin typeface="Arial" panose="020B0604020202020204" pitchFamily="34" charset="0"/>
                  <a:cs typeface="Arial" panose="020B0604020202020204" pitchFamily="34" charset="0"/>
                </a:rPr>
                <a:t>(</a:t>
              </a:r>
              <a:r>
                <a:rPr lang="en-GB" sz="2400" b="1" i="1" dirty="0" err="1">
                  <a:solidFill>
                    <a:srgbClr val="FF0000"/>
                  </a:solidFill>
                  <a:latin typeface="Arial" panose="020B0604020202020204" pitchFamily="34" charset="0"/>
                  <a:cs typeface="Arial" panose="020B0604020202020204" pitchFamily="34" charset="0"/>
                </a:rPr>
                <a:t>pn</a:t>
              </a:r>
              <a:r>
                <a:rPr lang="en-GB" sz="2400" dirty="0">
                  <a:solidFill>
                    <a:srgbClr val="FF0000"/>
                  </a:solidFill>
                  <a:latin typeface="Arial" panose="020B0604020202020204" pitchFamily="34" charset="0"/>
                  <a:cs typeface="Arial" panose="020B0604020202020204" pitchFamily="34" charset="0"/>
                </a:rPr>
                <a:t>)</a:t>
              </a:r>
              <a:r>
                <a:rPr lang="en-GB" sz="2400" i="1" dirty="0">
                  <a:solidFill>
                    <a:srgbClr val="FF0000"/>
                  </a:solidFill>
                  <a:latin typeface="Arial" panose="020B0604020202020204" pitchFamily="34" charset="0"/>
                  <a:cs typeface="Arial" panose="020B0604020202020204" pitchFamily="34" charset="0"/>
                </a:rPr>
                <a:t> </a:t>
              </a:r>
              <a:r>
                <a:rPr lang="en-GB" sz="2400" dirty="0">
                  <a:solidFill>
                    <a:srgbClr val="002060"/>
                  </a:solidFill>
                  <a:latin typeface="Arial" panose="020B0604020202020204" pitchFamily="34" charset="0"/>
                  <a:cs typeface="Arial" panose="020B0604020202020204" pitchFamily="34" charset="0"/>
                </a:rPr>
                <a:t>are pronounced with </a:t>
              </a:r>
              <a:r>
                <a:rPr lang="en-GB" sz="2400" b="1" dirty="0">
                  <a:solidFill>
                    <a:srgbClr val="FF0000"/>
                  </a:solidFill>
                  <a:latin typeface="Arial" panose="020B0604020202020204" pitchFamily="34" charset="0"/>
                  <a:cs typeface="Arial" panose="020B0604020202020204" pitchFamily="34" charset="0"/>
                </a:rPr>
                <a:t>“n”</a:t>
              </a:r>
              <a:r>
                <a:rPr lang="en-GB" sz="2400" dirty="0">
                  <a:solidFill>
                    <a:srgbClr val="FF0000"/>
                  </a:solidFill>
                  <a:latin typeface="Arial" panose="020B0604020202020204" pitchFamily="34" charset="0"/>
                  <a:cs typeface="Arial" panose="020B0604020202020204" pitchFamily="34" charset="0"/>
                </a:rPr>
                <a:t> </a:t>
              </a:r>
              <a:r>
                <a:rPr lang="en-GB" sz="2400" dirty="0">
                  <a:solidFill>
                    <a:srgbClr val="002060"/>
                  </a:solidFill>
                  <a:latin typeface="Arial" panose="020B0604020202020204" pitchFamily="34" charset="0"/>
                  <a:cs typeface="Arial" panose="020B0604020202020204" pitchFamily="34" charset="0"/>
                </a:rPr>
                <a:t>sound</a:t>
              </a:r>
            </a:p>
          </p:txBody>
        </p:sp>
      </p:grpSp>
      <p:grpSp>
        <p:nvGrpSpPr>
          <p:cNvPr id="31" name="Group 30"/>
          <p:cNvGrpSpPr/>
          <p:nvPr/>
        </p:nvGrpSpPr>
        <p:grpSpPr>
          <a:xfrm>
            <a:off x="743096" y="2606515"/>
            <a:ext cx="417366" cy="454787"/>
            <a:chOff x="562915" y="2389820"/>
            <a:chExt cx="417366" cy="454787"/>
          </a:xfrm>
        </p:grpSpPr>
        <p:cxnSp>
          <p:nvCxnSpPr>
            <p:cNvPr id="7" name="Straight Connector 6"/>
            <p:cNvCxnSpPr/>
            <p:nvPr/>
          </p:nvCxnSpPr>
          <p:spPr>
            <a:xfrm>
              <a:off x="562915" y="2414535"/>
              <a:ext cx="417366" cy="4300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62915" y="2389820"/>
              <a:ext cx="417366" cy="4547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627062" y="5266564"/>
            <a:ext cx="417366" cy="454787"/>
            <a:chOff x="562915" y="2389820"/>
            <a:chExt cx="417366" cy="454787"/>
          </a:xfrm>
        </p:grpSpPr>
        <p:cxnSp>
          <p:nvCxnSpPr>
            <p:cNvPr id="38" name="Straight Connector 37"/>
            <p:cNvCxnSpPr/>
            <p:nvPr/>
          </p:nvCxnSpPr>
          <p:spPr>
            <a:xfrm>
              <a:off x="562915" y="2414535"/>
              <a:ext cx="417366" cy="4300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562915" y="2389820"/>
              <a:ext cx="417366" cy="4547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5993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arn(inVertical)">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22262" y="518588"/>
            <a:ext cx="10657682" cy="365432"/>
          </a:xfrm>
        </p:spPr>
        <p:txBody>
          <a:bodyPr>
            <a:noAutofit/>
          </a:bodyPr>
          <a:lstStyle/>
          <a:p>
            <a:pPr algn="ctr"/>
            <a:r>
              <a:rPr lang="en-GB" sz="3200" b="1" dirty="0">
                <a:solidFill>
                  <a:srgbClr val="002060"/>
                </a:solidFill>
                <a:latin typeface="Arial" panose="020B0604020202020204" pitchFamily="34" charset="0"/>
                <a:cs typeface="Arial" panose="020B0604020202020204" pitchFamily="34" charset="0"/>
              </a:rPr>
              <a:t>Medical Terms</a:t>
            </a:r>
            <a:endParaRPr lang="en-IN" sz="3200" b="1" dirty="0">
              <a:solidFill>
                <a:srgbClr val="002060"/>
              </a:solidFill>
              <a:latin typeface="Arial" panose="020B0604020202020204" pitchFamily="34" charset="0"/>
              <a:cs typeface="Arial" panose="020B0604020202020204" pitchFamily="34" charset="0"/>
            </a:endParaRPr>
          </a:p>
        </p:txBody>
      </p:sp>
      <p:sp>
        <p:nvSpPr>
          <p:cNvPr id="43" name="Content Placeholder 2"/>
          <p:cNvSpPr txBox="1">
            <a:spLocks/>
          </p:cNvSpPr>
          <p:nvPr/>
        </p:nvSpPr>
        <p:spPr>
          <a:xfrm>
            <a:off x="627062" y="1149350"/>
            <a:ext cx="9982200" cy="533400"/>
          </a:xfrm>
          <a:prstGeom prst="rect">
            <a:avLst/>
          </a:prstGeom>
        </p:spPr>
        <p:txBody>
          <a:bodyPr vert="horz" lIns="91440" tIns="45720" rIns="91440" bIns="45720" rtlCol="0">
            <a:normAutofit/>
          </a:bodyPr>
          <a:lstStyle>
            <a:lvl1pPr marL="179988" indent="-143991" algn="l" defTabSz="719953" rtl="0" eaLnBrk="1" latinLnBrk="0" hangingPunct="1">
              <a:lnSpc>
                <a:spcPct val="90000"/>
              </a:lnSpc>
              <a:spcBef>
                <a:spcPts val="1050"/>
              </a:spcBef>
              <a:buClr>
                <a:schemeClr val="accent1"/>
              </a:buClr>
              <a:buSzPct val="80000"/>
              <a:buFont typeface="Corbel" pitchFamily="34" charset="0"/>
              <a:buChar char="•"/>
              <a:defRPr sz="2100" kern="1200">
                <a:solidFill>
                  <a:schemeClr val="accent1"/>
                </a:solidFill>
                <a:latin typeface="+mn-lt"/>
                <a:ea typeface="+mn-ea"/>
                <a:cs typeface="+mn-cs"/>
              </a:defRPr>
            </a:lvl1pPr>
            <a:lvl2pPr marL="359976" indent="-143991" algn="l" defTabSz="719953" rtl="0" eaLnBrk="1" latinLnBrk="0" hangingPunct="1">
              <a:lnSpc>
                <a:spcPct val="90000"/>
              </a:lnSpc>
              <a:spcBef>
                <a:spcPts val="157"/>
              </a:spcBef>
              <a:spcAft>
                <a:spcPts val="315"/>
              </a:spcAft>
              <a:buClr>
                <a:schemeClr val="accent1"/>
              </a:buClr>
              <a:buSzPct val="80000"/>
              <a:buFont typeface="Corbel" pitchFamily="34" charset="0"/>
              <a:buChar char="•"/>
              <a:defRPr sz="1890" kern="1200">
                <a:solidFill>
                  <a:schemeClr val="accent1"/>
                </a:solidFill>
                <a:latin typeface="+mn-lt"/>
                <a:ea typeface="+mn-ea"/>
                <a:cs typeface="+mn-cs"/>
              </a:defRPr>
            </a:lvl2pPr>
            <a:lvl3pPr marL="575962" indent="-143991" algn="l" defTabSz="719953" rtl="0" eaLnBrk="1" latinLnBrk="0" hangingPunct="1">
              <a:lnSpc>
                <a:spcPct val="90000"/>
              </a:lnSpc>
              <a:spcBef>
                <a:spcPts val="157"/>
              </a:spcBef>
              <a:spcAft>
                <a:spcPts val="315"/>
              </a:spcAft>
              <a:buClr>
                <a:schemeClr val="accent1"/>
              </a:buClr>
              <a:buSzPct val="80000"/>
              <a:buFont typeface="Corbel" pitchFamily="34" charset="0"/>
              <a:buChar char="•"/>
              <a:defRPr sz="1680" kern="1200">
                <a:solidFill>
                  <a:schemeClr val="accent1"/>
                </a:solidFill>
                <a:latin typeface="+mn-lt"/>
                <a:ea typeface="+mn-ea"/>
                <a:cs typeface="+mn-cs"/>
              </a:defRPr>
            </a:lvl3pPr>
            <a:lvl4pPr marL="791948" indent="-143991"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4pPr>
            <a:lvl5pPr marL="965942" indent="-143991"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5pPr>
            <a:lvl6pPr marL="1154780" indent="-179988"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6pPr>
            <a:lvl7pPr marL="1364740" indent="-179988"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7pPr>
            <a:lvl8pPr marL="1574700" indent="-179988"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8pPr>
            <a:lvl9pPr marL="1784660" indent="-179988" algn="l" defTabSz="719953" rtl="0" eaLnBrk="1" latinLnBrk="0" hangingPunct="1">
              <a:lnSpc>
                <a:spcPct val="90000"/>
              </a:lnSpc>
              <a:spcBef>
                <a:spcPts val="157"/>
              </a:spcBef>
              <a:spcAft>
                <a:spcPts val="315"/>
              </a:spcAft>
              <a:buClr>
                <a:schemeClr val="accent1"/>
              </a:buClr>
              <a:buSzPct val="80000"/>
              <a:buFont typeface="Corbel" pitchFamily="34" charset="0"/>
              <a:buChar char="•"/>
              <a:defRPr sz="1470" kern="1200">
                <a:solidFill>
                  <a:schemeClr val="accent1"/>
                </a:solidFill>
                <a:latin typeface="+mn-lt"/>
                <a:ea typeface="+mn-ea"/>
                <a:cs typeface="+mn-cs"/>
              </a:defRPr>
            </a:lvl9pPr>
          </a:lstStyle>
          <a:p>
            <a:pPr marL="35997" indent="0">
              <a:buNone/>
            </a:pPr>
            <a:r>
              <a:rPr lang="en-GB" sz="2800" b="1" dirty="0">
                <a:solidFill>
                  <a:srgbClr val="C00000"/>
                </a:solidFill>
                <a:latin typeface="Arial" panose="020B0604020202020204" pitchFamily="34" charset="0"/>
                <a:cs typeface="Arial" panose="020B0604020202020204" pitchFamily="34" charset="0"/>
              </a:rPr>
              <a:t>Pronouncing Common Prefixes and Beginning Sounds</a:t>
            </a:r>
            <a:endParaRPr lang="en-GB" sz="2800" dirty="0">
              <a:solidFill>
                <a:srgbClr val="C00000"/>
              </a:solidFill>
              <a:latin typeface="Arial" panose="020B0604020202020204" pitchFamily="34" charset="0"/>
              <a:cs typeface="Arial" panose="020B0604020202020204" pitchFamily="34" charset="0"/>
            </a:endParaRPr>
          </a:p>
          <a:p>
            <a:pPr marL="0" indent="0" algn="just">
              <a:spcBef>
                <a:spcPts val="1800"/>
              </a:spcBef>
              <a:buClr>
                <a:srgbClr val="002060"/>
              </a:buClr>
              <a:buSzPct val="100000"/>
              <a:buNone/>
            </a:pPr>
            <a:endParaRPr lang="en-GB" sz="28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541809" indent="-342900" algn="just">
              <a:spcBef>
                <a:spcPts val="1800"/>
              </a:spcBef>
              <a:buClr>
                <a:srgbClr val="002060"/>
              </a:buClr>
              <a:buSzPct val="100000"/>
              <a:buFont typeface="Wingdings" panose="05000000000000000000" pitchFamily="2" charset="2"/>
              <a:buChar char="Ø"/>
            </a:pPr>
            <a:endParaRPr lang="en-IN" sz="28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20" name="Group 19"/>
          <p:cNvGrpSpPr/>
          <p:nvPr/>
        </p:nvGrpSpPr>
        <p:grpSpPr>
          <a:xfrm>
            <a:off x="543406" y="1948081"/>
            <a:ext cx="10422209" cy="1003503"/>
            <a:chOff x="218281" y="2913856"/>
            <a:chExt cx="10422209" cy="1003503"/>
          </a:xfrm>
        </p:grpSpPr>
        <p:sp>
          <p:nvSpPr>
            <p:cNvPr id="21" name="Rectangle 20"/>
            <p:cNvSpPr/>
            <p:nvPr/>
          </p:nvSpPr>
          <p:spPr>
            <a:xfrm>
              <a:off x="301374" y="2913856"/>
              <a:ext cx="10273214" cy="461665"/>
            </a:xfrm>
            <a:prstGeom prst="rect">
              <a:avLst/>
            </a:prstGeom>
          </p:spPr>
          <p:txBody>
            <a:bodyPr wrap="square">
              <a:spAutoFit/>
            </a:bodyPr>
            <a:lstStyle/>
            <a:p>
              <a:pPr marL="457200" indent="-457200" algn="just" rtl="0">
                <a:buClr>
                  <a:srgbClr val="002060"/>
                </a:buClr>
                <a:buFont typeface="Wingdings" panose="05000000000000000000" pitchFamily="2" charset="2"/>
                <a:buChar char="Ø"/>
              </a:pPr>
              <a:r>
                <a:rPr lang="en-GB" sz="2400" dirty="0">
                  <a:solidFill>
                    <a:srgbClr val="002060"/>
                  </a:solidFill>
                  <a:latin typeface="Arial" panose="020B0604020202020204" pitchFamily="34" charset="0"/>
                  <a:cs typeface="Arial" panose="020B0604020202020204" pitchFamily="34" charset="0"/>
                </a:rPr>
                <a:t>Terms beginning with the letters </a:t>
              </a:r>
              <a:r>
                <a:rPr lang="en-GB" sz="2400" dirty="0">
                  <a:solidFill>
                    <a:srgbClr val="FF0000"/>
                  </a:solidFill>
                  <a:latin typeface="Arial" panose="020B0604020202020204" pitchFamily="34" charset="0"/>
                  <a:cs typeface="Arial" panose="020B0604020202020204" pitchFamily="34" charset="0"/>
                </a:rPr>
                <a:t>(</a:t>
              </a:r>
              <a:r>
                <a:rPr lang="en-GB" sz="2400" b="1" i="1" dirty="0" err="1">
                  <a:solidFill>
                    <a:srgbClr val="FF0000"/>
                  </a:solidFill>
                  <a:latin typeface="Arial" panose="020B0604020202020204" pitchFamily="34" charset="0"/>
                  <a:cs typeface="Arial" panose="020B0604020202020204" pitchFamily="34" charset="0"/>
                </a:rPr>
                <a:t>pt</a:t>
              </a:r>
              <a:r>
                <a:rPr lang="en-GB" sz="2400" dirty="0">
                  <a:solidFill>
                    <a:srgbClr val="FF0000"/>
                  </a:solidFill>
                  <a:latin typeface="Arial" panose="020B0604020202020204" pitchFamily="34" charset="0"/>
                  <a:cs typeface="Arial" panose="020B0604020202020204" pitchFamily="34" charset="0"/>
                </a:rPr>
                <a:t>)</a:t>
              </a:r>
              <a:r>
                <a:rPr lang="en-GB" sz="2400" i="1" dirty="0">
                  <a:solidFill>
                    <a:srgbClr val="FF0000"/>
                  </a:solidFill>
                  <a:latin typeface="Arial" panose="020B0604020202020204" pitchFamily="34" charset="0"/>
                  <a:cs typeface="Arial" panose="020B0604020202020204" pitchFamily="34" charset="0"/>
                </a:rPr>
                <a:t> </a:t>
              </a:r>
              <a:r>
                <a:rPr lang="en-GB" sz="2400" dirty="0">
                  <a:solidFill>
                    <a:srgbClr val="002060"/>
                  </a:solidFill>
                  <a:latin typeface="Arial" panose="020B0604020202020204" pitchFamily="34" charset="0"/>
                  <a:cs typeface="Arial" panose="020B0604020202020204" pitchFamily="34" charset="0"/>
                </a:rPr>
                <a:t>are pronounced with </a:t>
              </a:r>
              <a:r>
                <a:rPr lang="en-GB" sz="2400" b="1" dirty="0">
                  <a:solidFill>
                    <a:srgbClr val="FF0000"/>
                  </a:solidFill>
                  <a:latin typeface="Arial" panose="020B0604020202020204" pitchFamily="34" charset="0"/>
                  <a:cs typeface="Arial" panose="020B0604020202020204" pitchFamily="34" charset="0"/>
                </a:rPr>
                <a:t>“t”</a:t>
              </a:r>
              <a:r>
                <a:rPr lang="en-GB" sz="2400" dirty="0">
                  <a:solidFill>
                    <a:srgbClr val="FF0000"/>
                  </a:solidFill>
                  <a:latin typeface="Arial" panose="020B0604020202020204" pitchFamily="34" charset="0"/>
                  <a:cs typeface="Arial" panose="020B0604020202020204" pitchFamily="34" charset="0"/>
                </a:rPr>
                <a:t> </a:t>
              </a:r>
              <a:r>
                <a:rPr lang="en-GB" sz="2400" dirty="0">
                  <a:solidFill>
                    <a:srgbClr val="002060"/>
                  </a:solidFill>
                  <a:latin typeface="Arial" panose="020B0604020202020204" pitchFamily="34" charset="0"/>
                  <a:cs typeface="Arial" panose="020B0604020202020204" pitchFamily="34" charset="0"/>
                </a:rPr>
                <a:t>sound</a:t>
              </a:r>
            </a:p>
          </p:txBody>
        </p:sp>
        <p:grpSp>
          <p:nvGrpSpPr>
            <p:cNvPr id="22" name="Group 21"/>
            <p:cNvGrpSpPr/>
            <p:nvPr/>
          </p:nvGrpSpPr>
          <p:grpSpPr>
            <a:xfrm>
              <a:off x="218281" y="3371056"/>
              <a:ext cx="10422209" cy="546303"/>
              <a:chOff x="235472" y="2466020"/>
              <a:chExt cx="10422209" cy="546303"/>
            </a:xfrm>
          </p:grpSpPr>
          <p:grpSp>
            <p:nvGrpSpPr>
              <p:cNvPr id="23" name="Group 22"/>
              <p:cNvGrpSpPr/>
              <p:nvPr/>
            </p:nvGrpSpPr>
            <p:grpSpPr>
              <a:xfrm>
                <a:off x="235472" y="2466020"/>
                <a:ext cx="7620000" cy="546303"/>
                <a:chOff x="294481" y="4537630"/>
                <a:chExt cx="7620000" cy="546303"/>
              </a:xfrm>
            </p:grpSpPr>
            <p:sp>
              <p:nvSpPr>
                <p:cNvPr id="25" name="Rectangle 24"/>
                <p:cNvSpPr/>
                <p:nvPr/>
              </p:nvSpPr>
              <p:spPr>
                <a:xfrm>
                  <a:off x="715315" y="4560713"/>
                  <a:ext cx="7199166" cy="523220"/>
                </a:xfrm>
                <a:prstGeom prst="rect">
                  <a:avLst/>
                </a:prstGeom>
              </p:spPr>
              <p:txBody>
                <a:bodyPr wrap="square">
                  <a:spAutoFit/>
                </a:bodyPr>
                <a:lstStyle/>
                <a:p>
                  <a:pPr algn="ctr" rtl="0">
                    <a:buClr>
                      <a:srgbClr val="002060"/>
                    </a:buClr>
                  </a:pPr>
                  <a:r>
                    <a:rPr lang="en-GB" sz="2800" dirty="0">
                      <a:solidFill>
                        <a:srgbClr val="FF0000"/>
                      </a:solidFill>
                    </a:rPr>
                    <a:t>/</a:t>
                  </a:r>
                  <a:r>
                    <a:rPr lang="en-GB" sz="2500" dirty="0">
                      <a:solidFill>
                        <a:srgbClr val="FF0000"/>
                      </a:solidFill>
                      <a:latin typeface="Arial" panose="020B0604020202020204" pitchFamily="34" charset="0"/>
                      <a:cs typeface="Arial" panose="020B0604020202020204" pitchFamily="34" charset="0"/>
                    </a:rPr>
                    <a:t>TOE-sis</a:t>
                  </a:r>
                  <a:r>
                    <a:rPr lang="en-GB" sz="2800" dirty="0">
                      <a:solidFill>
                        <a:srgbClr val="FF0000"/>
                      </a:solidFill>
                    </a:rPr>
                    <a:t>/</a:t>
                  </a:r>
                </a:p>
              </p:txBody>
            </p:sp>
            <p:sp>
              <p:nvSpPr>
                <p:cNvPr id="29" name="Rectangle 28"/>
                <p:cNvSpPr/>
                <p:nvPr/>
              </p:nvSpPr>
              <p:spPr>
                <a:xfrm>
                  <a:off x="294481" y="4537630"/>
                  <a:ext cx="2093766" cy="477054"/>
                </a:xfrm>
                <a:prstGeom prst="rect">
                  <a:avLst/>
                </a:prstGeom>
              </p:spPr>
              <p:txBody>
                <a:bodyPr wrap="square">
                  <a:spAutoFit/>
                </a:bodyPr>
                <a:lstStyle/>
                <a:p>
                  <a:pPr algn="ctr" rtl="0">
                    <a:buClr>
                      <a:srgbClr val="002060"/>
                    </a:buClr>
                  </a:pPr>
                  <a:r>
                    <a:rPr lang="en-GB" sz="2500" b="1" dirty="0">
                      <a:solidFill>
                        <a:srgbClr val="FF0000"/>
                      </a:solidFill>
                      <a:latin typeface="Arial" panose="020B0604020202020204" pitchFamily="34" charset="0"/>
                      <a:cs typeface="Arial" panose="020B0604020202020204" pitchFamily="34" charset="0"/>
                    </a:rPr>
                    <a:t>Pt</a:t>
                  </a:r>
                  <a:r>
                    <a:rPr lang="en-GB" sz="2500" b="1" dirty="0">
                      <a:solidFill>
                        <a:srgbClr val="002060"/>
                      </a:solidFill>
                      <a:latin typeface="Arial" panose="020B0604020202020204" pitchFamily="34" charset="0"/>
                      <a:cs typeface="Arial" panose="020B0604020202020204" pitchFamily="34" charset="0"/>
                    </a:rPr>
                    <a:t>osis</a:t>
                  </a:r>
                </a:p>
              </p:txBody>
            </p:sp>
          </p:grpSp>
          <p:sp>
            <p:nvSpPr>
              <p:cNvPr id="24" name="Rectangle 23"/>
              <p:cNvSpPr/>
              <p:nvPr/>
            </p:nvSpPr>
            <p:spPr>
              <a:xfrm>
                <a:off x="5333999" y="2513002"/>
                <a:ext cx="5323682" cy="477054"/>
              </a:xfrm>
              <a:prstGeom prst="rect">
                <a:avLst/>
              </a:prstGeom>
            </p:spPr>
            <p:txBody>
              <a:bodyPr wrap="square">
                <a:spAutoFit/>
              </a:bodyPr>
              <a:lstStyle/>
              <a:p>
                <a:pPr algn="ctr" rtl="0">
                  <a:buClr>
                    <a:srgbClr val="002060"/>
                  </a:buClr>
                </a:pPr>
                <a:r>
                  <a:rPr lang="en-GB" sz="2500" dirty="0">
                    <a:solidFill>
                      <a:srgbClr val="002060"/>
                    </a:solidFill>
                    <a:latin typeface="Arial" panose="020B0604020202020204" pitchFamily="34" charset="0"/>
                    <a:cs typeface="Arial" panose="020B0604020202020204" pitchFamily="34" charset="0"/>
                  </a:rPr>
                  <a:t>“dropping of the upper eyelid”</a:t>
                </a:r>
              </a:p>
            </p:txBody>
          </p:sp>
        </p:grpSp>
      </p:grpSp>
      <p:pic>
        <p:nvPicPr>
          <p:cNvPr id="5" name="Picture 4"/>
          <p:cNvPicPr>
            <a:picLocks noChangeAspect="1"/>
          </p:cNvPicPr>
          <p:nvPr/>
        </p:nvPicPr>
        <p:blipFill>
          <a:blip r:embed="rId2"/>
          <a:stretch>
            <a:fillRect/>
          </a:stretch>
        </p:blipFill>
        <p:spPr>
          <a:xfrm>
            <a:off x="2788015" y="3587750"/>
            <a:ext cx="5375391" cy="2340636"/>
          </a:xfrm>
          <a:prstGeom prst="rect">
            <a:avLst/>
          </a:prstGeom>
        </p:spPr>
      </p:pic>
      <p:grpSp>
        <p:nvGrpSpPr>
          <p:cNvPr id="45" name="Group 44"/>
          <p:cNvGrpSpPr/>
          <p:nvPr/>
        </p:nvGrpSpPr>
        <p:grpSpPr>
          <a:xfrm>
            <a:off x="969962" y="2405281"/>
            <a:ext cx="417366" cy="454787"/>
            <a:chOff x="562915" y="2389820"/>
            <a:chExt cx="417366" cy="454787"/>
          </a:xfrm>
        </p:grpSpPr>
        <p:cxnSp>
          <p:nvCxnSpPr>
            <p:cNvPr id="46" name="Straight Connector 45"/>
            <p:cNvCxnSpPr/>
            <p:nvPr/>
          </p:nvCxnSpPr>
          <p:spPr>
            <a:xfrm>
              <a:off x="562915" y="2414535"/>
              <a:ext cx="417366" cy="4300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562915" y="2389820"/>
              <a:ext cx="417366" cy="4547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3083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colormaster">
  <a:themeElements>
    <a:clrScheme name="">
      <a:dk1>
        <a:srgbClr val="C0C0C0"/>
      </a:dk1>
      <a:lt1>
        <a:srgbClr val="FFFFFF"/>
      </a:lt1>
      <a:dk2>
        <a:srgbClr val="006699"/>
      </a:dk2>
      <a:lt2>
        <a:srgbClr val="CCECFF"/>
      </a:lt2>
      <a:accent1>
        <a:srgbClr val="29A329"/>
      </a:accent1>
      <a:accent2>
        <a:srgbClr val="00FFFF"/>
      </a:accent2>
      <a:accent3>
        <a:srgbClr val="AAB8CA"/>
      </a:accent3>
      <a:accent4>
        <a:srgbClr val="DADADA"/>
      </a:accent4>
      <a:accent5>
        <a:srgbClr val="ACCEAC"/>
      </a:accent5>
      <a:accent6>
        <a:srgbClr val="00E7E7"/>
      </a:accent6>
      <a:hlink>
        <a:srgbClr val="3B6AFF"/>
      </a:hlink>
      <a:folHlink>
        <a:srgbClr val="FF99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D9D01AC2-EE7D-4E49-99EE-8E62E4E7E8A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1623</TotalTime>
  <Words>1233</Words>
  <Application>Microsoft Office PowerPoint</Application>
  <PresentationFormat>مخصص</PresentationFormat>
  <Paragraphs>171</Paragraphs>
  <Slides>24</Slides>
  <Notes>0</Notes>
  <HiddenSlides>0</HiddenSlides>
  <MMClips>0</MMClips>
  <ScaleCrop>false</ScaleCrop>
  <HeadingPairs>
    <vt:vector size="4" baseType="variant">
      <vt:variant>
        <vt:lpstr>نسق</vt:lpstr>
      </vt:variant>
      <vt:variant>
        <vt:i4>2</vt:i4>
      </vt:variant>
      <vt:variant>
        <vt:lpstr>عناوين الشرائح</vt:lpstr>
      </vt:variant>
      <vt:variant>
        <vt:i4>24</vt:i4>
      </vt:variant>
    </vt:vector>
  </HeadingPairs>
  <TitlesOfParts>
    <vt:vector size="26" baseType="lpstr">
      <vt:lpstr>3_colormaster</vt:lpstr>
      <vt:lpstr>Basis</vt:lpstr>
      <vt:lpstr>عرض تقديمي في PowerPoint</vt:lpstr>
      <vt:lpstr>Medical Terms</vt:lpstr>
      <vt:lpstr>Medical Terms</vt:lpstr>
      <vt:lpstr>عرض تقديمي في PowerPoint</vt:lpstr>
      <vt:lpstr>Medical Terms</vt:lpstr>
      <vt:lpstr>Medical Terms</vt:lpstr>
      <vt:lpstr>Medical Terms</vt:lpstr>
      <vt:lpstr>Medical Terms</vt:lpstr>
      <vt:lpstr>Medical Terms</vt:lpstr>
      <vt:lpstr>Medical Terms</vt:lpstr>
      <vt:lpstr>Medical Terms</vt:lpstr>
      <vt:lpstr>Medical Terms</vt:lpstr>
      <vt:lpstr>Medical Terms</vt:lpstr>
      <vt:lpstr>Medical Terms</vt:lpstr>
      <vt:lpstr>عرض تقديمي في PowerPoint</vt:lpstr>
      <vt:lpstr>عرض تقديمي في PowerPoint</vt:lpstr>
      <vt:lpstr>The Human Body</vt:lpstr>
      <vt:lpstr>The Human Body</vt:lpstr>
      <vt:lpstr>The Human Body</vt:lpstr>
      <vt:lpstr>The Human Body</vt:lpstr>
      <vt:lpstr>The Human Body</vt:lpstr>
      <vt:lpstr>The Human Body</vt:lpstr>
      <vt:lpstr>The Human Body</vt:lpstr>
      <vt:lpstr>عرض تقديمي في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Drintisar</dc:creator>
  <cp:lastModifiedBy>getar</cp:lastModifiedBy>
  <cp:revision>145</cp:revision>
  <dcterms:created xsi:type="dcterms:W3CDTF">2012-12-16T19:28:08Z</dcterms:created>
  <dcterms:modified xsi:type="dcterms:W3CDTF">2023-12-12T23:57:23Z</dcterms:modified>
</cp:coreProperties>
</file>