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Masters/slideMaster4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notesMasters/notesMaster1.xml" ContentType="application/vnd.openxmlformats-officedocument.presentationml.notesMaster+xml"/>
  <Override PartName="/ppt/theme/theme6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6"/>
  </p:notes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5209" autoAdjust="0"/>
  </p:normalViewPr>
  <p:slideViewPr>
    <p:cSldViewPr snapToGrid="0">
      <p:cViewPr varScale="1">
        <p:scale>
          <a:sx n="83" d="100"/>
          <a:sy n="83" d="100"/>
        </p:scale>
        <p:origin x="658" y="4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6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967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F50CD186-1F3B-49D2-8443-3BC628011625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1048968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969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7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97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AB3CB94A-D8AE-492E-B806-0F31247FCDC6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شريحة عنوان"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744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algn="ctr" indent="0" marL="0">
              <a:buNone/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  <p:sp>
        <p:nvSpPr>
          <p:cNvPr id="104874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74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B15DA23D-181B-4610-AA0C-3BCF6CF8F86D}" type="slidenum">
              <a:rPr lang="ar-SA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عنوان ونص عمودي"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3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794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79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79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9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C9F6FFC3-9871-460E-92B1-BAE34104453D}" type="slidenum">
              <a:rPr lang="ar-SA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عنوان ونص عموديان"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759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76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76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6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9EC6B35A-DC2B-4C26-956C-8E00F7EA5908}" type="slidenum">
              <a:rPr lang="ar-SA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xAndClipArt">
  <p:cSld name="عنوان، ونص، وقصاصة فنية"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78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784" name="عنصر نائب للقصاصة الفنية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p>
            <a:pPr lvl="0"/>
            <a:endParaRPr lang="ar-IQ" noProof="0"/>
          </a:p>
        </p:txBody>
      </p:sp>
      <p:sp>
        <p:nvSpPr>
          <p:cNvPr id="104878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78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8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49A139E0-9370-4B4E-A157-0D8A11CE418E}" type="slidenum">
              <a:rPr lang="ar-SA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xAndObj">
  <p:cSld name="عنوان، ونص، ومحتوى"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75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75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75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75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5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9F8389A5-09D5-4118-9B4F-6D01C30D05E8}" type="slidenum">
              <a:rPr lang="ar-SA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AndTx">
  <p:cSld name="عنوان، ومحتوى، ونص"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4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805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806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80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80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0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0A96F04D-7C24-40B9-9FE0-AFC686B61484}" type="slidenum">
              <a:rPr lang="ar-SA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شريحة عنوان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688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algn="ctr" indent="0" marL="0">
              <a:buNone/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  <p:sp>
        <p:nvSpPr>
          <p:cNvPr id="104868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69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B15DA23D-181B-4610-AA0C-3BCF6CF8F86D}" type="slidenum">
              <a:rPr lang="ar-SA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عنوان ومحتوى"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739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74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74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764A49A8-7E38-44D7-9F1E-93B9EDA32C1B}" type="slidenum">
              <a:rPr lang="ar-SA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عنوان المقطع"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b="1" cap="all" sz="4000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71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4871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71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8A9E192F-83B5-4507-A182-582D5CBEE9D0}" type="slidenum">
              <a:rPr lang="ar-SA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محتويين"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668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669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67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67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B6D62161-2DBB-4B0C-9F03-120601233A9C}" type="slidenum">
              <a:rPr lang="ar-SA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مقارنة"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699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48700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701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48702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70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70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9D432020-A679-46E3-A2CD-E1F1A4A9ACE9}" type="slidenum">
              <a:rPr lang="ar-SA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عنوان ومحتوى"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8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789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79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79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9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764A49A8-7E38-44D7-9F1E-93B9EDA32C1B}" type="slidenum">
              <a:rPr lang="ar-SA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عنوان فقط"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72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73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561CF927-924F-4BAA-B790-E0E920111A6B}" type="slidenum">
              <a:rPr lang="ar-SA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فارغ"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67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B0790F76-1B9B-49A2-A8AF-D897D2CAC41F}" type="slidenum">
              <a:rPr lang="ar-SA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محتوى ذو تسمية توضيحية"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b="1" sz="2000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682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683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4868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68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53A8950B-3BDB-47AF-872F-7325A7ABAFEF}" type="slidenum">
              <a:rPr lang="ar-SA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صورة ذو تسمية توضيحية"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b="1" sz="2000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72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lvl="0"/>
            <a:endParaRPr lang="ar-IQ" noProof="0"/>
          </a:p>
        </p:txBody>
      </p:sp>
      <p:sp>
        <p:nvSpPr>
          <p:cNvPr id="104872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4872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72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5FE8059E-71D5-48F8-A6DA-FAAD73944467}" type="slidenum">
              <a:rPr lang="ar-SA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عنوان ونص عمودي"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674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67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67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C9F6FFC3-9871-460E-92B1-BAE34104453D}" type="slidenum">
              <a:rPr lang="ar-SA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عنوان ونص عموديان"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718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71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72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9EC6B35A-DC2B-4C26-956C-8E00F7EA5908}" type="slidenum">
              <a:rPr lang="ar-SA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xAndClipArt">
  <p:cSld name="عنوان، ونص، وقصاصة فنية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69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694" name="عنصر نائب للقصاصة الفنية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p>
            <a:pPr lvl="0"/>
            <a:endParaRPr lang="ar-IQ" noProof="0"/>
          </a:p>
        </p:txBody>
      </p:sp>
      <p:sp>
        <p:nvSpPr>
          <p:cNvPr id="104869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69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49A139E0-9370-4B4E-A157-0D8A11CE418E}" type="slidenum">
              <a:rPr lang="ar-SA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xAndObj">
  <p:cSld name="عنوان، ونص، ومحتوى"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73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73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73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73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9F8389A5-09D5-4118-9B4F-6D01C30D05E8}" type="slidenum">
              <a:rPr lang="ar-SA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AndTx">
  <p:cSld name="عنوان، ومحتوى، ونص"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707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708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70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7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0A96F04D-7C24-40B9-9FE0-AFC686B61484}" type="slidenum">
              <a:rPr lang="ar-SA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شريحة عنوان"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1" name="شكل بيضاوي 12"/>
          <p:cNvSpPr/>
          <p:nvPr/>
        </p:nvSpPr>
        <p:spPr>
          <a:xfrm>
            <a:off x="1228577" y="1413802"/>
            <a:ext cx="280416" cy="210312"/>
          </a:xfrm>
          <a:prstGeom prst="ellipse"/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 defTabSz="914400" eaLnBrk="1" fontAlgn="auto" hangingPunct="1" indent="0" latinLnBrk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48892" name="شكل بيضاوي 13"/>
          <p:cNvSpPr/>
          <p:nvPr/>
        </p:nvSpPr>
        <p:spPr>
          <a:xfrm>
            <a:off x="1543051" y="1344614"/>
            <a:ext cx="84667" cy="65087"/>
          </a:xfrm>
          <a:prstGeom prst="ellipse"/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 defTabSz="914400" eaLnBrk="1" fontAlgn="auto" hangingPunct="1" indent="0" latinLnBrk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48893" name="عنوان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/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048894" name="عنوان فرعي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algn="l" indent="0" marL="27432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1048895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B4ABCCD-7FFB-445D-BA4B-D50F88F71C0F}" type="datetimeFigureOut">
              <a:rPr lang="ar-SA" smtClean="0"/>
              <a:t>01/04/1444</a:t>
            </a:fld>
            <a:endParaRPr lang="ar-SA"/>
          </a:p>
        </p:txBody>
      </p:sp>
      <p:sp>
        <p:nvSpPr>
          <p:cNvPr id="1048896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897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AC324-98DF-4CC0-B267-D4255D86F5A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عنوان المقطع"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b="1" cap="all" sz="4000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770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4877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77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7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8A9E192F-83B5-4507-A182-582D5CBEE9D0}" type="slidenum">
              <a:rPr lang="ar-SA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عنوان ومحتوى"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8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048899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048900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EF52EE1-FEAA-4A0D-BF91-3DADF099FA0B}" type="datetimeFigureOut">
              <a:rPr lang="ar-SA" smtClean="0"/>
              <a:t>01/04/1444</a:t>
            </a:fld>
            <a:endParaRPr lang="ar-SA"/>
          </a:p>
        </p:txBody>
      </p:sp>
      <p:sp>
        <p:nvSpPr>
          <p:cNvPr id="1048901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902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3034D5D-0D81-4601-BB13-97081C9D43B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عنوان المقطع"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6" name="مستطيل 12"/>
          <p:cNvSpPr/>
          <p:nvPr/>
        </p:nvSpPr>
        <p:spPr>
          <a:xfrm>
            <a:off x="3043767" y="0"/>
            <a:ext cx="9144000" cy="6858000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 indent="0" latinLnBrk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48827" name="مستطيل 13"/>
          <p:cNvSpPr/>
          <p:nvPr/>
        </p:nvSpPr>
        <p:spPr bwMode="invGray">
          <a:xfrm>
            <a:off x="3048000" y="0"/>
            <a:ext cx="101600" cy="6858000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>
            <a:outerShdw algn="tl" blurRad="38550" dir="10800000" dist="3800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 indent="0" latinLnBrk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48828" name="شكل بيضاوي 15"/>
          <p:cNvSpPr/>
          <p:nvPr/>
        </p:nvSpPr>
        <p:spPr>
          <a:xfrm>
            <a:off x="2896428" y="2814656"/>
            <a:ext cx="280416" cy="210312"/>
          </a:xfrm>
          <a:prstGeom prst="ellipse"/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 defTabSz="914400" eaLnBrk="1" fontAlgn="auto" hangingPunct="1" indent="0" latinLnBrk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48829" name="شكل بيضاوي 16"/>
          <p:cNvSpPr/>
          <p:nvPr/>
        </p:nvSpPr>
        <p:spPr>
          <a:xfrm>
            <a:off x="3210984" y="2746375"/>
            <a:ext cx="84667" cy="63500"/>
          </a:xfrm>
          <a:prstGeom prst="ellipse"/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 defTabSz="914400" eaLnBrk="1" fontAlgn="auto" hangingPunct="1" indent="0" latinLnBrk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48830" name="عنوان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b="1" cap="all" sz="4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048831" name="عنصر نائب للنص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indent="0" marL="18288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4883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F1976E4-73AD-43E0-9497-033D5A0454C7}" type="datetimeFigureOut">
              <a:rPr lang="ar-SA" smtClean="0"/>
              <a:t>01/04/1444</a:t>
            </a:fld>
            <a:endParaRPr lang="ar-SA"/>
          </a:p>
        </p:txBody>
      </p:sp>
      <p:sp>
        <p:nvSpPr>
          <p:cNvPr id="104883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83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E34503E-6167-4E3A-8749-881B70E749E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محتويين"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5" name="عنوان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048836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048837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048838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282BAE2-6988-4C82-B045-76814083A227}" type="datetimeFigureOut">
              <a:rPr lang="ar-SA" smtClean="0"/>
              <a:t>01/04/1444</a:t>
            </a:fld>
            <a:endParaRPr lang="ar-SA"/>
          </a:p>
        </p:txBody>
      </p:sp>
      <p:sp>
        <p:nvSpPr>
          <p:cNvPr id="1048839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840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CB027E5-57F4-4771-A376-0F00A551BBA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woTxTwoObj">
  <p:cSld name="مقارنة"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3" name="عنوان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baseline="0" b="1" cap="none" sz="45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048884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algn="l" indent="0" marL="64008">
              <a:lnSpc>
                <a:spcPct val="100000"/>
              </a:lnSpc>
              <a:spcBef>
                <a:spcPts val="100"/>
              </a:spcBef>
              <a:buNone/>
              <a:defRPr b="0" sz="1900">
                <a:solidFill>
                  <a:schemeClr val="tx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48885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algn="l" indent="0" marL="64008">
              <a:lnSpc>
                <a:spcPct val="100000"/>
              </a:lnSpc>
              <a:spcBef>
                <a:spcPts val="100"/>
              </a:spcBef>
              <a:buNone/>
              <a:defRPr b="0" sz="1900">
                <a:solidFill>
                  <a:schemeClr val="tx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48886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indent="-274320" marL="393192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048887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indent="-274320" marL="393192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048888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1DAB193-4BE9-4D34-85C5-64E6C402D43C}" type="datetimeFigureOut">
              <a:rPr lang="ar-SA" smtClean="0"/>
              <a:t>01/04/1444</a:t>
            </a:fld>
            <a:endParaRPr lang="ar-SA"/>
          </a:p>
        </p:txBody>
      </p:sp>
      <p:sp>
        <p:nvSpPr>
          <p:cNvPr id="1048889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890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86C6086-BAA5-46CE-91F9-EB258A0E227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عنوان فقط"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9" name="عنوان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048880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1B869AD-91CA-4E90-B73F-7A6DBB4E656B}" type="datetimeFigureOut">
              <a:rPr lang="ar-SA" smtClean="0"/>
              <a:t>01/04/1444</a:t>
            </a:fld>
            <a:endParaRPr lang="ar-SA"/>
          </a:p>
        </p:txBody>
      </p:sp>
      <p:sp>
        <p:nvSpPr>
          <p:cNvPr id="1048881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882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9308388-3158-496F-A9B1-9F1665B5C53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blank">
  <p:cSld name="فارغ"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1" name="مستطيل 12"/>
          <p:cNvSpPr/>
          <p:nvPr/>
        </p:nvSpPr>
        <p:spPr>
          <a:xfrm>
            <a:off x="1352552" y="0"/>
            <a:ext cx="10839449" cy="6858000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 indent="0" latinLnBrk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48842" name="مستطيل 13"/>
          <p:cNvSpPr/>
          <p:nvPr/>
        </p:nvSpPr>
        <p:spPr bwMode="invGray">
          <a:xfrm>
            <a:off x="1352551" y="0"/>
            <a:ext cx="97367" cy="6858000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>
            <a:outerShdw algn="tl" blurRad="38550" dir="10800000" dist="3800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 indent="0" latinLnBrk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48843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87DAEE8-D959-4D20-81F9-973DD332E009}" type="datetimeFigureOut">
              <a:rPr lang="ar-SA" smtClean="0"/>
              <a:t>01/04/1444</a:t>
            </a:fld>
            <a:endParaRPr lang="ar-SA"/>
          </a:p>
        </p:txBody>
      </p:sp>
      <p:sp>
        <p:nvSpPr>
          <p:cNvPr id="1048844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845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8F73ED9-A271-4134-BFF9-D4A72AF053E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محتوى ذو تسمية توضيحية"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0" name="عنوان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baseline="0" b="1" cap="all" sz="2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048861" name="عنصر نائب للنص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indent="0" marL="4572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48862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048863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DD2EDA5-E1AA-4756-822A-1B70FC115E43}" type="datetimeFigureOut">
              <a:rPr lang="ar-SA" smtClean="0"/>
              <a:t>01/04/1444</a:t>
            </a:fld>
            <a:endParaRPr lang="ar-SA"/>
          </a:p>
        </p:txBody>
      </p:sp>
      <p:sp>
        <p:nvSpPr>
          <p:cNvPr id="1048864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865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4C4D6AF-080D-4536-9B7E-3589E8ACECE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صورة ذو تسمية توضيحية"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1" name="مستطيل 12"/>
          <p:cNvSpPr/>
          <p:nvPr/>
        </p:nvSpPr>
        <p:spPr>
          <a:xfrm>
            <a:off x="1016000" y="1066800"/>
            <a:ext cx="6096000" cy="4572000"/>
          </a:xfrm>
          <a:prstGeom prst="rect"/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algn="tl" blurRad="55500" dir="5400000" dist="18500" rotWithShape="0">
              <a:srgbClr val="000000">
                <a:alpha val="3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p>
            <a:pPr algn="l" defTabSz="914400" eaLnBrk="1" fontAlgn="auto" hangingPunct="1" indent="-283464" latinLnBrk="0" lvl="0" marL="0" marR="0" rtl="0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</a:pPr>
            <a:endParaRPr baseline="0" b="0" cap="none" sz="3200" i="0" kern="1200" kumimoji="0" lang="en-US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Arial" pitchFamily="34" charset="0"/>
            </a:endParaRPr>
          </a:p>
        </p:txBody>
      </p:sp>
      <p:sp>
        <p:nvSpPr>
          <p:cNvPr id="1048852" name="مخطط انسيابي: معالجة 13"/>
          <p:cNvSpPr/>
          <p:nvPr/>
        </p:nvSpPr>
        <p:spPr>
          <a:xfrm rot="19468671">
            <a:off x="529167" y="954089"/>
            <a:ext cx="914400" cy="204787"/>
          </a:xfrm>
          <a:prstGeom prst="flowChartProcess"/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algn="tl" blurRad="25400" dir="3300000" dist="25400" rotWithShape="0" sx="96000" sy="9600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 indent="0" latinLnBrk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48853" name="مخطط انسيابي: معالجة 15"/>
          <p:cNvSpPr/>
          <p:nvPr/>
        </p:nvSpPr>
        <p:spPr>
          <a:xfrm rot="2103354" flipH="1">
            <a:off x="6671734" y="936625"/>
            <a:ext cx="865717" cy="204788"/>
          </a:xfrm>
          <a:prstGeom prst="flowChartProcess"/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algn="tl" blurRad="25400" dir="3300000" dist="25400" rotWithShape="0" sx="96000" sy="9600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 indent="0" latinLnBrk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dirty="0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48854" name="عنوان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b="1" sz="2100">
                <a:effectLst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048855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ar-SA" noProof="0"/>
              <a:t>انقر فوق الرمز لإضافة صورة</a:t>
            </a:r>
            <a:endParaRPr dirty="0" lang="en-US" noProof="0"/>
          </a:p>
        </p:txBody>
      </p:sp>
      <p:sp>
        <p:nvSpPr>
          <p:cNvPr id="1048856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algn="l" indent="0" marL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48857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9F0DE09-51B7-4A69-B945-F0E47067D37C}" type="datetimeFigureOut">
              <a:rPr lang="ar-SA" smtClean="0"/>
              <a:t>01/04/1444</a:t>
            </a:fld>
            <a:endParaRPr lang="ar-SA"/>
          </a:p>
        </p:txBody>
      </p:sp>
      <p:sp>
        <p:nvSpPr>
          <p:cNvPr id="1048858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859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514E1ED-E741-4FDD-A60D-3F8BC98E28C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عنوان ونص عمودي"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6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048847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048848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BA6DB32-9D0B-4AF5-BBD2-83FD77446FD4}" type="datetimeFigureOut">
              <a:rPr lang="ar-SA" smtClean="0"/>
              <a:t>01/04/1444</a:t>
            </a:fld>
            <a:endParaRPr lang="ar-SA"/>
          </a:p>
        </p:txBody>
      </p:sp>
      <p:sp>
        <p:nvSpPr>
          <p:cNvPr id="1048849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850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C465A88-1395-47DC-8F81-DF78FBB8937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عنوان ونص عموديان"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6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048867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048868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CE93A1B-B794-4A72-9D0A-1ADF9E5D54C6}" type="datetimeFigureOut">
              <a:rPr lang="ar-SA" smtClean="0"/>
              <a:t>01/04/1444</a:t>
            </a:fld>
            <a:endParaRPr lang="ar-SA"/>
          </a:p>
        </p:txBody>
      </p:sp>
      <p:sp>
        <p:nvSpPr>
          <p:cNvPr id="1048869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870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83426E9-57C7-4C8B-AA54-18F29D9C48C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محتويين"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799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800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80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80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0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B6D62161-2DBB-4B0C-9F03-120601233A9C}" type="slidenum">
              <a:rPr lang="ar-SA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1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872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73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74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75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7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87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7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8DC0D2ED-F0BE-4865-AD7B-3F877D276C92}" type="slidenum">
              <a:rPr lang="ar-IQ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شريحة عنوان">
    <p:spTree>
      <p:nvGrpSpPr>
        <p:cNvPr id="1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6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957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  <p:sp>
        <p:nvSpPr>
          <p:cNvPr id="1048958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0D9F1B5F-660D-48E9-9094-07DB801B4CD6}" type="datetimeFigureOut">
              <a:rPr lang="ar-SA" smtClean="0"/>
              <a:t>01/04/1444</a:t>
            </a:fld>
            <a:endParaRPr lang="ar-SA"/>
          </a:p>
        </p:txBody>
      </p:sp>
      <p:sp>
        <p:nvSpPr>
          <p:cNvPr id="1048959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endParaRPr lang="ar-SA"/>
          </a:p>
        </p:txBody>
      </p:sp>
      <p:sp>
        <p:nvSpPr>
          <p:cNvPr id="1048960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FD429EB9-5C7C-4E8A-83B7-D03B1490733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عنوان ومحتوى">
    <p:spTree>
      <p:nvGrpSpPr>
        <p:cNvPr id="1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1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962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96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EEA22B5D-6F1B-449F-B0CB-223AA43AB9B2}" type="datetimeFigureOut">
              <a:rPr lang="ar-SA" smtClean="0"/>
              <a:t>01/04/1444</a:t>
            </a:fld>
            <a:endParaRPr lang="ar-SA"/>
          </a:p>
        </p:txBody>
      </p:sp>
      <p:sp>
        <p:nvSpPr>
          <p:cNvPr id="104896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endParaRPr lang="ar-SA"/>
          </a:p>
        </p:txBody>
      </p:sp>
      <p:sp>
        <p:nvSpPr>
          <p:cNvPr id="104896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D8559A77-97B2-4261-A691-940ED705A59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عنوان المقطع">
    <p:spTree>
      <p:nvGrpSpPr>
        <p:cNvPr id="1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8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b="1" cap="all" sz="4000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909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48910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36F0C369-D42B-4DB3-A011-22EDCAB5D15C}" type="datetimeFigureOut">
              <a:rPr lang="ar-SA" smtClean="0"/>
              <a:t>01/04/1444</a:t>
            </a:fld>
            <a:endParaRPr lang="ar-SA"/>
          </a:p>
        </p:txBody>
      </p:sp>
      <p:sp>
        <p:nvSpPr>
          <p:cNvPr id="1048911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endParaRPr lang="ar-SA"/>
          </a:p>
        </p:txBody>
      </p:sp>
      <p:sp>
        <p:nvSpPr>
          <p:cNvPr id="1048912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2D06A80B-73CC-4D1A-BDD7-79B553FE466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محتويين">
    <p:spTree>
      <p:nvGrpSpPr>
        <p:cNvPr id="1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0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951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952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953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C61F386A-FD6B-478D-B9E5-CAE803AA0F6C}" type="datetimeFigureOut">
              <a:rPr lang="ar-SA" smtClean="0"/>
              <a:t>01/04/1444</a:t>
            </a:fld>
            <a:endParaRPr lang="ar-SA"/>
          </a:p>
        </p:txBody>
      </p:sp>
      <p:sp>
        <p:nvSpPr>
          <p:cNvPr id="1048954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endParaRPr lang="ar-SA"/>
          </a:p>
        </p:txBody>
      </p:sp>
      <p:sp>
        <p:nvSpPr>
          <p:cNvPr id="1048955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35027C3A-E864-49FE-A68F-25FF14A3FB8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مقارنة">
    <p:spTree>
      <p:nvGrpSpPr>
        <p:cNvPr id="1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3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934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48935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936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48937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938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DE2D88CF-A968-4001-9BC0-E8E3192BD247}" type="datetimeFigureOut">
              <a:rPr lang="ar-SA" smtClean="0"/>
              <a:t>01/04/1444</a:t>
            </a:fld>
            <a:endParaRPr lang="ar-SA"/>
          </a:p>
        </p:txBody>
      </p:sp>
      <p:sp>
        <p:nvSpPr>
          <p:cNvPr id="1048939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endParaRPr lang="ar-SA"/>
          </a:p>
        </p:txBody>
      </p:sp>
      <p:sp>
        <p:nvSpPr>
          <p:cNvPr id="1048940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906F0183-A32C-428D-B38B-07151C43E43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عنوان فقط">
    <p:spTree>
      <p:nvGrpSpPr>
        <p:cNvPr id="1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1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942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B2385B66-7BAA-4705-98E3-22B8BE1AAC46}" type="datetimeFigureOut">
              <a:rPr lang="ar-SA" smtClean="0"/>
              <a:t>01/04/1444</a:t>
            </a:fld>
            <a:endParaRPr lang="ar-SA"/>
          </a:p>
        </p:txBody>
      </p:sp>
      <p:sp>
        <p:nvSpPr>
          <p:cNvPr id="1048943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endParaRPr lang="ar-SA"/>
          </a:p>
        </p:txBody>
      </p:sp>
      <p:sp>
        <p:nvSpPr>
          <p:cNvPr id="1048944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80D04D93-0D22-4054-92E9-F3CC03FB2D3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فارغ">
    <p:spTree>
      <p:nvGrpSpPr>
        <p:cNvPr id="1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4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129D73A6-0BEF-44D9-A106-C6CF7BF426CA}" type="datetimeFigureOut">
              <a:rPr lang="ar-SA" smtClean="0"/>
              <a:t>01/04/1444</a:t>
            </a:fld>
            <a:endParaRPr lang="ar-SA"/>
          </a:p>
        </p:txBody>
      </p:sp>
      <p:sp>
        <p:nvSpPr>
          <p:cNvPr id="1048925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endParaRPr lang="ar-SA"/>
          </a:p>
        </p:txBody>
      </p:sp>
      <p:sp>
        <p:nvSpPr>
          <p:cNvPr id="1048926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D664F306-9275-4758-87A9-5606D2C2F5F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محتوى ذو تسمية توضيحية">
    <p:spTree>
      <p:nvGrpSpPr>
        <p:cNvPr id="1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3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b="1" sz="2000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914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915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48916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0E8D37F2-4B47-48B3-A014-C579AE042175}" type="datetimeFigureOut">
              <a:rPr lang="ar-SA" smtClean="0"/>
              <a:t>01/04/1444</a:t>
            </a:fld>
            <a:endParaRPr lang="ar-SA"/>
          </a:p>
        </p:txBody>
      </p:sp>
      <p:sp>
        <p:nvSpPr>
          <p:cNvPr id="1048917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endParaRPr lang="ar-SA"/>
          </a:p>
        </p:txBody>
      </p:sp>
      <p:sp>
        <p:nvSpPr>
          <p:cNvPr id="1048918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5A1EFBA0-57B0-4611-8460-BAE87E5E539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صورة ذو تسمية توضيحية">
    <p:spTree>
      <p:nvGrpSpPr>
        <p:cNvPr id="1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7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b="1" sz="2000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928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lvl="0"/>
            <a:endParaRPr lang="ar-IQ" noProof="0"/>
          </a:p>
        </p:txBody>
      </p:sp>
      <p:sp>
        <p:nvSpPr>
          <p:cNvPr id="1048929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48930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374EB6D0-4C60-4D3C-99E6-582971B0D583}" type="datetimeFigureOut">
              <a:rPr lang="ar-SA" smtClean="0"/>
              <a:t>01/04/1444</a:t>
            </a:fld>
            <a:endParaRPr lang="ar-SA"/>
          </a:p>
        </p:txBody>
      </p:sp>
      <p:sp>
        <p:nvSpPr>
          <p:cNvPr id="1048931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endParaRPr lang="ar-SA"/>
          </a:p>
        </p:txBody>
      </p:sp>
      <p:sp>
        <p:nvSpPr>
          <p:cNvPr id="1048932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2D79EBA2-5726-4277-A6BA-78982C8605D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مقارنة"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775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48776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777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48778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77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78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8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9D432020-A679-46E3-A2CD-E1F1A4A9ACE9}" type="slidenum">
              <a:rPr lang="ar-SA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عنوان ونص عمودي">
    <p:spTree>
      <p:nvGrpSpPr>
        <p:cNvPr id="1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9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920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921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F237060A-A37D-4526-947E-4005AE9BE9CC}" type="datetimeFigureOut">
              <a:rPr lang="ar-SA" smtClean="0"/>
              <a:t>01/04/1444</a:t>
            </a:fld>
            <a:endParaRPr lang="ar-SA"/>
          </a:p>
        </p:txBody>
      </p:sp>
      <p:sp>
        <p:nvSpPr>
          <p:cNvPr id="1048922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endParaRPr lang="ar-SA"/>
          </a:p>
        </p:txBody>
      </p:sp>
      <p:sp>
        <p:nvSpPr>
          <p:cNvPr id="1048923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03102245-8597-4867-9923-5D7609BC6CFE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عنوان ونص عموديان">
    <p:spTree>
      <p:nvGrpSpPr>
        <p:cNvPr id="1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5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946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94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03FAB52C-D29B-4ADA-8BBE-B9924D264860}" type="datetimeFigureOut">
              <a:rPr lang="ar-SA" smtClean="0"/>
              <a:t>01/04/1444</a:t>
            </a:fld>
            <a:endParaRPr lang="ar-SA"/>
          </a:p>
        </p:txBody>
      </p:sp>
      <p:sp>
        <p:nvSpPr>
          <p:cNvPr id="104894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endParaRPr lang="ar-SA"/>
          </a:p>
        </p:txBody>
      </p:sp>
      <p:sp>
        <p:nvSpPr>
          <p:cNvPr id="104894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881FE8DA-3ABD-4B2E-9AE6-99D74BCEE5F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شريحة عنوان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627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  <p:sp>
        <p:nvSpPr>
          <p:cNvPr id="1048628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68EE049B-26CB-40CC-9E4F-128FDF2288E9}" type="datetimeFigureOut">
              <a:rPr lang="ar-SA" smtClean="0"/>
              <a:t>01/04/1444</a:t>
            </a:fld>
            <a:endParaRPr lang="ar-SA"/>
          </a:p>
        </p:txBody>
      </p:sp>
      <p:sp>
        <p:nvSpPr>
          <p:cNvPr id="1048629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endParaRPr lang="ar-SA"/>
          </a:p>
        </p:txBody>
      </p:sp>
      <p:sp>
        <p:nvSpPr>
          <p:cNvPr id="1048630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D3040629-DA7C-4E8B-9E40-4D06AF61B2E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عنوان ومحتوى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635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636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A4A102FC-A596-48A5-AB34-4BEBC76B92AD}" type="datetimeFigureOut">
              <a:rPr lang="ar-SA" smtClean="0"/>
              <a:t>01/04/1444</a:t>
            </a:fld>
            <a:endParaRPr lang="ar-SA"/>
          </a:p>
        </p:txBody>
      </p:sp>
      <p:sp>
        <p:nvSpPr>
          <p:cNvPr id="1048637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endParaRPr lang="ar-SA"/>
          </a:p>
        </p:txBody>
      </p:sp>
      <p:sp>
        <p:nvSpPr>
          <p:cNvPr id="1048638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E1EB3935-C2C1-4782-A2FD-FDE120021E6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عنوان المقطع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b="1" cap="all" sz="4000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646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4864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C27B949E-C11B-43F4-8DF6-9051626BEA80}" type="datetimeFigureOut">
              <a:rPr lang="ar-SA" smtClean="0"/>
              <a:t>01/04/1444</a:t>
            </a:fld>
            <a:endParaRPr lang="ar-SA"/>
          </a:p>
        </p:txBody>
      </p:sp>
      <p:sp>
        <p:nvSpPr>
          <p:cNvPr id="104864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endParaRPr lang="ar-SA"/>
          </a:p>
        </p:txBody>
      </p:sp>
      <p:sp>
        <p:nvSpPr>
          <p:cNvPr id="104864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94C23BF6-CDBE-4735-95E9-B9BA4FB36A1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محتويين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605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606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607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777DAD5F-E7A0-4CC7-8F3F-F5727F317930}" type="datetimeFigureOut">
              <a:rPr lang="ar-SA" smtClean="0"/>
              <a:t>01/04/1444</a:t>
            </a:fld>
            <a:endParaRPr lang="ar-SA"/>
          </a:p>
        </p:txBody>
      </p:sp>
      <p:sp>
        <p:nvSpPr>
          <p:cNvPr id="1048608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endParaRPr lang="ar-SA"/>
          </a:p>
        </p:txBody>
      </p:sp>
      <p:sp>
        <p:nvSpPr>
          <p:cNvPr id="1048609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7B95FFFF-E659-4D95-B539-D2E542A257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مقارنة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655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48656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657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48658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659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39B543BF-A8E7-4F87-A28A-98B6DF269A30}" type="datetimeFigureOut">
              <a:rPr lang="ar-SA" smtClean="0"/>
              <a:t>01/04/1444</a:t>
            </a:fld>
            <a:endParaRPr lang="ar-SA"/>
          </a:p>
        </p:txBody>
      </p:sp>
      <p:sp>
        <p:nvSpPr>
          <p:cNvPr id="1048660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endParaRPr lang="ar-SA"/>
          </a:p>
        </p:txBody>
      </p:sp>
      <p:sp>
        <p:nvSpPr>
          <p:cNvPr id="1048661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EB1E275E-89E3-42E1-9741-92BB709C098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عنوان فقط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651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D20100CF-BDFF-461F-B163-7D20EFA5F0B1}" type="datetimeFigureOut">
              <a:rPr lang="ar-SA" smtClean="0"/>
              <a:t>01/04/1444</a:t>
            </a:fld>
            <a:endParaRPr lang="ar-SA"/>
          </a:p>
        </p:txBody>
      </p:sp>
      <p:sp>
        <p:nvSpPr>
          <p:cNvPr id="1048652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endParaRPr lang="ar-SA"/>
          </a:p>
        </p:txBody>
      </p:sp>
      <p:sp>
        <p:nvSpPr>
          <p:cNvPr id="1048653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34DFDA04-BDBC-4D92-8510-A8CB1B5505E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فارغ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FD915567-C569-4E21-A6B4-5772B8D3A9D3}" type="datetimeFigureOut">
              <a:rPr lang="ar-SA" smtClean="0"/>
              <a:t>01/04/1444</a:t>
            </a:fld>
            <a:endParaRPr lang="ar-SA"/>
          </a:p>
        </p:txBody>
      </p:sp>
      <p:sp>
        <p:nvSpPr>
          <p:cNvPr id="1048632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endParaRPr lang="ar-SA"/>
          </a:p>
        </p:txBody>
      </p:sp>
      <p:sp>
        <p:nvSpPr>
          <p:cNvPr id="1048633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3959FE3F-7712-4B94-98F5-34BA25DAEC3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محتوى ذو تسمية توضيحية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b="1" sz="2000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640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641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48642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572224DC-697D-432C-AE91-F7E9FC34BE6D}" type="datetimeFigureOut">
              <a:rPr lang="ar-SA" smtClean="0"/>
              <a:t>01/04/1444</a:t>
            </a:fld>
            <a:endParaRPr lang="ar-SA"/>
          </a:p>
        </p:txBody>
      </p:sp>
      <p:sp>
        <p:nvSpPr>
          <p:cNvPr id="1048643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endParaRPr lang="ar-SA"/>
          </a:p>
        </p:txBody>
      </p:sp>
      <p:sp>
        <p:nvSpPr>
          <p:cNvPr id="1048644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2371B9D0-39E9-4BAC-A5A4-4D6F89E7AD7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عنوان فقط"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74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75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5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561CF927-924F-4BAA-B790-E0E920111A6B}" type="slidenum">
              <a:rPr lang="ar-SA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صورة ذو تسمية توضيحية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b="1" sz="2000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611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lvl="0"/>
            <a:endParaRPr lang="ar-IQ" noProof="0"/>
          </a:p>
        </p:txBody>
      </p:sp>
      <p:sp>
        <p:nvSpPr>
          <p:cNvPr id="1048612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48613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77613AD2-D9FE-4111-BCEE-7DA0C43011AC}" type="datetimeFigureOut">
              <a:rPr lang="ar-SA" smtClean="0"/>
              <a:t>01/04/1444</a:t>
            </a:fld>
            <a:endParaRPr lang="ar-SA"/>
          </a:p>
        </p:txBody>
      </p:sp>
      <p:sp>
        <p:nvSpPr>
          <p:cNvPr id="1048614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endParaRPr lang="ar-SA"/>
          </a:p>
        </p:txBody>
      </p:sp>
      <p:sp>
        <p:nvSpPr>
          <p:cNvPr id="1048615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4585C0FF-D0B0-4C35-8A62-192117D7834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عنوان ونص عمودي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622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62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BE9FDE0B-9391-425C-9AC8-D235881B9BE7}" type="datetimeFigureOut">
              <a:rPr lang="ar-SA" smtClean="0"/>
              <a:t>01/04/1444</a:t>
            </a:fld>
            <a:endParaRPr lang="ar-SA"/>
          </a:p>
        </p:txBody>
      </p:sp>
      <p:sp>
        <p:nvSpPr>
          <p:cNvPr id="104862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endParaRPr lang="ar-SA"/>
          </a:p>
        </p:txBody>
      </p:sp>
      <p:sp>
        <p:nvSpPr>
          <p:cNvPr id="104862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3E22AE73-5A17-42A3-896E-2E6CC96A637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عنوان ونص عموديان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617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618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2A44E0A0-F032-4466-A973-E1177BDBD142}" type="datetimeFigureOut">
              <a:rPr lang="ar-SA" smtClean="0"/>
              <a:t>01/04/1444</a:t>
            </a:fld>
            <a:endParaRPr lang="ar-SA"/>
          </a:p>
        </p:txBody>
      </p:sp>
      <p:sp>
        <p:nvSpPr>
          <p:cNvPr id="1048619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endParaRPr lang="ar-SA"/>
          </a:p>
        </p:txBody>
      </p:sp>
      <p:sp>
        <p:nvSpPr>
          <p:cNvPr id="1048620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DEC9">
                    <a:shade val="50000"/>
                    <a:satMod val="200000"/>
                  </a:srgbClr>
                </a:solidFill>
              </a:defRPr>
            </a:lvl1pPr>
          </a:lstStyle>
          <a:p>
            <a:fld id="{554F62E4-9645-4CB7-BE85-F558E16F9FD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فارغ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58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B0790F76-1B9B-49A2-A8AF-D897D2CAC41F}" type="slidenum">
              <a:rPr lang="ar-SA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محتوى ذو تسمية توضيحية"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0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b="1" sz="2000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811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812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4881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81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1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53A8950B-3BDB-47AF-872F-7325A7ABAFEF}" type="slidenum">
              <a:rPr lang="ar-SA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صورة ذو تسمية توضيحية"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b="1" sz="2000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764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lvl="0"/>
            <a:endParaRPr lang="ar-IQ" noProof="0"/>
          </a:p>
        </p:txBody>
      </p:sp>
      <p:sp>
        <p:nvSpPr>
          <p:cNvPr id="1048765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4876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76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6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5FE8059E-71D5-48F8-A6DA-FAAD73944467}" type="slidenum">
              <a:rPr lang="ar-SA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theme" Target="../theme/theme2.xml"/></Relationships>
</file>

<file path=ppt/slideMasters/_rels/slideMaster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theme" Target="../theme/theme3.xml"/></Relationships>
</file>

<file path=ppt/slideMasters/_rels/slideMaster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1.xml"/><Relationship Id="rId12" Type="http://schemas.openxmlformats.org/officeDocument/2006/relationships/theme" Target="../theme/theme4.xml"/></Relationships>
</file>

<file path=ppt/slideMasters/_rels/slideMaster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2.xml"/><Relationship Id="rId1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/>
          <a:noFill/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485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/>
          <a:noFill/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4857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algn="r" fontAlgn="base" rtl="1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104857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 rtl="1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104858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 fontAlgn="base" rtl="1">
              <a:spcBef>
                <a:spcPct val="0"/>
              </a:spcBef>
              <a:spcAft>
                <a:spcPct val="0"/>
              </a:spcAft>
            </a:pPr>
            <a:fld id="{C60DF6A7-1B2A-4DA2-9FD1-8B8272609980}" type="slidenum">
              <a:rPr lang="ar-SA" smtClean="0"/>
              <a:pPr fontAlgn="base" rtl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txStyles>
    <p:titleStyle>
      <a:lvl1pPr algn="ctr" eaLnBrk="0" fontAlgn="base" hangingPunct="0" rtl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eaLnBrk="0" fontAlgn="base" hangingPunct="0" rtl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eaLnBrk="0" fontAlgn="base" hangingPunct="0" rtl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eaLnBrk="0" fontAlgn="base" hangingPunct="0" rtl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eaLnBrk="0" fontAlgn="base" hangingPunct="0" rtl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algn="ctr" fontAlgn="base" marL="457200" rtl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algn="ctr" fontAlgn="base" marL="914400" rtl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algn="ctr" fontAlgn="base" marL="1371600" rtl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algn="ctr" fontAlgn="base" marL="1828800" rtl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algn="r" eaLnBrk="0" fontAlgn="base" hangingPunct="0" indent="-342900" marL="342900" rtl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r" eaLnBrk="0" fontAlgn="base" hangingPunct="0" indent="-285750" marL="742950" rtl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algn="r" eaLnBrk="0" fontAlgn="base" hangingPunct="0" indent="-228600" marL="1143000" rtl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algn="r" eaLnBrk="0" fontAlgn="base" hangingPunct="0" indent="-228600" marL="1600200" rtl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algn="r" eaLnBrk="0" fontAlgn="base" hangingPunct="0" indent="-228600" marL="2057400" rtl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algn="r" fontAlgn="base" indent="-228600" marL="2514600" rtl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algn="r" fontAlgn="base" indent="-228600" marL="2971800" rtl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algn="r" fontAlgn="base" indent="-228600" marL="3429000" rtl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algn="r" fontAlgn="base" indent="-228600" marL="3886200" rtl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algn="r" defTabSz="914400" eaLnBrk="1" hangingPunct="1" latinLnBrk="0" marL="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r" defTabSz="914400" eaLnBrk="1" hangingPunct="1" latinLnBrk="0" marL="4572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r" defTabSz="914400" eaLnBrk="1" hangingPunct="1" latinLnBrk="0" marL="9144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r" defTabSz="914400" eaLnBrk="1" hangingPunct="1" latinLnBrk="0" marL="13716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r" defTabSz="914400" eaLnBrk="1" hangingPunct="1" latinLnBrk="0" marL="18288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r" defTabSz="914400" eaLnBrk="1" hangingPunct="1" latinLnBrk="0" marL="22860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r" defTabSz="914400" eaLnBrk="1" hangingPunct="1" latinLnBrk="0" marL="27432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r" defTabSz="914400" eaLnBrk="1" hangingPunct="1" latinLnBrk="0" marL="32004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r" defTabSz="914400" eaLnBrk="1" hangingPunct="1" latinLnBrk="0" marL="36576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/>
          <a:noFill/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486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/>
          <a:noFill/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486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algn="r" fontAlgn="base" rtl="1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10486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 rtl="1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10486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 fontAlgn="base" rtl="1">
              <a:spcBef>
                <a:spcPct val="0"/>
              </a:spcBef>
              <a:spcAft>
                <a:spcPct val="0"/>
              </a:spcAft>
            </a:pPr>
            <a:fld id="{C60DF6A7-1B2A-4DA2-9FD1-8B8272609980}" type="slidenum">
              <a:rPr lang="ar-SA" smtClean="0"/>
              <a:pPr fontAlgn="base" rtl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ctr" eaLnBrk="0" fontAlgn="base" hangingPunct="0" rtl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eaLnBrk="0" fontAlgn="base" hangingPunct="0" rtl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eaLnBrk="0" fontAlgn="base" hangingPunct="0" rtl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eaLnBrk="0" fontAlgn="base" hangingPunct="0" rtl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eaLnBrk="0" fontAlgn="base" hangingPunct="0" rtl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algn="ctr" fontAlgn="base" marL="457200" rtl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algn="ctr" fontAlgn="base" marL="914400" rtl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algn="ctr" fontAlgn="base" marL="1371600" rtl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algn="ctr" fontAlgn="base" marL="1828800" rtl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algn="r" eaLnBrk="0" fontAlgn="base" hangingPunct="0" indent="-342900" marL="342900" rtl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r" eaLnBrk="0" fontAlgn="base" hangingPunct="0" indent="-285750" marL="742950" rtl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algn="r" eaLnBrk="0" fontAlgn="base" hangingPunct="0" indent="-228600" marL="1143000" rtl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algn="r" eaLnBrk="0" fontAlgn="base" hangingPunct="0" indent="-228600" marL="1600200" rtl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algn="r" eaLnBrk="0" fontAlgn="base" hangingPunct="0" indent="-228600" marL="2057400" rtl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algn="r" fontAlgn="base" indent="-228600" marL="2514600" rtl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algn="r" fontAlgn="base" indent="-228600" marL="2971800" rtl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algn="r" fontAlgn="base" indent="-228600" marL="3429000" rtl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algn="r" fontAlgn="base" indent="-228600" marL="3886200" rtl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algn="r" defTabSz="914400" eaLnBrk="1" hangingPunct="1" latinLnBrk="0" marL="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r" defTabSz="914400" eaLnBrk="1" hangingPunct="1" latinLnBrk="0" marL="4572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r" defTabSz="914400" eaLnBrk="1" hangingPunct="1" latinLnBrk="0" marL="9144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r" defTabSz="914400" eaLnBrk="1" hangingPunct="1" latinLnBrk="0" marL="13716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r" defTabSz="914400" eaLnBrk="1" hangingPunct="1" latinLnBrk="0" marL="18288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r" defTabSz="914400" eaLnBrk="1" hangingPunct="1" latinLnBrk="0" marL="22860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r" defTabSz="914400" eaLnBrk="1" hangingPunct="1" latinLnBrk="0" marL="27432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r" defTabSz="914400" eaLnBrk="1" hangingPunct="1" latinLnBrk="0" marL="32004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r" defTabSz="914400" eaLnBrk="1" hangingPunct="1" latinLnBrk="0" marL="36576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6" name="دائري 6"/>
          <p:cNvSpPr/>
          <p:nvPr/>
        </p:nvSpPr>
        <p:spPr>
          <a:xfrm>
            <a:off x="-1087967" y="-815975"/>
            <a:ext cx="21844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 indent="0" latinLnBrk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48817" name="شكل بيضاوي 7"/>
          <p:cNvSpPr/>
          <p:nvPr/>
        </p:nvSpPr>
        <p:spPr>
          <a:xfrm>
            <a:off x="224367" y="20639"/>
            <a:ext cx="2271184" cy="1703387"/>
          </a:xfrm>
          <a:prstGeom prst="ellipse"/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algn="tl" blurRad="25400" dir="5400000" dist="25400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 indent="0" latinLnBrk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48818" name="دائرة مجوفة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algn="tl" blurRad="12700" dir="4500000" dist="15000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 indent="0" latinLnBrk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48819" name="مستطيل 11"/>
          <p:cNvSpPr/>
          <p:nvPr/>
        </p:nvSpPr>
        <p:spPr>
          <a:xfrm>
            <a:off x="1350434" y="0"/>
            <a:ext cx="10841567" cy="6858000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 indent="0" latinLnBrk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48820" name="عنصر نائب للعنوان 4"/>
          <p:cNvSpPr>
            <a:spLocks noGrp="1"/>
          </p:cNvSpPr>
          <p:nvPr>
            <p:ph type="title"/>
          </p:nvPr>
        </p:nvSpPr>
        <p:spPr>
          <a:xfrm>
            <a:off x="1913467" y="274638"/>
            <a:ext cx="9999133" cy="1143000"/>
          </a:xfrm>
          <a:prstGeom prst="rect"/>
        </p:spPr>
        <p:txBody>
          <a:bodyPr anchor="ctr" anchorCtr="0" bIns="45720" compatLnSpc="1" lIns="91440" numCol="1" rIns="91440" tIns="45720" vert="horz" wrap="square">
            <a:prstTxWarp prst="textNoShape"/>
            <a:normAutofit/>
          </a:bodyPr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48821" name="عنصر نائب للنص 8"/>
          <p:cNvSpPr>
            <a:spLocks noGrp="1"/>
          </p:cNvSpPr>
          <p:nvPr>
            <p:ph type="body" idx="1"/>
          </p:nvPr>
        </p:nvSpPr>
        <p:spPr bwMode="auto">
          <a:xfrm>
            <a:off x="1913467" y="1447800"/>
            <a:ext cx="9999133" cy="4800600"/>
          </a:xfrm>
          <a:prstGeom prst="rect"/>
          <a:noFill/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48822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/>
        </p:spPr>
        <p:txBody>
          <a:bodyPr anchor="b"/>
          <a:lstStyle>
            <a:lvl1pPr algn="r" eaLnBrk="1" fontAlgn="auto" hangingPunct="1" latinLnBrk="0">
              <a:spcBef>
                <a:spcPts val="0"/>
              </a:spcBef>
              <a:spcAft>
                <a:spcPts val="0"/>
              </a:spcAft>
              <a:defRPr sz="1200" kumimoji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 rtl="1"/>
            <a:fld id="{59BB8EE3-0CD5-4702-BB70-60D832791CE6}" type="datetimeFigureOut">
              <a:rPr lang="ar-SA" smtClean="0"/>
              <a:pPr rtl="1"/>
              <a:t>01/04/1444</a:t>
            </a:fld>
            <a:endParaRPr lang="ar-SA"/>
          </a:p>
        </p:txBody>
      </p:sp>
      <p:sp>
        <p:nvSpPr>
          <p:cNvPr id="1048823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/>
        </p:spPr>
        <p:txBody>
          <a:bodyPr anchor="b"/>
          <a:lstStyle>
            <a:lvl1pPr eaLnBrk="1" fontAlgn="auto" hangingPunct="1" latinLnBrk="0">
              <a:spcBef>
                <a:spcPts val="0"/>
              </a:spcBef>
              <a:spcAft>
                <a:spcPts val="0"/>
              </a:spcAft>
              <a:defRPr sz="1200" kumimoji="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algn="r" rtl="1"/>
            <a:endParaRPr lang="ar-SA"/>
          </a:p>
        </p:txBody>
      </p:sp>
      <p:sp>
        <p:nvSpPr>
          <p:cNvPr id="1048824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11485033" y="6305550"/>
            <a:ext cx="609600" cy="476250"/>
          </a:xfrm>
          <a:prstGeom prst="rect"/>
        </p:spPr>
        <p:txBody>
          <a:bodyPr anchor="b"/>
          <a:lstStyle>
            <a:lvl1pPr algn="ctr" eaLnBrk="1" fontAlgn="auto" hangingPunct="1" latinLnBrk="0">
              <a:spcBef>
                <a:spcPts val="0"/>
              </a:spcBef>
              <a:spcAft>
                <a:spcPts val="0"/>
              </a:spcAft>
              <a:defRPr sz="1200" kumimoji="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rtl="1"/>
            <a:fld id="{CD68FAF5-84E9-4585-9C1D-5092B2870591}" type="slidenum">
              <a:rPr lang="ar-SA" smtClean="0"/>
              <a:pPr rtl="1"/>
              <a:t>‹#›</a:t>
            </a:fld>
            <a:endParaRPr lang="ar-SA"/>
          </a:p>
        </p:txBody>
      </p:sp>
      <p:sp>
        <p:nvSpPr>
          <p:cNvPr id="1048825" name="مستطيل 14"/>
          <p:cNvSpPr/>
          <p:nvPr/>
        </p:nvSpPr>
        <p:spPr bwMode="invGray">
          <a:xfrm>
            <a:off x="1352551" y="0"/>
            <a:ext cx="97367" cy="6858000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>
            <a:outerShdw algn="tl" blurRad="38550" dir="10800000" dist="3800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 indent="0" latinLnBrk="0" lvl="0" marL="0" marR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eaLnBrk="0" fontAlgn="base" hangingPunct="0" rtl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algn="tl" blurRad="50000" dir="5400000" dist="30000" rotWithShape="0">
              <a:srgbClr val="000000">
                <a:alpha val="30000"/>
              </a:srgbClr>
            </a:outerShdw>
          </a:effectLst>
          <a:latin typeface="+mj-lt"/>
          <a:ea typeface="Majalla UI"/>
          <a:cs typeface="+mj-cs"/>
        </a:defRPr>
      </a:lvl1pPr>
      <a:lvl2pPr algn="l" eaLnBrk="0" fontAlgn="base" hangingPunct="0" rtl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2pPr>
      <a:lvl3pPr algn="l" eaLnBrk="0" fontAlgn="base" hangingPunct="0" rtl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3pPr>
      <a:lvl4pPr algn="l" eaLnBrk="0" fontAlgn="base" hangingPunct="0" rtl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4pPr>
      <a:lvl5pPr algn="l" eaLnBrk="0" fontAlgn="base" hangingPunct="0" rtl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5pPr>
      <a:lvl6pPr algn="l" fontAlgn="base" marL="457200" rtl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6pPr>
      <a:lvl7pPr algn="l" fontAlgn="base" marL="914400" rtl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7pPr>
      <a:lvl8pPr algn="l" fontAlgn="base" marL="1371600" rtl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8pPr>
      <a:lvl9pPr algn="l" fontAlgn="base" marL="1828800" rtl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9pPr>
    </p:titleStyle>
    <p:bodyStyle>
      <a:lvl1pPr algn="r" eaLnBrk="0" fontAlgn="base" hangingPunct="0" indent="-282575" marL="365125" rtl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Majalla UI"/>
          <a:cs typeface="+mn-cs"/>
        </a:defRPr>
      </a:lvl1pPr>
      <a:lvl2pPr algn="r" eaLnBrk="0" fontAlgn="base" hangingPunct="0" indent="-236538" marL="639763" rtl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Majalla UI"/>
          <a:cs typeface="+mn-cs"/>
        </a:defRPr>
      </a:lvl2pPr>
      <a:lvl3pPr algn="r" eaLnBrk="0" fontAlgn="base" hangingPunct="0" indent="-228600" marL="885825" rtl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Majalla UI"/>
          <a:cs typeface="+mn-cs"/>
        </a:defRPr>
      </a:lvl3pPr>
      <a:lvl4pPr algn="r" eaLnBrk="0" fontAlgn="base" hangingPunct="0" indent="-173038" marL="1096963" rtl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algn="r" eaLnBrk="0" fontAlgn="base" hangingPunct="0" indent="-182563" marL="1296988" rtl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algn="r" eaLnBrk="1" hangingPunct="1" indent="-182880" latinLnBrk="0" marL="1508760" rtl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r" eaLnBrk="1" hangingPunct="1" indent="-182880" latinLnBrk="0" marL="1719072" rtl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r" eaLnBrk="1" hangingPunct="1" indent="-182880" latinLnBrk="0" marL="1920240" rtl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r" eaLnBrk="1" hangingPunct="1" indent="-182880" latinLnBrk="0" marL="2130552" rtl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r" eaLnBrk="1" hangingPunct="1" latinLnBrk="0" marL="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r" eaLnBrk="1" hangingPunct="1" latinLnBrk="0" marL="4572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r" eaLnBrk="1" hangingPunct="1" latinLnBrk="0" marL="9144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r" eaLnBrk="1" hangingPunct="1" latinLnBrk="0" marL="13716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r" eaLnBrk="1" hangingPunct="1" latinLnBrk="0" marL="18288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r" eaLnBrk="1" hangingPunct="1" latinLnBrk="0" marL="22860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r" eaLnBrk="1" hangingPunct="1" latinLnBrk="0" marL="27432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r" eaLnBrk="1" hangingPunct="1" latinLnBrk="0" marL="32004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r" eaLnBrk="1" hangingPunct="1" latinLnBrk="0" marL="3657600" rtl="1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3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/>
          <a:noFill/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904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/>
          <a:noFill/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905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/>
        </p:spPr>
        <p:txBody>
          <a:bodyPr anchor="ctr" bIns="45720" lIns="91440" rIns="91440" rtlCol="1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 rtl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906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/>
        </p:spPr>
        <p:txBody>
          <a:bodyPr anchor="ctr" bIns="45720" lIns="91440" rIns="91440" rtlCol="1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 rtl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907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/>
        </p:spPr>
        <p:txBody>
          <a:bodyPr anchor="ctr" bIns="45720" lIns="91440" rIns="91440" rtlCol="1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 rtl="1">
              <a:spcBef>
                <a:spcPct val="0"/>
              </a:spcBef>
              <a:spcAft>
                <a:spcPct val="0"/>
              </a:spcAft>
            </a:pPr>
            <a:fld id="{A47700E9-B95E-4C20-AB5D-4AEA33F77FF2}" type="slidenum">
              <a:rPr lang="ar-SA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 rtl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eaLnBrk="0" fontAlgn="base" hangingPunct="0" rtl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eaLnBrk="0" fontAlgn="base" hangingPunct="0" rtl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eaLnBrk="0" fontAlgn="base" hangingPunct="0" rtl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eaLnBrk="0" fontAlgn="base" hangingPunct="0" rtl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eaLnBrk="0" fontAlgn="base" hangingPunct="0" rtl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algn="ctr" fontAlgn="base" marL="457200" rtl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algn="ctr" fontAlgn="base" marL="914400" rtl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algn="ctr" fontAlgn="base" marL="1371600" rtl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algn="ctr" fontAlgn="base" marL="1828800" rtl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algn="r" eaLnBrk="0" fontAlgn="base" hangingPunct="0" indent="-342900" marL="342900" rtl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r" eaLnBrk="0" fontAlgn="base" hangingPunct="0" indent="-285750" marL="742950" rtl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r" eaLnBrk="0" fontAlgn="base" hangingPunct="0" indent="-228600" marL="1143000" rtl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r" eaLnBrk="0" fontAlgn="base" hangingPunct="0" indent="-228600" marL="1600200" rtl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r" eaLnBrk="0" fontAlgn="base" hangingPunct="0" indent="-228600" marL="2057400" rtl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r" defTabSz="914400" eaLnBrk="1" hangingPunct="1" indent="-228600" latinLnBrk="0" marL="2514600" rtl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r" defTabSz="914400" eaLnBrk="1" hangingPunct="1" indent="-228600" latinLnBrk="0" marL="2971800" rtl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r" defTabSz="914400" eaLnBrk="1" hangingPunct="1" indent="-228600" latinLnBrk="0" marL="3429000" rtl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r" defTabSz="914400" eaLnBrk="1" hangingPunct="1" indent="-228600" latinLnBrk="0" marL="3886200" rtl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algn="r" defTabSz="914400" eaLnBrk="1" hangingPunct="1" latinLnBrk="0" marL="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r" defTabSz="914400" eaLnBrk="1" hangingPunct="1" latinLnBrk="0" marL="4572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r" defTabSz="914400" eaLnBrk="1" hangingPunct="1" latinLnBrk="0" marL="9144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r" defTabSz="914400" eaLnBrk="1" hangingPunct="1" latinLnBrk="0" marL="13716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r" defTabSz="914400" eaLnBrk="1" hangingPunct="1" latinLnBrk="0" marL="18288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r" defTabSz="914400" eaLnBrk="1" hangingPunct="1" latinLnBrk="0" marL="22860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r" defTabSz="914400" eaLnBrk="1" hangingPunct="1" latinLnBrk="0" marL="27432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r" defTabSz="914400" eaLnBrk="1" hangingPunct="1" latinLnBrk="0" marL="32004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r" defTabSz="914400" eaLnBrk="1" hangingPunct="1" latinLnBrk="0" marL="36576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/>
          <a:noFill/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1048600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/>
          <a:noFill/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1048601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/>
        </p:spPr>
        <p:txBody>
          <a:bodyPr anchor="ctr" bIns="45720" lIns="91440" rIns="91440" rtlCol="1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 rtl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02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/>
        </p:spPr>
        <p:txBody>
          <a:bodyPr anchor="ctr" bIns="45720" lIns="91440" rIns="91440" rtlCol="1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 rtl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03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/>
        </p:spPr>
        <p:txBody>
          <a:bodyPr anchor="ctr" bIns="45720" lIns="91440" rIns="91440" rtlCol="1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 rtl="1">
              <a:spcBef>
                <a:spcPct val="0"/>
              </a:spcBef>
              <a:spcAft>
                <a:spcPct val="0"/>
              </a:spcAft>
            </a:pPr>
            <a:fld id="{E8306F23-FF19-409C-929E-C9F2BFD20274}" type="slidenum">
              <a:rPr lang="ar-SA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 rtl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eaLnBrk="0" fontAlgn="base" hangingPunct="0" rtl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eaLnBrk="0" fontAlgn="base" hangingPunct="0" rtl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eaLnBrk="0" fontAlgn="base" hangingPunct="0" rtl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eaLnBrk="0" fontAlgn="base" hangingPunct="0" rtl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eaLnBrk="0" fontAlgn="base" hangingPunct="0" rtl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algn="ctr" fontAlgn="base" marL="457200" rtl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algn="ctr" fontAlgn="base" marL="914400" rtl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algn="ctr" fontAlgn="base" marL="1371600" rtl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algn="ctr" fontAlgn="base" marL="1828800" rtl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algn="r" eaLnBrk="0" fontAlgn="base" hangingPunct="0" indent="-342900" marL="342900" rtl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r" eaLnBrk="0" fontAlgn="base" hangingPunct="0" indent="-285750" marL="742950" rtl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r" eaLnBrk="0" fontAlgn="base" hangingPunct="0" indent="-228600" marL="1143000" rtl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r" eaLnBrk="0" fontAlgn="base" hangingPunct="0" indent="-228600" marL="1600200" rtl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r" eaLnBrk="0" fontAlgn="base" hangingPunct="0" indent="-228600" marL="2057400" rtl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r" defTabSz="914400" eaLnBrk="1" hangingPunct="1" indent="-228600" latinLnBrk="0" marL="2514600" rtl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r" defTabSz="914400" eaLnBrk="1" hangingPunct="1" indent="-228600" latinLnBrk="0" marL="2971800" rtl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r" defTabSz="914400" eaLnBrk="1" hangingPunct="1" indent="-228600" latinLnBrk="0" marL="3429000" rtl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r" defTabSz="914400" eaLnBrk="1" hangingPunct="1" indent="-228600" latinLnBrk="0" marL="3886200" rtl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algn="r" defTabSz="914400" eaLnBrk="1" hangingPunct="1" latinLnBrk="0" marL="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r" defTabSz="914400" eaLnBrk="1" hangingPunct="1" latinLnBrk="0" marL="4572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r" defTabSz="914400" eaLnBrk="1" hangingPunct="1" latinLnBrk="0" marL="9144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r" defTabSz="914400" eaLnBrk="1" hangingPunct="1" latinLnBrk="0" marL="13716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r" defTabSz="914400" eaLnBrk="1" hangingPunct="1" latinLnBrk="0" marL="18288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r" defTabSz="914400" eaLnBrk="1" hangingPunct="1" latinLnBrk="0" marL="22860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r" defTabSz="914400" eaLnBrk="1" hangingPunct="1" latinLnBrk="0" marL="27432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r" defTabSz="914400" eaLnBrk="1" hangingPunct="1" latinLnBrk="0" marL="32004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r" defTabSz="914400" eaLnBrk="1" hangingPunct="1" latinLnBrk="0" marL="36576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t="9295"/>
          <a:stretch>
            <a:fillRect/>
          </a:stretch>
        </p:blipFill>
        <p:spPr>
          <a:xfrm>
            <a:off x="0" y="83127"/>
            <a:ext cx="12192000" cy="6774873"/>
          </a:xfrm>
          <a:prstGeom prst="rect"/>
        </p:spPr>
      </p:pic>
      <p:sp>
        <p:nvSpPr>
          <p:cNvPr id="1048584" name="Rectangle 2"/>
          <p:cNvSpPr/>
          <p:nvPr/>
        </p:nvSpPr>
        <p:spPr>
          <a:xfrm>
            <a:off x="1043709" y="3244334"/>
            <a:ext cx="10150764" cy="2263139"/>
          </a:xfrm>
          <a:prstGeom prst="rect"/>
          <a:solidFill>
            <a:srgbClr val="FFE100"/>
          </a:solidFill>
          <a:effectLst>
            <a:softEdge rad="63500"/>
          </a:effectLst>
        </p:spPr>
        <p:txBody>
          <a:bodyPr wrap="square">
            <a:spAutoFit/>
          </a:bodyPr>
          <a:p>
            <a:r>
              <a:rPr b="1" dirty="0" sz="4800" lang="en-US"/>
              <a:t>Cell Injury, Cell Death, and </a:t>
            </a:r>
            <a:r>
              <a:rPr b="1" dirty="0" sz="4800" lang="en-US" smtClean="0"/>
              <a:t>Adaptation</a:t>
            </a:r>
          </a:p>
          <a:p>
            <a:pPr algn="r"/>
            <a:r>
              <a:rPr b="1" dirty="0" sz="4800" lang="en" smtClean="0"/>
              <a:t>م.م.سرى</a:t>
            </a:r>
            <a:r>
              <a:rPr altLang="en" b="1" dirty="0" sz="4800" lang="en-US" smtClean="0"/>
              <a:t> </a:t>
            </a:r>
            <a:r>
              <a:rPr altLang="en" b="1" dirty="0" sz="4800" lang="en" smtClean="0"/>
              <a:t>صباح</a:t>
            </a:r>
            <a:r>
              <a:rPr altLang="en" b="1" dirty="0" sz="4800" lang="en-US" smtClean="0"/>
              <a:t> </a:t>
            </a:r>
            <a:r>
              <a:rPr altLang="en" b="1" dirty="0" sz="4800" lang="en" smtClean="0"/>
              <a:t>ن</a:t>
            </a:r>
            <a:r>
              <a:rPr altLang="en" b="1" dirty="0" sz="4800" lang="en" smtClean="0"/>
              <a:t>ا</a:t>
            </a:r>
            <a:r>
              <a:rPr altLang="en" b="1" dirty="0" sz="4800" lang="en" smtClean="0"/>
              <a:t>ج</a:t>
            </a:r>
            <a:r>
              <a:rPr altLang="en" b="1" dirty="0" sz="4800" lang="en" smtClean="0"/>
              <a:t>ي</a:t>
            </a:r>
            <a:endParaRPr b="1" dirty="0" sz="4800"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25151" y="93306"/>
            <a:ext cx="11056776" cy="5421213"/>
          </a:xfrm>
          <a:prstGeom prst="rect"/>
        </p:spPr>
      </p:pic>
      <p:sp>
        <p:nvSpPr>
          <p:cNvPr id="1048596" name="Rectangle 4"/>
          <p:cNvSpPr/>
          <p:nvPr/>
        </p:nvSpPr>
        <p:spPr>
          <a:xfrm>
            <a:off x="0" y="5583026"/>
            <a:ext cx="12073811" cy="830997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2800" lang="en-US" smtClean="0">
                <a:solidFill>
                  <a:srgbClr val="FF0000"/>
                </a:solidFill>
              </a:rPr>
              <a:t>DX: Skeletal muscle - Hypertrophy </a:t>
            </a:r>
          </a:p>
          <a:p>
            <a:pPr algn="ctr"/>
            <a:r>
              <a:rPr b="1" dirty="0" sz="2000" lang="en-US" smtClean="0"/>
              <a:t>Large, hypertrophic fibers (arrows) are adjacent to longitudinally split muscle fibers (arrowheads).</a:t>
            </a:r>
            <a:endParaRPr b="1" dirty="0" sz="2000"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b="49590"/>
          <a:stretch>
            <a:fillRect/>
          </a:stretch>
        </p:blipFill>
        <p:spPr>
          <a:xfrm>
            <a:off x="513184" y="447869"/>
            <a:ext cx="11243387" cy="2892490"/>
          </a:xfrm>
          <a:prstGeom prst="rect"/>
        </p:spPr>
      </p:pic>
      <p:pic>
        <p:nvPicPr>
          <p:cNvPr id="2097163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659224" y="2836506"/>
            <a:ext cx="6652727" cy="3181739"/>
          </a:xfrm>
          <a:prstGeom prst="rect"/>
        </p:spPr>
      </p:pic>
      <p:sp>
        <p:nvSpPr>
          <p:cNvPr id="1048597" name="Rectangle 3"/>
          <p:cNvSpPr/>
          <p:nvPr/>
        </p:nvSpPr>
        <p:spPr>
          <a:xfrm>
            <a:off x="1828220" y="6165393"/>
            <a:ext cx="10462241" cy="574041"/>
          </a:xfrm>
          <a:prstGeom prst="rect"/>
        </p:spPr>
        <p:txBody>
          <a:bodyPr wrap="none">
            <a:spAutoFit/>
          </a:bodyPr>
          <a:p>
            <a:r>
              <a:rPr b="1" dirty="0" sz="3200" lang="en-US" smtClean="0"/>
              <a:t>DX: Bronchus </a:t>
            </a:r>
            <a:r>
              <a:rPr b="1" dirty="0" sz="3200" lang="en-US"/>
              <a:t>with columnar to </a:t>
            </a:r>
            <a:r>
              <a:rPr b="1" dirty="0" sz="3200" lang="en-US" smtClean="0"/>
              <a:t>squamous metaplasia</a:t>
            </a:r>
            <a:endParaRPr b="1" dirty="0" sz="3200"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415073" y="5878286"/>
            <a:ext cx="6858000" cy="569168"/>
          </a:xfrm>
          <a:prstGeom prst="rect"/>
        </p:spPr>
      </p:pic>
      <p:pic>
        <p:nvPicPr>
          <p:cNvPr id="2097165" name="Picture 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b="7447"/>
          <a:stretch>
            <a:fillRect/>
          </a:stretch>
        </p:blipFill>
        <p:spPr>
          <a:xfrm>
            <a:off x="559837" y="354563"/>
            <a:ext cx="11047445" cy="5337110"/>
          </a:xfrm>
          <a:prstGeom prst="rect"/>
        </p:spPr>
      </p:pic>
      <p:sp>
        <p:nvSpPr>
          <p:cNvPr id="1048598" name="TextBox 3"/>
          <p:cNvSpPr txBox="1"/>
          <p:nvPr/>
        </p:nvSpPr>
        <p:spPr>
          <a:xfrm>
            <a:off x="643813" y="5976067"/>
            <a:ext cx="10963470" cy="52322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800" lang="en-US" smtClean="0"/>
              <a:t>DX: Esophagus with squamous to columnar metaplasia</a:t>
            </a:r>
            <a:endParaRPr b="1" dirty="0" sz="2800"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05273" y="242597"/>
            <a:ext cx="11653935" cy="6259804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783354"/>
          </a:xfrm>
          <a:prstGeom prst="rect"/>
        </p:spPr>
      </p:pic>
      <p:sp>
        <p:nvSpPr>
          <p:cNvPr id="1048585" name="TextBox 1"/>
          <p:cNvSpPr txBox="1"/>
          <p:nvPr/>
        </p:nvSpPr>
        <p:spPr>
          <a:xfrm flipH="1">
            <a:off x="1536567" y="2526384"/>
            <a:ext cx="9128319" cy="2047239"/>
          </a:xfrm>
          <a:prstGeom prst="rect"/>
          <a:solidFill>
            <a:srgbClr val="FF0000"/>
          </a:solidFill>
          <a:effectLst>
            <a:softEdge rad="127000"/>
          </a:effectLst>
        </p:spPr>
        <p:txBody>
          <a:bodyPr rtlCol="0" wrap="square">
            <a:spAutoFit/>
          </a:bodyPr>
          <a:p>
            <a:r>
              <a:rPr b="1" dirty="0" sz="6600" lang="en-US" smtClean="0">
                <a:solidFill>
                  <a:schemeClr val="bg1"/>
                </a:solidFill>
              </a:rPr>
              <a:t>CELLULAR ADAPTATION</a:t>
            </a:r>
            <a:endParaRPr b="1" dirty="0" sz="6600"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66254" y="92364"/>
            <a:ext cx="11794836" cy="6622472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22513" y="233265"/>
            <a:ext cx="11075437" cy="5505061"/>
          </a:xfrm>
          <a:prstGeom prst="rect"/>
        </p:spPr>
      </p:pic>
      <p:sp>
        <p:nvSpPr>
          <p:cNvPr id="1048586" name="Rectangle 2"/>
          <p:cNvSpPr/>
          <p:nvPr/>
        </p:nvSpPr>
        <p:spPr>
          <a:xfrm>
            <a:off x="1623527" y="5830516"/>
            <a:ext cx="7231223" cy="646331"/>
          </a:xfrm>
          <a:prstGeom prst="rect"/>
        </p:spPr>
        <p:txBody>
          <a:bodyPr wrap="square">
            <a:spAutoFit/>
          </a:bodyPr>
          <a:p>
            <a:r>
              <a:rPr b="1" dirty="0" sz="3600" lang="en-US" smtClean="0"/>
              <a:t>DX: cerebral atrophy  </a:t>
            </a:r>
            <a:endParaRPr b="1" dirty="0" sz="3600"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95564" y="154853"/>
            <a:ext cx="11388436" cy="5816739"/>
          </a:xfrm>
          <a:prstGeom prst="rect"/>
        </p:spPr>
      </p:pic>
      <p:sp>
        <p:nvSpPr>
          <p:cNvPr id="1048587" name="Rectangle 2"/>
          <p:cNvSpPr/>
          <p:nvPr/>
        </p:nvSpPr>
        <p:spPr>
          <a:xfrm>
            <a:off x="2832547" y="5971592"/>
            <a:ext cx="6096000" cy="1056639"/>
          </a:xfrm>
          <a:prstGeom prst="rect"/>
        </p:spPr>
        <p:txBody>
          <a:bodyPr>
            <a:spAutoFit/>
          </a:bodyPr>
          <a:p>
            <a:r>
              <a:rPr b="1" dirty="0" sz="3200" lang="en-US" smtClean="0"/>
              <a:t>DX: muscle fiber atrophy  (arrow). </a:t>
            </a:r>
            <a:endParaRPr b="1" dirty="0" sz="3200"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30630" y="205571"/>
            <a:ext cx="11936448" cy="5892800"/>
          </a:xfrm>
          <a:prstGeom prst="rect"/>
        </p:spPr>
      </p:pic>
      <p:sp>
        <p:nvSpPr>
          <p:cNvPr id="1048588" name="Rectangle 2"/>
          <p:cNvSpPr/>
          <p:nvPr/>
        </p:nvSpPr>
        <p:spPr>
          <a:xfrm>
            <a:off x="1588655" y="6098371"/>
            <a:ext cx="10099189" cy="707886"/>
          </a:xfrm>
          <a:prstGeom prst="rect"/>
        </p:spPr>
        <p:txBody>
          <a:bodyPr wrap="square">
            <a:spAutoFit/>
          </a:bodyPr>
          <a:p>
            <a:r>
              <a:rPr b="1" dirty="0" sz="4000" lang="en-US" smtClean="0"/>
              <a:t>DX: Left ventricular hypertrophy </a:t>
            </a:r>
            <a:endParaRPr b="1" dirty="0" sz="4000" lang="en-US"/>
          </a:p>
        </p:txBody>
      </p:sp>
      <p:sp>
        <p:nvSpPr>
          <p:cNvPr id="1048589" name="TextBox 3"/>
          <p:cNvSpPr txBox="1"/>
          <p:nvPr/>
        </p:nvSpPr>
        <p:spPr>
          <a:xfrm>
            <a:off x="860627" y="1457230"/>
            <a:ext cx="2899610" cy="10058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000" lang="en-US" smtClean="0"/>
              <a:t>Markedly increased ventricular wall thickness </a:t>
            </a:r>
            <a:endParaRPr b="1" dirty="0" sz="2000" lang="en-US"/>
          </a:p>
        </p:txBody>
      </p:sp>
      <p:sp>
        <p:nvSpPr>
          <p:cNvPr id="1048590" name="Left Brace 6"/>
          <p:cNvSpPr/>
          <p:nvPr/>
        </p:nvSpPr>
        <p:spPr>
          <a:xfrm rot="5400000">
            <a:off x="1739919" y="1339188"/>
            <a:ext cx="681613" cy="2724538"/>
          </a:xfrm>
          <a:prstGeom prst="leftBrace">
            <a:avLst>
              <a:gd name="adj1" fmla="val 8333"/>
              <a:gd name="adj2" fmla="val 55858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86613" y="167951"/>
            <a:ext cx="11849878" cy="5430416"/>
          </a:xfrm>
          <a:prstGeom prst="rect"/>
        </p:spPr>
      </p:pic>
      <p:sp>
        <p:nvSpPr>
          <p:cNvPr id="1048591" name="Rectangle 2"/>
          <p:cNvSpPr/>
          <p:nvPr/>
        </p:nvSpPr>
        <p:spPr>
          <a:xfrm>
            <a:off x="1226362" y="5738704"/>
            <a:ext cx="9363882" cy="1016659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200" lang="en-US" smtClean="0"/>
              <a:t>DX: Left ventricular hypertrophy </a:t>
            </a:r>
            <a:endParaRPr b="1" dirty="0" sz="3200" lang="en-US"/>
          </a:p>
        </p:txBody>
      </p:sp>
      <p:sp>
        <p:nvSpPr>
          <p:cNvPr id="1048592" name="Rectangle 3"/>
          <p:cNvSpPr/>
          <p:nvPr/>
        </p:nvSpPr>
        <p:spPr>
          <a:xfrm>
            <a:off x="186612" y="3797559"/>
            <a:ext cx="2640564" cy="1015663"/>
          </a:xfrm>
          <a:prstGeom prst="rect"/>
        </p:spPr>
        <p:txBody>
          <a:bodyPr wrap="square">
            <a:spAutoFit/>
          </a:bodyPr>
          <a:p>
            <a:r>
              <a:rPr b="1" dirty="0" sz="2000" lang="en-US" smtClean="0"/>
              <a:t> reduction in the size of the left ventricular lumen. </a:t>
            </a:r>
            <a:endParaRPr b="1" dirty="0" sz="2000" lang="en-US"/>
          </a:p>
        </p:txBody>
      </p:sp>
      <p:cxnSp>
        <p:nvCxnSpPr>
          <p:cNvPr id="3145728" name="Straight Arrow Connector 5"/>
          <p:cNvCxnSpPr>
            <a:cxnSpLocks/>
          </p:cNvCxnSpPr>
          <p:nvPr/>
        </p:nvCxnSpPr>
        <p:spPr>
          <a:xfrm flipV="1">
            <a:off x="2743200" y="3209731"/>
            <a:ext cx="2677886" cy="905069"/>
          </a:xfrm>
          <a:prstGeom prst="straightConnector1"/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23935" y="186611"/>
            <a:ext cx="11588620" cy="5990253"/>
          </a:xfrm>
          <a:prstGeom prst="rect"/>
        </p:spPr>
      </p:pic>
      <p:sp>
        <p:nvSpPr>
          <p:cNvPr id="1048593" name="TextBox 2"/>
          <p:cNvSpPr txBox="1"/>
          <p:nvPr/>
        </p:nvSpPr>
        <p:spPr>
          <a:xfrm>
            <a:off x="1772815" y="6211669"/>
            <a:ext cx="9330613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en-US" smtClean="0"/>
              <a:t>DX: Gingival hypertrophy</a:t>
            </a:r>
            <a:endParaRPr b="1" dirty="0" sz="3600"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b="3974"/>
          <a:stretch>
            <a:fillRect/>
          </a:stretch>
        </p:blipFill>
        <p:spPr>
          <a:xfrm>
            <a:off x="261257" y="1073020"/>
            <a:ext cx="11616612" cy="5411756"/>
          </a:xfrm>
          <a:prstGeom prst="rect"/>
        </p:spPr>
      </p:pic>
      <p:sp>
        <p:nvSpPr>
          <p:cNvPr id="1048594" name="TextBox 2"/>
          <p:cNvSpPr txBox="1"/>
          <p:nvPr/>
        </p:nvSpPr>
        <p:spPr>
          <a:xfrm>
            <a:off x="261258" y="611355"/>
            <a:ext cx="5686942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400" lang="en-US" smtClean="0"/>
              <a:t>Normal skeletal muscle fibers </a:t>
            </a:r>
            <a:endParaRPr b="1" dirty="0" sz="2400" lang="en-US"/>
          </a:p>
        </p:txBody>
      </p:sp>
      <p:sp>
        <p:nvSpPr>
          <p:cNvPr id="1048595" name="Rectangle 4"/>
          <p:cNvSpPr/>
          <p:nvPr/>
        </p:nvSpPr>
        <p:spPr>
          <a:xfrm>
            <a:off x="6176865" y="611355"/>
            <a:ext cx="5701004" cy="461665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2400" lang="en-US" smtClean="0">
                <a:solidFill>
                  <a:srgbClr val="FF0000"/>
                </a:solidFill>
              </a:rPr>
              <a:t>hypertrophic</a:t>
            </a:r>
            <a:r>
              <a:rPr b="1" dirty="0" sz="2400" lang="en-US" smtClean="0"/>
              <a:t> </a:t>
            </a:r>
            <a:r>
              <a:rPr b="1" dirty="0" sz="2400" lang="en-US"/>
              <a:t>skeletal muscle fibers </a:t>
            </a:r>
          </a:p>
        </p:txBody>
      </p:sp>
    </p:spTree>
  </p:cSld>
  <p:clrMapOvr>
    <a:masterClrMapping/>
  </p:clrMapOvr>
</p:sld>
</file>

<file path=ppt/theme/_rels/them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6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انقلاب">
  <a:themeElements>
    <a:clrScheme name="انقلاب">
      <a:dk1>
        <a:sysClr lastClr="000000" val="windowText"/>
      </a:dk1>
      <a:lt1>
        <a:sysClr lastClr="FFFFFF" val="window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5400000" dist="254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r="5400000" dist="254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dir="tl" rig="brightRoom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r="5400000" dist="254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dir="tl" rig="brightRoom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algn="tl" flip="xy" sx="90000" sy="90000" tx="0" ty="0"/>
        </a:blipFill>
      </a:bgFillStyleLst>
    </a:fmtScheme>
  </a:themeElements>
</a:theme>
</file>

<file path=ppt/theme/theme4.xml><?xml version="1.0" encoding="utf-8"?>
<a:theme xmlns:a="http://schemas.openxmlformats.org/drawingml/2006/main" name="2_نسق Offic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3_نسق Offic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SACC</Company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Maher</dc:creator>
  <cp:lastModifiedBy>Maher</cp:lastModifiedBy>
  <dcterms:created xsi:type="dcterms:W3CDTF">2022-10-09T23:42:38Z</dcterms:created>
  <dcterms:modified xsi:type="dcterms:W3CDTF">2025-01-15T12:03:12Z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81aab1a851b34d9782a9d6ea8d146643</vt:lpwstr>
  </property>
</Properties>
</file>