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Lab 16: Pain Physiology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Understanding Pain Perception and Pathways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ar-IQ"/>
              <a:t>مدرس مساعد </a:t>
            </a:r>
            <a:r>
              <a:rPr lang="ar-IQ" dirty="0"/>
              <a:t>نجم </a:t>
            </a:r>
            <a:r>
              <a:rPr lang="ar-IQ"/>
              <a:t>حسين الجنابي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Summary &amp; 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Pain classified as fast (Aδ fibers) or slow (C fibers).</a:t>
            </a:r>
          </a:p>
          <a:p>
            <a:r>
              <a:t>- Pain perception involves receptor excitation, mediator release, and sensitivity enhancement.</a:t>
            </a:r>
          </a:p>
          <a:p>
            <a:r>
              <a:t>- Pain pathways involve spinal cord, thalamus, and somatosensory cortex.</a:t>
            </a:r>
          </a:p>
          <a:p>
            <a:r>
              <a:t>- Position sense essential for body orientation and movement awareness.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Definition of Pain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Pain: Unpleasant sensation and emotional experience associated with tissue damage.</a:t>
            </a:r>
          </a:p>
          <a:p>
            <a:endParaRPr/>
          </a:p>
          <a:p>
            <a:r>
              <a:t>Classified into:</a:t>
            </a:r>
          </a:p>
          <a:p>
            <a:r>
              <a:t>- Fast Pain: Sharp, localized sensation.</a:t>
            </a:r>
          </a:p>
          <a:p>
            <a:r>
              <a:t>- Slow Pain: Dull, intense, diffuse feeling.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Types of Pain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Pain can be perceived as:</a:t>
            </a:r>
          </a:p>
          <a:p>
            <a:r>
              <a:t>- Stabbing</a:t>
            </a:r>
          </a:p>
          <a:p>
            <a:r>
              <a:t>- Burning</a:t>
            </a:r>
          </a:p>
          <a:p>
            <a:r>
              <a:t>- Aching</a:t>
            </a:r>
          </a:p>
          <a:p>
            <a:r>
              <a:t>- Itching</a:t>
            </a:r>
          </a:p>
          <a:p>
            <a:r>
              <a:t>- Pricking</a:t>
            </a:r>
          </a:p>
          <a:p>
            <a:r>
              <a:t>- Compressing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Pain Perception Mechanism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Excitation of Pain Receptors: Mechanical, thermal, or chemical stimuli.</a:t>
            </a:r>
          </a:p>
          <a:p>
            <a:r>
              <a:t>2. Local Release of Mediators: Bradykinin, serotonin, histamine, etc.</a:t>
            </a:r>
          </a:p>
          <a:p>
            <a:r>
              <a:t>3. Sensitivity Enhancement: Prostaglandins &amp; Substance P lower pain threshold.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Pain Signal Transmission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Fast Pain: Aδ fibers</a:t>
            </a:r>
          </a:p>
          <a:p>
            <a:r>
              <a:t>- Slow Pain: C fibers</a:t>
            </a:r>
          </a:p>
          <a:p>
            <a:r>
              <a:t>- Double Pain Sensation: Fast pain followed by slow pain.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Pain Pathway in the CNS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Entry into Spinal Cord: Through dorsal roots → dorsal horn neurons.</a:t>
            </a:r>
          </a:p>
          <a:p>
            <a:r>
              <a:t>2. Crossing Over: Fibers cross to the opposite side.</a:t>
            </a:r>
          </a:p>
          <a:p>
            <a:r>
              <a:t>3. Ascending Pathway: Anterolateral column → Thalamus → Somatosensory cortex.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Pain Pathway from Tooth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Pain impulse carried via Maxillary/Mandibular divisions of Trigeminal Nerve (V).</a:t>
            </a:r>
          </a:p>
          <a:p>
            <a:r>
              <a:t>2. Steps:</a:t>
            </a:r>
          </a:p>
          <a:p>
            <a:r>
              <a:t>- Trigeminal sensory ganglion → Pons</a:t>
            </a:r>
          </a:p>
          <a:p>
            <a:r>
              <a:t>- Descends in brainstem (spinal trigeminal tract)</a:t>
            </a:r>
          </a:p>
          <a:p>
            <a:r>
              <a:t>- Synapses in Trigeminal Nucleus → Crosses → Thalamus → Somatosensory Cortex.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Position Sense (Proprioception)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Static Sense: Orientation of body parts.</a:t>
            </a:r>
          </a:p>
          <a:p>
            <a:r>
              <a:t>- Dynamic Sense (Kinesthesia): Movement awareness.</a:t>
            </a:r>
          </a:p>
          <a:p>
            <a:r>
              <a:t>- Detected by:</a:t>
            </a:r>
          </a:p>
          <a:p>
            <a:r>
              <a:t>  - Superficial &amp; Deep Receptors: Detect joint angles.</a:t>
            </a:r>
          </a:p>
          <a:p>
            <a:r>
              <a:t>  - Mechanoreceptors: Detect muscle stretch.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Pathway for Proprioception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Signal Origin: Large myelinated fibers → Dorsal root ganglia.</a:t>
            </a:r>
          </a:p>
          <a:p>
            <a:r>
              <a:t>2. Ascending Pathway:</a:t>
            </a:r>
          </a:p>
          <a:p>
            <a:r>
              <a:t>- Dorsal horn → Dorsal column nuclei</a:t>
            </a:r>
          </a:p>
          <a:p>
            <a:r>
              <a:t>- Fibers cross → Medial Lemniscus → Thalamus</a:t>
            </a:r>
          </a:p>
          <a:p>
            <a:r>
              <a:t>- Joined by Sensory V Nucleus fibers (face position sense) → Somatosensory Cortex.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399</Words>
  <Application>Microsoft Office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Lab 16: Pain Physiology</vt:lpstr>
      <vt:lpstr>Definition of Pain</vt:lpstr>
      <vt:lpstr>Types of Pain Presentation</vt:lpstr>
      <vt:lpstr>Pain Perception Mechanism</vt:lpstr>
      <vt:lpstr>Pain Signal Transmission</vt:lpstr>
      <vt:lpstr>Pain Pathway in the CNS</vt:lpstr>
      <vt:lpstr>Pain Pathway from Tooth</vt:lpstr>
      <vt:lpstr>Position Sense (Proprioception)</vt:lpstr>
      <vt:lpstr>Pathway for Proprioception</vt:lpstr>
      <vt:lpstr>Summary &amp; 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ACER</dc:creator>
  <cp:keywords/>
  <dc:description>generated using python-pptx</dc:description>
  <cp:lastModifiedBy>ACER</cp:lastModifiedBy>
  <cp:revision>3</cp:revision>
  <dcterms:created xsi:type="dcterms:W3CDTF">2013-01-27T09:14:16Z</dcterms:created>
  <dcterms:modified xsi:type="dcterms:W3CDTF">2025-02-17T23:27:34Z</dcterms:modified>
  <cp:category/>
</cp:coreProperties>
</file>