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75" r:id="rId8"/>
    <p:sldId id="274" r:id="rId9"/>
    <p:sldId id="260" r:id="rId10"/>
    <p:sldId id="261" r:id="rId11"/>
    <p:sldId id="276" r:id="rId12"/>
    <p:sldId id="278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Saliva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dirty="0"/>
              <a:t>Properties, Functions, and Clinical Conditions</a:t>
            </a:r>
            <a:endParaRPr lang="en-US" dirty="0"/>
          </a:p>
          <a:p>
            <a:r>
              <a:rPr lang="en-US" dirty="0"/>
              <a:t>Najem Hussein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Regulation of Salivation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Controlled by neural reflex mechanisms.</a:t>
            </a:r>
          </a:p>
          <a:p>
            <a:r>
              <a:t>• Unconditioned reflex: Triggered when food enters the mouth.</a:t>
            </a:r>
          </a:p>
          <a:p>
            <a:r>
              <a:t>• Conditioned reflex: Triggered by sight, smell, or thought of food.</a:t>
            </a:r>
          </a:p>
          <a:p>
            <a:r>
              <a:t>• Sympathetic and parasympathetic nerves regulate the type and amount of saliva secreted.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A337E-6D97-FABB-3076-736532BE2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of Salivation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CEE3D0-C0C7-AEC2-751B-FA801E5624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4075" r="12832" b="20801"/>
          <a:stretch/>
        </p:blipFill>
        <p:spPr>
          <a:xfrm>
            <a:off x="794575" y="1713323"/>
            <a:ext cx="7369038" cy="4440692"/>
          </a:xfrm>
        </p:spPr>
      </p:pic>
    </p:spTree>
    <p:extLst>
      <p:ext uri="{BB962C8B-B14F-4D97-AF65-F5344CB8AC3E}">
        <p14:creationId xmlns:p14="http://schemas.microsoft.com/office/powerpoint/2010/main" val="428839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2981F8-464B-7587-0544-9ECE69197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596" y="575035"/>
            <a:ext cx="7880808" cy="5901179"/>
          </a:xfrm>
        </p:spPr>
      </p:pic>
    </p:spTree>
    <p:extLst>
      <p:ext uri="{BB962C8B-B14F-4D97-AF65-F5344CB8AC3E}">
        <p14:creationId xmlns:p14="http://schemas.microsoft.com/office/powerpoint/2010/main" val="359251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D45EF-9CFC-9557-B4E1-E8E3B4A7F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E2C09-F298-8005-A12A-A2FAFB5DA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Thank you </a:t>
            </a:r>
          </a:p>
        </p:txBody>
      </p:sp>
    </p:spTree>
    <p:extLst>
      <p:ext uri="{BB962C8B-B14F-4D97-AF65-F5344CB8AC3E}">
        <p14:creationId xmlns:p14="http://schemas.microsoft.com/office/powerpoint/2010/main" val="238031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What is Saliva?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Saliva is secreted by three pairs of major salivary glands and minor salivary glands.</a:t>
            </a:r>
          </a:p>
          <a:p>
            <a:r>
              <a:t>• It contains water, electrolytes, proteins, and enzymes that play vital roles in oral health and digestion.</a:t>
            </a:r>
          </a:p>
          <a:p>
            <a:r>
              <a:t>• Helps maintain oral balance, protects against microbes, and aids in taste perception.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F032-C140-90BD-561C-7EA6271B5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Salivary Glands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B3DDB0-6896-2344-CD9F-867D3220AC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  <p:extLst>
      <p:ext uri="{BB962C8B-B14F-4D97-AF65-F5344CB8AC3E}">
        <p14:creationId xmlns:p14="http://schemas.microsoft.com/office/powerpoint/2010/main" val="2727255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C2FD5-19E9-796E-EB98-C68875D5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1D46735-F5B5-7B56-2CB0-4F2DF506E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9500" y="1621631"/>
            <a:ext cx="6985000" cy="4483100"/>
          </a:xfrm>
        </p:spPr>
      </p:pic>
    </p:spTree>
    <p:extLst>
      <p:ext uri="{BB962C8B-B14F-4D97-AF65-F5344CB8AC3E}">
        <p14:creationId xmlns:p14="http://schemas.microsoft.com/office/powerpoint/2010/main" val="2722129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Properties of Saliva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Volume: 1000 – 1500 ml/day at a rate of 0.5 – 1 ml/min.</a:t>
            </a:r>
          </a:p>
          <a:p>
            <a:r>
              <a:t>• pH: Slightly acidic (6.35 – 6.85), optimal for enzyme functions.</a:t>
            </a:r>
          </a:p>
          <a:p>
            <a:r>
              <a:t>• Specific Gravity: 1.002 – 1.012.</a:t>
            </a:r>
          </a:p>
          <a:p>
            <a:r>
              <a:t>• Tonicity: Hypotonic to plasma.</a:t>
            </a:r>
          </a:p>
          <a:p>
            <a:r>
              <a:t>• Composition: 99.5% water, 0.5% solids including Na, K, Ca, Cl, enzymes, and mucin.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Functions of Saliva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• Assists in swallowing by moistening food.</a:t>
            </a:r>
          </a:p>
          <a:p>
            <a:r>
              <a:t>• Enhances taste by dissolving food substances.</a:t>
            </a:r>
          </a:p>
          <a:p>
            <a:r>
              <a:t>• Initiates digestion with salivary amylase and lingual lipase.</a:t>
            </a:r>
          </a:p>
          <a:p>
            <a:r>
              <a:t>• Cleanses the mouth and prevents bacterial growth.</a:t>
            </a:r>
          </a:p>
          <a:p>
            <a:r>
              <a:t>• Facilitates speech by lubricating the mouth.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AEBFF-008C-6417-A487-4FFB58349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Saliva Function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C34B69-67D4-E517-2F24-3E6693940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010" y="1649691"/>
            <a:ext cx="7979789" cy="4933671"/>
          </a:xfrm>
        </p:spPr>
      </p:pic>
    </p:spTree>
    <p:extLst>
      <p:ext uri="{BB962C8B-B14F-4D97-AF65-F5344CB8AC3E}">
        <p14:creationId xmlns:p14="http://schemas.microsoft.com/office/powerpoint/2010/main" val="1042435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4AA65-33FE-7193-2E15-C966CABD3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Saliva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96B246-8540-4691-71DA-27A7DEC4E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394" y="1600200"/>
            <a:ext cx="7841211" cy="4525963"/>
          </a:xfrm>
        </p:spPr>
      </p:pic>
    </p:spTree>
    <p:extLst>
      <p:ext uri="{BB962C8B-B14F-4D97-AF65-F5344CB8AC3E}">
        <p14:creationId xmlns:p14="http://schemas.microsoft.com/office/powerpoint/2010/main" val="182489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Clinical Conditions Related to Saliva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t>• Hyposalivation: Reduced salivary secretion due to dehydration, fever, or gland disorders.</a:t>
            </a:r>
          </a:p>
          <a:p>
            <a:r>
              <a:t>• Hypersalivation: Excess saliva production due to pregnancy, oral issues, or neurological disorders.</a:t>
            </a:r>
          </a:p>
          <a:p>
            <a:r>
              <a:t>• Xerostomia: Dry mouth condition caused by medications, Sjögren syndrome, or radiation therapy.</a:t>
            </a:r>
          </a:p>
          <a:p>
            <a:r>
              <a:t>• Mumps: Viral infection affecting parotid glands causing swelling and fever.</a:t>
            </a:r>
          </a:p>
          <a:p>
            <a:r>
              <a:t>• Sjögren Syndrome: Autoimmune disorder leading to dry mouth and eyes.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333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Saliva</vt:lpstr>
      <vt:lpstr>What is Saliva?</vt:lpstr>
      <vt:lpstr>Salivary Glands</vt:lpstr>
      <vt:lpstr>PowerPoint Presentation</vt:lpstr>
      <vt:lpstr>Properties of Saliva</vt:lpstr>
      <vt:lpstr>Functions of Saliva</vt:lpstr>
      <vt:lpstr>Saliva Function</vt:lpstr>
      <vt:lpstr>Composition of Saliva</vt:lpstr>
      <vt:lpstr>Clinical Conditions Related to Saliva</vt:lpstr>
      <vt:lpstr>Regulation of Salivation</vt:lpstr>
      <vt:lpstr>Regulation of Salivation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ACER</dc:creator>
  <cp:keywords/>
  <dc:description>generated using python-pptx</dc:description>
  <cp:lastModifiedBy>ACER</cp:lastModifiedBy>
  <cp:revision>4</cp:revision>
  <dcterms:created xsi:type="dcterms:W3CDTF">2013-01-27T09:14:16Z</dcterms:created>
  <dcterms:modified xsi:type="dcterms:W3CDTF">2025-03-04T07:10:01Z</dcterms:modified>
  <cp:category/>
</cp:coreProperties>
</file>