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33F0F5-6D01-436D-88F7-1E8DCD8A875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EAB950E-FD5D-45E8-9B6D-5EEBF47674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Muscular System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62664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Presented by :</a:t>
            </a:r>
            <a:r>
              <a:rPr lang="en-US" b="1" dirty="0" err="1" smtClean="0">
                <a:solidFill>
                  <a:srgbClr val="C00000"/>
                </a:solidFill>
              </a:rPr>
              <a:t>Assist.Lect.Noor</a:t>
            </a:r>
            <a:r>
              <a:rPr lang="en-US" b="1" dirty="0" smtClean="0">
                <a:solidFill>
                  <a:srgbClr val="C00000"/>
                </a:solidFill>
              </a:rPr>
              <a:t> Alaa </a:t>
            </a:r>
            <a:r>
              <a:rPr lang="en-US" b="1" dirty="0" err="1" smtClean="0">
                <a:solidFill>
                  <a:srgbClr val="C00000"/>
                </a:solidFill>
              </a:rPr>
              <a:t>Abdulrazziq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19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2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399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399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664"/>
            <a:ext cx="9144000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7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399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2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2"/>
            <a:ext cx="9144000" cy="6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2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5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2"/>
            <a:ext cx="910850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9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8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3999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9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2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3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399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What </a:t>
            </a:r>
            <a:r>
              <a:rPr lang="en-US" b="1" dirty="0"/>
              <a:t>is the anatomy of muscles?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/>
              <a:t>Your muscles are made of thousands of small </a:t>
            </a:r>
            <a:r>
              <a:rPr lang="en-US" sz="3600" b="1" dirty="0"/>
              <a:t>fibers</a:t>
            </a:r>
            <a:r>
              <a:rPr lang="en-US" sz="3600" dirty="0"/>
              <a:t> woven together. These fibers stretching and pressing together is what moves your organs or body. Your muscles weave together like a quilt that covers your body. They run in all directions and work together to move you.</a:t>
            </a:r>
          </a:p>
          <a:p>
            <a:pPr algn="just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1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Voluntary </a:t>
            </a:r>
            <a:r>
              <a:rPr lang="en-US" sz="2800" b="1" dirty="0" smtClean="0"/>
              <a:t>movements  &amp;  Involuntary </a:t>
            </a:r>
            <a:r>
              <a:rPr lang="en-US" sz="2800" b="1" dirty="0"/>
              <a:t>movements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Voluntary </a:t>
            </a:r>
            <a:r>
              <a:rPr lang="en-US" b="1" dirty="0" smtClean="0"/>
              <a:t>movements: </a:t>
            </a:r>
            <a:r>
              <a:rPr lang="en-US" dirty="0"/>
              <a:t>are actions you control. You choose to perform an action and your muscles move your body to make it happen. You use your </a:t>
            </a:r>
            <a:r>
              <a:rPr lang="en-US" b="1" dirty="0"/>
              <a:t>nervous system</a:t>
            </a:r>
            <a:r>
              <a:rPr lang="en-US" dirty="0"/>
              <a:t> to control these movements.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Involuntary </a:t>
            </a:r>
            <a:r>
              <a:rPr lang="en-US" b="1" dirty="0" smtClean="0"/>
              <a:t>movements:</a:t>
            </a:r>
            <a:r>
              <a:rPr lang="en-US" dirty="0" smtClean="0"/>
              <a:t> happen </a:t>
            </a:r>
            <a:r>
              <a:rPr lang="en-US" dirty="0"/>
              <a:t>automatically without you thinking about them. The muscles in and around your organs move involuntarily to keep your body working properly. </a:t>
            </a:r>
          </a:p>
        </p:txBody>
      </p:sp>
    </p:spTree>
    <p:extLst>
      <p:ext uri="{BB962C8B-B14F-4D97-AF65-F5344CB8AC3E}">
        <p14:creationId xmlns:p14="http://schemas.microsoft.com/office/powerpoint/2010/main" val="164221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08504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5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66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8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ضوح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ضو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82</TotalTime>
  <Words>125</Words>
  <Application>Microsoft Office PowerPoint</Application>
  <PresentationFormat>عرض على الشاشة (3:4)‏</PresentationFormat>
  <Paragraphs>8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وضوح</vt:lpstr>
      <vt:lpstr>Muscular System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What is the anatomy of muscles? </vt:lpstr>
      <vt:lpstr>Voluntary movements  &amp;  Involuntary movements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كيتارللحاسبات-pc</dc:creator>
  <cp:lastModifiedBy>كيتارللحاسبات-pc</cp:lastModifiedBy>
  <cp:revision>8</cp:revision>
  <dcterms:created xsi:type="dcterms:W3CDTF">2024-12-15T20:33:59Z</dcterms:created>
  <dcterms:modified xsi:type="dcterms:W3CDTF">2024-12-15T21:56:50Z</dcterms:modified>
</cp:coreProperties>
</file>