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0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3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87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3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73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94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7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1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2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8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1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5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Cold Pressor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dirty="0"/>
              <a:t>Methodology, Interpretation, and Clinical Significance</a:t>
            </a:r>
            <a:endParaRPr lang="en-US" dirty="0"/>
          </a:p>
          <a:p>
            <a:endParaRPr lang="en-US" dirty="0"/>
          </a:p>
          <a:p>
            <a:r>
              <a:rPr lang="en-US" dirty="0"/>
              <a:t>NAJEM AL-JANABI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FA6E0-AB2C-B274-9F53-105C3EC39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highlight>
                  <a:srgbClr val="808080"/>
                </a:highlight>
              </a:rPr>
              <a:t>Effect of sympathetic autonomic stress from the cold pressor test on  young healthy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0B45F-B5A7-F8AC-AA58-875321CB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Cold Pressor Test is an effective tool for evaluating sympathetic autonomic function in young adults.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Increased BP, HR, and HRV alterations reflect autonomic stress responses.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>
                <a:highlight>
                  <a:srgbClr val="FFFF00"/>
                </a:highlight>
              </a:rPr>
              <a:t>Future research can explore long-term implications and fitness-related variability.</a:t>
            </a:r>
          </a:p>
        </p:txBody>
      </p:sp>
    </p:spTree>
    <p:extLst>
      <p:ext uri="{BB962C8B-B14F-4D97-AF65-F5344CB8AC3E}">
        <p14:creationId xmlns:p14="http://schemas.microsoft.com/office/powerpoint/2010/main" val="3529077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28E05-479B-B147-2399-5A5FB109A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highlight>
                  <a:srgbClr val="808080"/>
                </a:highlight>
              </a:rPr>
              <a:t>Long-Term Effects of Cold Exposure on the Autonomic Nervous System</a:t>
            </a:r>
            <a:endParaRPr lang="en-US" sz="2800" dirty="0">
              <a:highlight>
                <a:srgbClr val="80808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750F2-9D04-72EA-4F0F-B50F7387B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1. Initial (Acute) Response to Cold Exposure:</a:t>
            </a:r>
          </a:p>
          <a:p>
            <a:pPr>
              <a:buNone/>
            </a:pPr>
            <a:r>
              <a:rPr lang="en-US" dirty="0"/>
              <a:t>When you expose your body to cold (e.g., cold showers, ice baths, or cold pressor tests), the body reacts by activating the </a:t>
            </a:r>
            <a:r>
              <a:rPr lang="en-US" b="1" dirty="0"/>
              <a:t>sympathetic nervous system (SNS)</a:t>
            </a:r>
            <a:r>
              <a:rPr lang="en-US" dirty="0"/>
              <a:t>. This leads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Vasoconstriction</a:t>
            </a:r>
            <a:r>
              <a:rPr lang="en-US" dirty="0"/>
              <a:t>: Blood vessels constrict to preserve heat, which increases </a:t>
            </a:r>
            <a:r>
              <a:rPr lang="en-US" b="1" dirty="0"/>
              <a:t>blood pressure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Increased Heart Rate</a:t>
            </a:r>
            <a:r>
              <a:rPr lang="en-US" dirty="0"/>
              <a:t>: The heart rate rises as the body tries to increase circulation to vital organs.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Release of Catecholamines</a:t>
            </a:r>
            <a:r>
              <a:rPr lang="en-US" dirty="0"/>
              <a:t>: Norepinephrine and epinephrine are released, which further boost heart rate, blood pressure, and overall metabolic rate.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16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CD0C-FDB0-2122-D0DC-BD62E6CD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highlight>
                  <a:srgbClr val="808080"/>
                </a:highlight>
              </a:rPr>
              <a:t>Long-Term Effects of Cold Exposure on the Autonomic Nervous System</a:t>
            </a:r>
            <a:endParaRPr lang="en-US" sz="2000" dirty="0">
              <a:highlight>
                <a:srgbClr val="80808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AE1DB-76C0-E16D-B20D-234DA5C1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2. Adaptation and Long-Term Effects:</a:t>
            </a:r>
          </a:p>
          <a:p>
            <a:pPr>
              <a:buNone/>
            </a:pPr>
            <a:r>
              <a:rPr lang="en-US" dirty="0"/>
              <a:t>With </a:t>
            </a:r>
            <a:r>
              <a:rPr lang="en-US" b="1" dirty="0"/>
              <a:t>regular cold exposure</a:t>
            </a:r>
            <a:r>
              <a:rPr lang="en-US" dirty="0"/>
              <a:t>, the body begins to </a:t>
            </a:r>
            <a:r>
              <a:rPr lang="en-US" b="1" dirty="0"/>
              <a:t>adapt</a:t>
            </a:r>
            <a:r>
              <a:rPr lang="en-US" dirty="0"/>
              <a:t> to the stress, and this adaptation can enhance </a:t>
            </a:r>
            <a:r>
              <a:rPr lang="en-US" b="1" dirty="0"/>
              <a:t>parasympathetic nervous system (PNS) activity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Improved Heart Rate Variability (HRV)</a:t>
            </a:r>
            <a:r>
              <a:rPr lang="en-US" dirty="0"/>
              <a:t>: HRV is a marker of how well the </a:t>
            </a:r>
            <a:r>
              <a:rPr lang="en-US" b="1" dirty="0"/>
              <a:t>parasympathetic nervous system</a:t>
            </a:r>
            <a:r>
              <a:rPr lang="en-US" dirty="0"/>
              <a:t> can regulate the heart. Over time, </a:t>
            </a:r>
            <a:r>
              <a:rPr lang="en-US" b="1" dirty="0"/>
              <a:t>cold exposure</a:t>
            </a:r>
            <a:r>
              <a:rPr lang="en-US" dirty="0"/>
              <a:t> can increase </a:t>
            </a:r>
            <a:r>
              <a:rPr lang="en-US" b="1" dirty="0"/>
              <a:t>vagal tone</a:t>
            </a:r>
            <a:r>
              <a:rPr lang="en-US" dirty="0"/>
              <a:t>, leading to better control of heart rate and a higher HRV. A higher HRV is associated with better cardiovascular health and a more resilient autonomic nervous system.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Enhanced Recovery</a:t>
            </a:r>
            <a:r>
              <a:rPr lang="en-US" dirty="0"/>
              <a:t>: As your body adapts, it becomes better at managing cold-induced stress. This means that while your heart rate and blood pressure may spike during initial cold exposure, they will return to baseline faster due to better parasympathetic recovery.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948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4D220-3650-B972-1483-A12B999D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highlight>
                  <a:srgbClr val="808080"/>
                </a:highlight>
              </a:rPr>
              <a:t>Long-Term Effects of Cold Exposure on the Autonomic Nervous System</a:t>
            </a:r>
            <a:endParaRPr lang="en-US" sz="2000" dirty="0">
              <a:highlight>
                <a:srgbClr val="80808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2B4FA-287B-8428-2E0C-B34C309F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800" b="1" dirty="0"/>
              <a:t>3. Cardiovascular Health Benefits of Regular Cold Exposure: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Reduced Blood Pressure</a:t>
            </a:r>
            <a:r>
              <a:rPr lang="en-US" sz="2800" dirty="0"/>
              <a:t>: Over time, regular cold exposure can lower </a:t>
            </a:r>
            <a:r>
              <a:rPr lang="en-US" sz="2800" b="1" dirty="0"/>
              <a:t>resting blood pressure</a:t>
            </a:r>
            <a:r>
              <a:rPr lang="en-US" sz="2800" dirty="0"/>
              <a:t> because of the enhanced </a:t>
            </a:r>
            <a:r>
              <a:rPr lang="en-US" sz="2800" b="1" dirty="0"/>
              <a:t>parasympathetic recovery</a:t>
            </a:r>
            <a:r>
              <a:rPr lang="en-US" sz="2800" dirty="0"/>
              <a:t> and improved vascular function.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Increased Circulation</a:t>
            </a:r>
            <a:r>
              <a:rPr lang="en-US" sz="2800" dirty="0"/>
              <a:t>: Chronic cold exposure helps improve circulation, particularly to the extremities, as your body becomes better at managing the vasoconstriction and vasodilation processes.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Improved Endothelial Function</a:t>
            </a:r>
            <a:r>
              <a:rPr lang="en-US" sz="2800" dirty="0"/>
              <a:t>: The </a:t>
            </a:r>
            <a:r>
              <a:rPr lang="en-US" sz="2800" b="1" dirty="0"/>
              <a:t>endothelium</a:t>
            </a:r>
            <a:r>
              <a:rPr lang="en-US" sz="2800" dirty="0"/>
              <a:t> (lining of blood vessels) becomes more efficient at dilating and contracting, which helps regulate blood flow and pressure.</a:t>
            </a:r>
          </a:p>
        </p:txBody>
      </p:sp>
    </p:spTree>
    <p:extLst>
      <p:ext uri="{BB962C8B-B14F-4D97-AF65-F5344CB8AC3E}">
        <p14:creationId xmlns:p14="http://schemas.microsoft.com/office/powerpoint/2010/main" val="1937497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1AB4-4EEF-ACBC-E869-D6E1F70A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highlight>
                  <a:srgbClr val="808080"/>
                </a:highlight>
              </a:rPr>
              <a:t>Long-Term Effects of Cold Exposure on the Autonomic Nervous System</a:t>
            </a:r>
            <a:endParaRPr lang="en-US" sz="2000" dirty="0">
              <a:highlight>
                <a:srgbClr val="80808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5D3A5-AA09-2C1F-1D54-85AF8A8F6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400" b="1" dirty="0"/>
              <a:t>4. Activation of Brown Adipose Tissue (BAT):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Brown fat</a:t>
            </a:r>
            <a:r>
              <a:rPr lang="en-US" sz="2400" dirty="0"/>
              <a:t> is activated by cold exposure and contributes to </a:t>
            </a:r>
            <a:r>
              <a:rPr lang="en-US" sz="2400" b="1" dirty="0"/>
              <a:t>heat production</a:t>
            </a:r>
            <a:r>
              <a:rPr lang="en-US" sz="2400" dirty="0"/>
              <a:t> (thermogenesis). The activation of </a:t>
            </a:r>
            <a:r>
              <a:rPr lang="en-US" sz="2400" b="1" dirty="0"/>
              <a:t>BAT</a:t>
            </a:r>
            <a:r>
              <a:rPr lang="en-US" sz="2400" dirty="0"/>
              <a:t> leads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Calorie burning</a:t>
            </a:r>
            <a:r>
              <a:rPr lang="en-US" sz="2400" dirty="0"/>
              <a:t> (improving metabolism and fat loss).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Improved insulin sensitivity</a:t>
            </a:r>
            <a:r>
              <a:rPr lang="en-US" sz="2400" dirty="0"/>
              <a:t>, which has a </a:t>
            </a:r>
            <a:r>
              <a:rPr lang="en-US" sz="2400" b="1" dirty="0"/>
              <a:t>cardioprotective effect</a:t>
            </a:r>
            <a:r>
              <a:rPr lang="en-US" sz="2400" dirty="0"/>
              <a:t> by lowering the risk of </a:t>
            </a:r>
            <a:r>
              <a:rPr lang="en-US" sz="2400" b="1" dirty="0"/>
              <a:t>diabetes</a:t>
            </a:r>
            <a:r>
              <a:rPr lang="en-US" sz="2400" dirty="0"/>
              <a:t> and reducing </a:t>
            </a:r>
            <a:r>
              <a:rPr lang="en-US" sz="2400" b="1" dirty="0"/>
              <a:t>inflammation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b="1" dirty="0"/>
              <a:t>5. Enhanced Stress Resilience and Mental Health: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Cold exposure</a:t>
            </a:r>
            <a:r>
              <a:rPr lang="en-US" sz="2400" dirty="0"/>
              <a:t> can also improve your </a:t>
            </a:r>
            <a:r>
              <a:rPr lang="en-US" sz="2400" b="1" dirty="0"/>
              <a:t>stress resilience</a:t>
            </a:r>
            <a:r>
              <a:rPr lang="en-US" sz="2400" dirty="0"/>
              <a:t> by promoting the production of </a:t>
            </a:r>
            <a:r>
              <a:rPr lang="en-US" sz="2400" b="1" dirty="0"/>
              <a:t>endorphins</a:t>
            </a:r>
            <a:r>
              <a:rPr lang="en-US" sz="2400" dirty="0"/>
              <a:t> and </a:t>
            </a:r>
            <a:r>
              <a:rPr lang="en-US" sz="2400" b="1" dirty="0"/>
              <a:t>norepinephrine</a:t>
            </a:r>
            <a:r>
              <a:rPr lang="en-US" sz="2400" dirty="0"/>
              <a:t>, which helps the body better cope with stressors. This can have </a:t>
            </a:r>
            <a:r>
              <a:rPr lang="en-US" sz="2400" b="1" dirty="0"/>
              <a:t>indirect benefits</a:t>
            </a:r>
            <a:r>
              <a:rPr lang="en-US" sz="2400" dirty="0"/>
              <a:t> on cardiovascular health by lowering </a:t>
            </a:r>
            <a:r>
              <a:rPr lang="en-US" sz="2400" b="1" dirty="0"/>
              <a:t>chronic stress levels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3457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0816A-A131-6823-CABB-9FBF6AA8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highlight>
                  <a:srgbClr val="808080"/>
                </a:highlight>
              </a:rPr>
              <a:t>Long-Term Effects of Cold Exposure on the Autonomic Nervous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B1E7-CD0D-9937-04A1-0CDF11E1F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Summary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Acute cold exposure activates the SNS, increasing HR and BP.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Regular cold exposure strengthens the PNS, improving HRV, recovery, and cardiovascular health over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Benefits include improved circulation, reduced BP, enhanced metabolism, and stress resilience.</a:t>
            </a:r>
          </a:p>
        </p:txBody>
      </p:sp>
    </p:spTree>
    <p:extLst>
      <p:ext uri="{BB962C8B-B14F-4D97-AF65-F5344CB8AC3E}">
        <p14:creationId xmlns:p14="http://schemas.microsoft.com/office/powerpoint/2010/main" val="3860016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BF6D-43B4-E35C-DAD6-6A312480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390D40-0A0D-D234-1082-2FEC52B362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633" y="546755"/>
            <a:ext cx="8229600" cy="5882325"/>
          </a:xfrm>
        </p:spPr>
      </p:pic>
    </p:spTree>
    <p:extLst>
      <p:ext uri="{BB962C8B-B14F-4D97-AF65-F5344CB8AC3E}">
        <p14:creationId xmlns:p14="http://schemas.microsoft.com/office/powerpoint/2010/main" val="22807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400" dirty="0"/>
              <a:t>The Cold Pressor Test (CPT) is used to assess the body's autonomic and cardiovascular response to cold stress. It is commonly applied in evaluating hypertension, autonomic dysfunction, and pain tolerance.</a:t>
            </a:r>
            <a:r>
              <a:rPr lang="en-US" sz="1600" b="0" i="0" dirty="0">
                <a:solidFill>
                  <a:srgbClr val="474747"/>
                </a:solidFill>
                <a:effectLst/>
                <a:latin typeface="Google Sans"/>
              </a:rPr>
              <a:t> </a:t>
            </a:r>
          </a:p>
          <a:p>
            <a:pPr algn="just"/>
            <a:r>
              <a:rPr lang="en-US" sz="1600" b="0" i="0" dirty="0">
                <a:solidFill>
                  <a:srgbClr val="474747"/>
                </a:solidFill>
                <a:effectLst/>
                <a:latin typeface="Google Sans"/>
              </a:rPr>
              <a:t>The cold pressor test </a:t>
            </a:r>
            <a:r>
              <a:rPr lang="en-US" sz="1600" b="0" i="0" dirty="0">
                <a:solidFill>
                  <a:srgbClr val="040C28"/>
                </a:solidFill>
                <a:effectLst/>
                <a:latin typeface="Google Sans"/>
              </a:rPr>
              <a:t>measures the sympathetically mediated increase in BP in response to the stress of a controlled environmental temperature change</a:t>
            </a:r>
            <a:r>
              <a:rPr lang="en-US" sz="1600" b="0" i="0" dirty="0">
                <a:solidFill>
                  <a:srgbClr val="474747"/>
                </a:solidFill>
                <a:effectLst/>
                <a:latin typeface="Google Sans"/>
              </a:rPr>
              <a:t>.</a:t>
            </a: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Physiological Basis of CPT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sz="3600" dirty="0"/>
              <a:t>Cold exposure activates nociceptors, triggering the sympathetic nervous system.</a:t>
            </a:r>
          </a:p>
          <a:p>
            <a:pPr algn="just"/>
            <a:r>
              <a:rPr sz="3600" dirty="0"/>
              <a:t>Leads to vasoconstriction and increased blood pressure (BP).</a:t>
            </a:r>
          </a:p>
          <a:p>
            <a:pPr algn="just"/>
            <a:r>
              <a:rPr sz="3600" dirty="0"/>
              <a:t>Increased heart rate (HR) and pain perception due to norepinephrine release.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D8BC-5652-F064-AA9A-8FA05CF7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Norepinephrine 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AEA72-D166-2FF6-CC13-27605FE1C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ts val="2100"/>
              </a:lnSpc>
              <a:buNone/>
            </a:pPr>
            <a:r>
              <a:rPr lang="en-US" sz="3200" b="0" i="0" dirty="0">
                <a:solidFill>
                  <a:srgbClr val="1F1F1F"/>
                </a:solidFill>
                <a:effectLst/>
                <a:latin typeface="Google Sans"/>
              </a:rPr>
              <a:t>Norepinephrine is the </a:t>
            </a:r>
            <a:r>
              <a:rPr lang="en-US" sz="3200" b="0" i="0" dirty="0">
                <a:solidFill>
                  <a:srgbClr val="040C28"/>
                </a:solidFill>
                <a:effectLst/>
                <a:latin typeface="Google Sans"/>
              </a:rPr>
              <a:t>primary neurotransmitter released from postganglionic sympathetic nerve terminals and a hormone secreted by the adrenal medulla</a:t>
            </a:r>
            <a:r>
              <a:rPr lang="en-US" sz="3200" b="0" i="0" dirty="0">
                <a:solidFill>
                  <a:srgbClr val="1F1F1F"/>
                </a:solidFill>
                <a:effectLst/>
                <a:latin typeface="Google Sans"/>
              </a:rPr>
              <a:t>. Norepinephrine also acts as a neurotransmitter within the central nervous system.</a:t>
            </a:r>
          </a:p>
          <a:p>
            <a:pPr algn="just">
              <a:lnSpc>
                <a:spcPts val="2100"/>
              </a:lnSpc>
              <a:buNone/>
            </a:pPr>
            <a:r>
              <a:rPr lang="en-US" sz="3200" b="0" i="0" dirty="0">
                <a:solidFill>
                  <a:srgbClr val="1F1F1F"/>
                </a:solidFill>
                <a:effectLst/>
                <a:latin typeface="Google Sans"/>
              </a:rPr>
              <a:t>is a neurotransmitter of the brain that plays an essential role in the regulation of arousal, attention, cognitive function, and stress reactions.</a:t>
            </a:r>
          </a:p>
        </p:txBody>
      </p:sp>
    </p:spTree>
    <p:extLst>
      <p:ext uri="{BB962C8B-B14F-4D97-AF65-F5344CB8AC3E}">
        <p14:creationId xmlns:p14="http://schemas.microsoft.com/office/powerpoint/2010/main" val="236030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Test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Measure baseline BP &amp; HR after 5 minutes of rest.</a:t>
            </a:r>
          </a:p>
          <a:p>
            <a:r>
              <a:rPr dirty="0"/>
              <a:t>2. Submerge hand in 0–4°C water for up to 2 minutes.</a:t>
            </a:r>
          </a:p>
          <a:p>
            <a:r>
              <a:rPr dirty="0"/>
              <a:t>3. Record BP &amp; HR at 30 sec, 1 min, and 2 min.</a:t>
            </a:r>
          </a:p>
          <a:p>
            <a:r>
              <a:rPr dirty="0"/>
              <a:t>4. Remove hand and measure recovery BP &amp; HR.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sz="2400" dirty="0"/>
              <a:t>- Normal: BP increases (10-20 mmHg systolic, 5-15 mmHg diastolic), HR slightly increases.</a:t>
            </a:r>
          </a:p>
          <a:p>
            <a:r>
              <a:rPr sz="2400" dirty="0"/>
              <a:t>- Exaggerated BP rise (&gt;30 mmHg) may indicate hypertension risk.</a:t>
            </a:r>
          </a:p>
          <a:p>
            <a:r>
              <a:rPr sz="2400" dirty="0"/>
              <a:t>- Blunted BP response suggests autonomic dysfunction.</a:t>
            </a:r>
          </a:p>
          <a:p>
            <a:r>
              <a:rPr sz="2400" dirty="0"/>
              <a:t>- Delayed recovery indicates poor vascular reactivity.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Clinical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3200" dirty="0"/>
              <a:t>Predicting hypertension risk.</a:t>
            </a:r>
          </a:p>
          <a:p>
            <a:r>
              <a:rPr sz="3200" dirty="0"/>
              <a:t>Evaluating autonomic dysfunction (diabetes, Parkinson’s, dysautonomia).</a:t>
            </a:r>
          </a:p>
          <a:p>
            <a:r>
              <a:rPr sz="3200" dirty="0"/>
              <a:t>Studying pain perception and stress response.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dirty="0"/>
              <a:t>The Cold Pressor Test is a valuable tool for assessing autonomic nervous system function, cardiovascular reactivity, and pain tolerance, providing important clinical insights into blood pressure regulation.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AC36-79BF-20A5-088B-7395984C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highlight>
                  <a:srgbClr val="808080"/>
                </a:highlight>
              </a:rPr>
              <a:t>Effect of sympathetic autonomic stress from the cold pressor test on  young healthy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15EE9-19F3-94FF-0558-FF4CA4043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/>
              <a:t>Clinical and Research Implications</a:t>
            </a:r>
          </a:p>
          <a:p>
            <a:pPr marL="0" indent="0" algn="just">
              <a:buNone/>
            </a:pPr>
            <a:r>
              <a:rPr lang="en-US" dirty="0"/>
              <a:t>Early Detection of Hypertension: Exaggerated BP response may indicate a predisposition.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/>
              <a:t>Autonomic Nervous System Assessment</a:t>
            </a:r>
            <a:r>
              <a:rPr lang="en-US" dirty="0"/>
              <a:t>: HRV changes reflect SNS and parasympathetic balance.</a:t>
            </a:r>
          </a:p>
        </p:txBody>
      </p:sp>
    </p:spTree>
    <p:extLst>
      <p:ext uri="{BB962C8B-B14F-4D97-AF65-F5344CB8AC3E}">
        <p14:creationId xmlns:p14="http://schemas.microsoft.com/office/powerpoint/2010/main" val="186403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315</TotalTime>
  <Words>979</Words>
  <Application>Microsoft Office PowerPoint</Application>
  <PresentationFormat>On-screen Show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Google Sans</vt:lpstr>
      <vt:lpstr>Wingdings 3</vt:lpstr>
      <vt:lpstr>Ion Boardroom</vt:lpstr>
      <vt:lpstr>Cold Pressor Test</vt:lpstr>
      <vt:lpstr>Introduction</vt:lpstr>
      <vt:lpstr>Physiological Basis of CPT</vt:lpstr>
      <vt:lpstr>Norepinephrine :- </vt:lpstr>
      <vt:lpstr>Test Procedure</vt:lpstr>
      <vt:lpstr>Results</vt:lpstr>
      <vt:lpstr>Clinical Applications</vt:lpstr>
      <vt:lpstr>Conclusion</vt:lpstr>
      <vt:lpstr>Effect of sympathetic autonomic stress from the cold pressor test on  young healthy adults</vt:lpstr>
      <vt:lpstr>Effect of sympathetic autonomic stress from the cold pressor test on  young healthy adults</vt:lpstr>
      <vt:lpstr>Long-Term Effects of Cold Exposure on the Autonomic Nervous System</vt:lpstr>
      <vt:lpstr>Long-Term Effects of Cold Exposure on the Autonomic Nervous System</vt:lpstr>
      <vt:lpstr>Long-Term Effects of Cold Exposure on the Autonomic Nervous System</vt:lpstr>
      <vt:lpstr>Long-Term Effects of Cold Exposure on the Autonomic Nervous System</vt:lpstr>
      <vt:lpstr>Long-Term Effects of Cold Exposure on the Autonomic Nervous System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ACER</dc:creator>
  <cp:keywords/>
  <dc:description>generated using python-pptx</dc:description>
  <cp:lastModifiedBy>ACER</cp:lastModifiedBy>
  <cp:revision>8</cp:revision>
  <dcterms:created xsi:type="dcterms:W3CDTF">2013-01-27T09:14:16Z</dcterms:created>
  <dcterms:modified xsi:type="dcterms:W3CDTF">2025-03-29T17:29:36Z</dcterms:modified>
  <cp:category/>
</cp:coreProperties>
</file>