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lstStyle>
            <a:lvl1pPr indent="-298450" lvl="0" marL="457200" rtl="0">
              <a:spcBef>
                <a:spcPts val="0"/>
              </a:spcBef>
              <a:spcAft>
                <a:spcPts val="0"/>
              </a:spcAft>
              <a:buSzPts val="1100"/>
              <a:buChar char="●"/>
              <a:defRPr sz="1100"/>
            </a:lvl1pPr>
            <a:lvl2pPr indent="-298450" lvl="1" marL="914400" rtl="0">
              <a:spcBef>
                <a:spcPts val="0"/>
              </a:spcBef>
              <a:spcAft>
                <a:spcPts val="0"/>
              </a:spcAft>
              <a:buSzPts val="1100"/>
              <a:buChar char="○"/>
              <a:defRPr sz="1100"/>
            </a:lvl2pPr>
            <a:lvl3pPr indent="-298450" lvl="2" marL="1371600" rtl="0">
              <a:spcBef>
                <a:spcPts val="0"/>
              </a:spcBef>
              <a:spcAft>
                <a:spcPts val="0"/>
              </a:spcAft>
              <a:buSzPts val="1100"/>
              <a:buChar char="■"/>
              <a:defRPr sz="1100"/>
            </a:lvl3pPr>
            <a:lvl4pPr indent="-298450" lvl="3" marL="1828800" rtl="0">
              <a:spcBef>
                <a:spcPts val="0"/>
              </a:spcBef>
              <a:spcAft>
                <a:spcPts val="0"/>
              </a:spcAft>
              <a:buSzPts val="1100"/>
              <a:buChar char="●"/>
              <a:defRPr sz="1100"/>
            </a:lvl4pPr>
            <a:lvl5pPr indent="-298450" lvl="4" marL="2286000" rtl="0">
              <a:spcBef>
                <a:spcPts val="0"/>
              </a:spcBef>
              <a:spcAft>
                <a:spcPts val="0"/>
              </a:spcAft>
              <a:buSzPts val="1100"/>
              <a:buChar char="○"/>
              <a:defRPr sz="1100"/>
            </a:lvl5pPr>
            <a:lvl6pPr indent="-298450" lvl="5" marL="2743200" rtl="0">
              <a:spcBef>
                <a:spcPts val="0"/>
              </a:spcBef>
              <a:spcAft>
                <a:spcPts val="0"/>
              </a:spcAft>
              <a:buSzPts val="1100"/>
              <a:buChar char="■"/>
              <a:defRPr sz="1100"/>
            </a:lvl6pPr>
            <a:lvl7pPr indent="-298450" lvl="6" marL="3200400" rtl="0">
              <a:spcBef>
                <a:spcPts val="0"/>
              </a:spcBef>
              <a:spcAft>
                <a:spcPts val="0"/>
              </a:spcAft>
              <a:buSzPts val="1100"/>
              <a:buChar char="●"/>
              <a:defRPr sz="1100"/>
            </a:lvl7pPr>
            <a:lvl8pPr indent="-298450" lvl="7" marL="3657600" rtl="0">
              <a:spcBef>
                <a:spcPts val="0"/>
              </a:spcBef>
              <a:spcAft>
                <a:spcPts val="0"/>
              </a:spcAft>
              <a:buSzPts val="1100"/>
              <a:buChar char="○"/>
              <a:defRPr sz="1100"/>
            </a:lvl8pPr>
            <a:lvl9pPr indent="-298450" lvl="8" marL="4114800" rtl="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68" name="Shape 168"/>
        <p:cNvGrpSpPr/>
        <p:nvPr/>
      </p:nvGrpSpPr>
      <p:grpSpPr>
        <a:xfrm>
          <a:off x="0" y="0"/>
          <a:ext cx="0" cy="0"/>
          <a:chOff x="0" y="0"/>
          <a:chExt cx="0" cy="0"/>
        </a:xfrm>
      </p:grpSpPr>
      <p:sp>
        <p:nvSpPr>
          <p:cNvPr id="169" name="Google Shape;169;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0" name="Google Shape;170;p10: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1" name="Shape 191"/>
        <p:cNvGrpSpPr/>
        <p:nvPr/>
      </p:nvGrpSpPr>
      <p:grpSpPr>
        <a:xfrm>
          <a:off x="0" y="0"/>
          <a:ext cx="0" cy="0"/>
          <a:chOff x="0" y="0"/>
          <a:chExt cx="0" cy="0"/>
        </a:xfrm>
      </p:grpSpPr>
      <p:sp>
        <p:nvSpPr>
          <p:cNvPr id="192" name="Google Shape;192;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11: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96" name="Shape 196"/>
        <p:cNvGrpSpPr/>
        <p:nvPr/>
      </p:nvGrpSpPr>
      <p:grpSpPr>
        <a:xfrm>
          <a:off x="0" y="0"/>
          <a:ext cx="0" cy="0"/>
          <a:chOff x="0" y="0"/>
          <a:chExt cx="0" cy="0"/>
        </a:xfrm>
      </p:grpSpPr>
      <p:sp>
        <p:nvSpPr>
          <p:cNvPr id="197" name="Google Shape;197;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1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1" name="Shape 201"/>
        <p:cNvGrpSpPr/>
        <p:nvPr/>
      </p:nvGrpSpPr>
      <p:grpSpPr>
        <a:xfrm>
          <a:off x="0" y="0"/>
          <a:ext cx="0" cy="0"/>
          <a:chOff x="0" y="0"/>
          <a:chExt cx="0" cy="0"/>
        </a:xfrm>
      </p:grpSpPr>
      <p:sp>
        <p:nvSpPr>
          <p:cNvPr id="202" name="Google Shape;202;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3" name="Google Shape;203;p1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06" name="Shape 206"/>
        <p:cNvGrpSpPr/>
        <p:nvPr/>
      </p:nvGrpSpPr>
      <p:grpSpPr>
        <a:xfrm>
          <a:off x="0" y="0"/>
          <a:ext cx="0" cy="0"/>
          <a:chOff x="0" y="0"/>
          <a:chExt cx="0" cy="0"/>
        </a:xfrm>
      </p:grpSpPr>
      <p:sp>
        <p:nvSpPr>
          <p:cNvPr id="207" name="Google Shape;207;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1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3" name="Shape 213"/>
        <p:cNvGrpSpPr/>
        <p:nvPr/>
      </p:nvGrpSpPr>
      <p:grpSpPr>
        <a:xfrm>
          <a:off x="0" y="0"/>
          <a:ext cx="0" cy="0"/>
          <a:chOff x="0" y="0"/>
          <a:chExt cx="0" cy="0"/>
        </a:xfrm>
      </p:grpSpPr>
      <p:sp>
        <p:nvSpPr>
          <p:cNvPr id="214" name="Google Shape;214;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5" name="Google Shape;215;p1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219" name="Shape 219"/>
        <p:cNvGrpSpPr/>
        <p:nvPr/>
      </p:nvGrpSpPr>
      <p:grpSpPr>
        <a:xfrm>
          <a:off x="0" y="0"/>
          <a:ext cx="0" cy="0"/>
          <a:chOff x="0" y="0"/>
          <a:chExt cx="0" cy="0"/>
        </a:xfrm>
      </p:grpSpPr>
      <p:sp>
        <p:nvSpPr>
          <p:cNvPr id="220" name="Google Shape;220;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1" name="Google Shape;221;p1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5" name="Shape 85"/>
        <p:cNvGrpSpPr/>
        <p:nvPr/>
      </p:nvGrpSpPr>
      <p:grpSpPr>
        <a:xfrm>
          <a:off x="0" y="0"/>
          <a:ext cx="0" cy="0"/>
          <a:chOff x="0" y="0"/>
          <a:chExt cx="0" cy="0"/>
        </a:xfrm>
      </p:grpSpPr>
      <p:sp>
        <p:nvSpPr>
          <p:cNvPr id="86" name="Google Shape;86;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2: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0" name="Shape 90"/>
        <p:cNvGrpSpPr/>
        <p:nvPr/>
      </p:nvGrpSpPr>
      <p:grpSpPr>
        <a:xfrm>
          <a:off x="0" y="0"/>
          <a:ext cx="0" cy="0"/>
          <a:chOff x="0" y="0"/>
          <a:chExt cx="0" cy="0"/>
        </a:xfrm>
      </p:grpSpPr>
      <p:sp>
        <p:nvSpPr>
          <p:cNvPr id="91" name="Google Shape;9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3: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Google Shape;95;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4: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9" name="Shape 99"/>
        <p:cNvGrpSpPr/>
        <p:nvPr/>
      </p:nvGrpSpPr>
      <p:grpSpPr>
        <a:xfrm>
          <a:off x="0" y="0"/>
          <a:ext cx="0" cy="0"/>
          <a:chOff x="0" y="0"/>
          <a:chExt cx="0" cy="0"/>
        </a:xfrm>
      </p:grpSpPr>
      <p:sp>
        <p:nvSpPr>
          <p:cNvPr id="100" name="Google Shape;100;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5: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14" name="Shape 114"/>
        <p:cNvGrpSpPr/>
        <p:nvPr/>
      </p:nvGrpSpPr>
      <p:grpSpPr>
        <a:xfrm>
          <a:off x="0" y="0"/>
          <a:ext cx="0" cy="0"/>
          <a:chOff x="0" y="0"/>
          <a:chExt cx="0" cy="0"/>
        </a:xfrm>
      </p:grpSpPr>
      <p:sp>
        <p:nvSpPr>
          <p:cNvPr id="115" name="Google Shape;11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6" name="Google Shape;116;p6: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0" name="Shape 120"/>
        <p:cNvGrpSpPr/>
        <p:nvPr/>
      </p:nvGrpSpPr>
      <p:grpSpPr>
        <a:xfrm>
          <a:off x="0" y="0"/>
          <a:ext cx="0" cy="0"/>
          <a:chOff x="0" y="0"/>
          <a:chExt cx="0" cy="0"/>
        </a:xfrm>
      </p:grpSpPr>
      <p:sp>
        <p:nvSpPr>
          <p:cNvPr id="121" name="Google Shape;12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7: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25" name="Shape 125"/>
        <p:cNvGrpSpPr/>
        <p:nvPr/>
      </p:nvGrpSpPr>
      <p:grpSpPr>
        <a:xfrm>
          <a:off x="0" y="0"/>
          <a:ext cx="0" cy="0"/>
          <a:chOff x="0" y="0"/>
          <a:chExt cx="0" cy="0"/>
        </a:xfrm>
      </p:grpSpPr>
      <p:sp>
        <p:nvSpPr>
          <p:cNvPr id="126" name="Google Shape;126;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8: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45" name="Shape 145"/>
        <p:cNvGrpSpPr/>
        <p:nvPr/>
      </p:nvGrpSpPr>
      <p:grpSpPr>
        <a:xfrm>
          <a:off x="0" y="0"/>
          <a:ext cx="0" cy="0"/>
          <a:chOff x="0" y="0"/>
          <a:chExt cx="0" cy="0"/>
        </a:xfrm>
      </p:grpSpPr>
      <p:sp>
        <p:nvSpPr>
          <p:cNvPr id="146" name="Google Shape;146;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9:notes"/>
          <p:cNvSpPr/>
          <p:nvPr>
            <p:ph idx="2" type="sldImg"/>
          </p:nvPr>
        </p:nvSpPr>
        <p:spPr>
          <a:xfrm>
            <a:off x="1143225" y="685800"/>
            <a:ext cx="4572300"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11" name="Shape 11"/>
        <p:cNvGrpSpPr/>
        <p:nvPr/>
      </p:nvGrpSpPr>
      <p:grpSpPr>
        <a:xfrm>
          <a:off x="0" y="0"/>
          <a:ext cx="0" cy="0"/>
          <a:chOff x="0" y="0"/>
          <a:chExt cx="0" cy="0"/>
        </a:xfrm>
      </p:grpSpPr>
      <p:sp>
        <p:nvSpPr>
          <p:cNvPr id="12" name="Google Shape;12;p2"/>
          <p:cNvSpPr txBox="1"/>
          <p:nvPr>
            <p:ph type="ctrTitle"/>
          </p:nvPr>
        </p:nvSpPr>
        <p:spPr>
          <a:xfrm>
            <a:off x="1143000" y="1122363"/>
            <a:ext cx="6858000" cy="2387700"/>
          </a:xfrm>
          <a:prstGeom prst="rect">
            <a:avLst/>
          </a:prstGeom>
          <a:noFill/>
          <a:ln>
            <a:noFill/>
          </a:ln>
        </p:spPr>
        <p:txBody>
          <a:bodyPr anchorCtr="0" anchor="b" bIns="45700" lIns="91425" spcFirstLastPara="1" rIns="91425" wrap="square" tIns="45700"/>
          <a:lstStyle>
            <a:lvl1pPr lvl="0" rtl="1" algn="ctr">
              <a:spcBef>
                <a:spcPts val="0"/>
              </a:spcBef>
              <a:spcAft>
                <a:spcPts val="0"/>
              </a:spcAft>
              <a:buSzPts val="1400"/>
              <a:buNone/>
              <a:defRPr sz="60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13" name="Google Shape;13;p2"/>
          <p:cNvSpPr txBox="1"/>
          <p:nvPr>
            <p:ph idx="1" type="subTitle"/>
          </p:nvPr>
        </p:nvSpPr>
        <p:spPr>
          <a:xfrm>
            <a:off x="1143000" y="3602038"/>
            <a:ext cx="6858000" cy="1655700"/>
          </a:xfrm>
          <a:prstGeom prst="rect">
            <a:avLst/>
          </a:prstGeom>
          <a:noFill/>
          <a:ln>
            <a:noFill/>
          </a:ln>
        </p:spPr>
        <p:txBody>
          <a:bodyPr anchorCtr="0" anchor="t" bIns="45700" lIns="91425" spcFirstLastPara="1" rIns="91425" wrap="square" tIns="45700"/>
          <a:lstStyle>
            <a:lvl1pPr lvl="0" rtl="1" algn="ctr">
              <a:spcBef>
                <a:spcPts val="480"/>
              </a:spcBef>
              <a:spcAft>
                <a:spcPts val="0"/>
              </a:spcAft>
              <a:buClr>
                <a:schemeClr val="dk1"/>
              </a:buClr>
              <a:buSzPts val="2400"/>
              <a:buFont typeface="Arial"/>
              <a:buNone/>
              <a:defRPr sz="2400"/>
            </a:lvl1pPr>
            <a:lvl2pPr lvl="1" rtl="1" algn="ctr">
              <a:spcBef>
                <a:spcPts val="400"/>
              </a:spcBef>
              <a:spcAft>
                <a:spcPts val="0"/>
              </a:spcAft>
              <a:buClr>
                <a:schemeClr val="dk1"/>
              </a:buClr>
              <a:buSzPts val="2000"/>
              <a:buFont typeface="Arial"/>
              <a:buNone/>
              <a:defRPr sz="2000"/>
            </a:lvl2pPr>
            <a:lvl3pPr lvl="2" rtl="1" algn="ctr">
              <a:spcBef>
                <a:spcPts val="360"/>
              </a:spcBef>
              <a:spcAft>
                <a:spcPts val="0"/>
              </a:spcAft>
              <a:buClr>
                <a:schemeClr val="dk1"/>
              </a:buClr>
              <a:buSzPts val="1800"/>
              <a:buFont typeface="Arial"/>
              <a:buNone/>
              <a:defRPr sz="1800"/>
            </a:lvl3pPr>
            <a:lvl4pPr lvl="3" rtl="1" algn="ctr">
              <a:spcBef>
                <a:spcPts val="320"/>
              </a:spcBef>
              <a:spcAft>
                <a:spcPts val="0"/>
              </a:spcAft>
              <a:buClr>
                <a:schemeClr val="dk1"/>
              </a:buClr>
              <a:buSzPts val="1600"/>
              <a:buFont typeface="Arial"/>
              <a:buNone/>
              <a:defRPr sz="1600"/>
            </a:lvl4pPr>
            <a:lvl5pPr lvl="4" rtl="1" algn="ctr">
              <a:spcBef>
                <a:spcPts val="320"/>
              </a:spcBef>
              <a:spcAft>
                <a:spcPts val="0"/>
              </a:spcAft>
              <a:buClr>
                <a:schemeClr val="dk1"/>
              </a:buClr>
              <a:buSzPts val="1600"/>
              <a:buFont typeface="Arial"/>
              <a:buNone/>
              <a:defRPr sz="1600"/>
            </a:lvl5pPr>
            <a:lvl6pPr lvl="5" rtl="0" algn="ctr">
              <a:lnSpc>
                <a:spcPct val="90000"/>
              </a:lnSpc>
              <a:spcBef>
                <a:spcPts val="500"/>
              </a:spcBef>
              <a:spcAft>
                <a:spcPts val="0"/>
              </a:spcAft>
              <a:buClr>
                <a:schemeClr val="dk1"/>
              </a:buClr>
              <a:buSzPts val="1600"/>
              <a:buNone/>
              <a:defRPr sz="1600"/>
            </a:lvl6pPr>
            <a:lvl7pPr lvl="6" rtl="0" algn="ctr">
              <a:lnSpc>
                <a:spcPct val="90000"/>
              </a:lnSpc>
              <a:spcBef>
                <a:spcPts val="500"/>
              </a:spcBef>
              <a:spcAft>
                <a:spcPts val="0"/>
              </a:spcAft>
              <a:buClr>
                <a:schemeClr val="dk1"/>
              </a:buClr>
              <a:buSzPts val="1600"/>
              <a:buNone/>
              <a:defRPr sz="1600"/>
            </a:lvl7pPr>
            <a:lvl8pPr lvl="7" rtl="0" algn="ctr">
              <a:lnSpc>
                <a:spcPct val="90000"/>
              </a:lnSpc>
              <a:spcBef>
                <a:spcPts val="500"/>
              </a:spcBef>
              <a:spcAft>
                <a:spcPts val="0"/>
              </a:spcAft>
              <a:buClr>
                <a:schemeClr val="dk1"/>
              </a:buClr>
              <a:buSzPts val="1600"/>
              <a:buNone/>
              <a:defRPr sz="1600"/>
            </a:lvl8pPr>
            <a:lvl9pPr lvl="8" rtl="0" algn="ctr">
              <a:lnSpc>
                <a:spcPct val="90000"/>
              </a:lnSpc>
              <a:spcBef>
                <a:spcPts val="500"/>
              </a:spcBef>
              <a:spcAft>
                <a:spcPts val="0"/>
              </a:spcAft>
              <a:buClr>
                <a:schemeClr val="dk1"/>
              </a:buClr>
              <a:buSzPts val="1600"/>
              <a:buNone/>
              <a:defRPr sz="1600"/>
            </a:lvl9pPr>
          </a:lstStyle>
          <a:p/>
        </p:txBody>
      </p:sp>
      <p:sp>
        <p:nvSpPr>
          <p:cNvPr id="14" name="Google Shape;14;p2"/>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5" name="Google Shape;15;p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16" name="Google Shape;16;p2"/>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wo Content" type="twoObj">
  <p:cSld name="TWO_OBJECTS">
    <p:spTree>
      <p:nvGrpSpPr>
        <p:cNvPr id="67" name="Shape 67"/>
        <p:cNvGrpSpPr/>
        <p:nvPr/>
      </p:nvGrpSpPr>
      <p:grpSpPr>
        <a:xfrm>
          <a:off x="0" y="0"/>
          <a:ext cx="0" cy="0"/>
          <a:chOff x="0" y="0"/>
          <a:chExt cx="0" cy="0"/>
        </a:xfrm>
      </p:grpSpPr>
      <p:sp>
        <p:nvSpPr>
          <p:cNvPr id="68" name="Google Shape;68;p1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69" name="Google Shape;69;p11"/>
          <p:cNvSpPr txBox="1"/>
          <p:nvPr>
            <p:ph idx="1" type="body"/>
          </p:nvPr>
        </p:nvSpPr>
        <p:spPr>
          <a:xfrm>
            <a:off x="457200" y="1600200"/>
            <a:ext cx="4038600" cy="4526100"/>
          </a:xfrm>
          <a:prstGeom prst="rect">
            <a:avLst/>
          </a:prstGeom>
          <a:noFill/>
          <a:ln>
            <a:noFill/>
          </a:ln>
        </p:spPr>
        <p:txBody>
          <a:bodyPr anchorCtr="0" anchor="t" bIns="45700" lIns="91425" spcFirstLastPara="1" rIns="91425" wrap="square" tIns="45700"/>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70" name="Google Shape;70;p11"/>
          <p:cNvSpPr txBox="1"/>
          <p:nvPr>
            <p:ph idx="2" type="body"/>
          </p:nvPr>
        </p:nvSpPr>
        <p:spPr>
          <a:xfrm>
            <a:off x="4648200" y="1600200"/>
            <a:ext cx="4038600" cy="4526100"/>
          </a:xfrm>
          <a:prstGeom prst="rect">
            <a:avLst/>
          </a:prstGeom>
          <a:noFill/>
          <a:ln>
            <a:noFill/>
          </a:ln>
        </p:spPr>
        <p:txBody>
          <a:bodyPr anchorCtr="0" anchor="t" bIns="45700" lIns="91425" spcFirstLastPara="1" rIns="91425" wrap="square" tIns="45700"/>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71" name="Google Shape;71;p11"/>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2" name="Google Shape;72;p1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3" name="Google Shape;73;p11"/>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74" name="Shape 74"/>
        <p:cNvGrpSpPr/>
        <p:nvPr/>
      </p:nvGrpSpPr>
      <p:grpSpPr>
        <a:xfrm>
          <a:off x="0" y="0"/>
          <a:ext cx="0" cy="0"/>
          <a:chOff x="0" y="0"/>
          <a:chExt cx="0" cy="0"/>
        </a:xfrm>
      </p:grpSpPr>
      <p:sp>
        <p:nvSpPr>
          <p:cNvPr id="75" name="Google Shape;75;p12"/>
          <p:cNvSpPr txBox="1"/>
          <p:nvPr>
            <p:ph type="title"/>
          </p:nvPr>
        </p:nvSpPr>
        <p:spPr>
          <a:xfrm>
            <a:off x="623888" y="1709738"/>
            <a:ext cx="7886700" cy="2852700"/>
          </a:xfrm>
          <a:prstGeom prst="rect">
            <a:avLst/>
          </a:prstGeom>
          <a:noFill/>
          <a:ln>
            <a:noFill/>
          </a:ln>
        </p:spPr>
        <p:txBody>
          <a:bodyPr anchorCtr="0" anchor="b" bIns="45700" lIns="91425" spcFirstLastPara="1" rIns="91425" wrap="square" tIns="45700"/>
          <a:lstStyle>
            <a:lvl1pPr lvl="0" rtl="1" algn="ctr">
              <a:spcBef>
                <a:spcPts val="0"/>
              </a:spcBef>
              <a:spcAft>
                <a:spcPts val="0"/>
              </a:spcAft>
              <a:buSzPts val="1400"/>
              <a:buNone/>
              <a:defRPr sz="60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76" name="Google Shape;76;p12"/>
          <p:cNvSpPr txBox="1"/>
          <p:nvPr>
            <p:ph idx="1" type="body"/>
          </p:nvPr>
        </p:nvSpPr>
        <p:spPr>
          <a:xfrm>
            <a:off x="623888" y="4589463"/>
            <a:ext cx="7886700" cy="1500300"/>
          </a:xfrm>
          <a:prstGeom prst="rect">
            <a:avLst/>
          </a:prstGeom>
          <a:noFill/>
          <a:ln>
            <a:noFill/>
          </a:ln>
        </p:spPr>
        <p:txBody>
          <a:bodyPr anchorCtr="0" anchor="t" bIns="45700" lIns="91425" spcFirstLastPara="1" rIns="91425" wrap="square" tIns="45700"/>
          <a:lstStyle>
            <a:lvl1pPr indent="-228600" lvl="0" marL="457200" rtl="1" algn="r">
              <a:spcBef>
                <a:spcPts val="480"/>
              </a:spcBef>
              <a:spcAft>
                <a:spcPts val="0"/>
              </a:spcAft>
              <a:buClr>
                <a:schemeClr val="dk1"/>
              </a:buClr>
              <a:buSzPts val="2400"/>
              <a:buFont typeface="Arial"/>
              <a:buNone/>
              <a:defRPr sz="2400"/>
            </a:lvl1pPr>
            <a:lvl2pPr indent="-228600" lvl="1" marL="914400" rtl="1" algn="r">
              <a:spcBef>
                <a:spcPts val="400"/>
              </a:spcBef>
              <a:spcAft>
                <a:spcPts val="0"/>
              </a:spcAft>
              <a:buClr>
                <a:schemeClr val="dk1"/>
              </a:buClr>
              <a:buSzPts val="2000"/>
              <a:buFont typeface="Arial"/>
              <a:buNone/>
              <a:defRPr sz="2000"/>
            </a:lvl2pPr>
            <a:lvl3pPr indent="-228600" lvl="2" marL="1371600" rtl="1" algn="r">
              <a:spcBef>
                <a:spcPts val="360"/>
              </a:spcBef>
              <a:spcAft>
                <a:spcPts val="0"/>
              </a:spcAft>
              <a:buClr>
                <a:schemeClr val="dk1"/>
              </a:buClr>
              <a:buSzPts val="1800"/>
              <a:buFont typeface="Arial"/>
              <a:buNone/>
              <a:defRPr sz="1800"/>
            </a:lvl3pPr>
            <a:lvl4pPr indent="-228600" lvl="3" marL="1828800" rtl="1" algn="r">
              <a:spcBef>
                <a:spcPts val="320"/>
              </a:spcBef>
              <a:spcAft>
                <a:spcPts val="0"/>
              </a:spcAft>
              <a:buClr>
                <a:schemeClr val="dk1"/>
              </a:buClr>
              <a:buSzPts val="1600"/>
              <a:buFont typeface="Arial"/>
              <a:buNone/>
              <a:defRPr sz="1600"/>
            </a:lvl4pPr>
            <a:lvl5pPr indent="-228600" lvl="4" marL="2286000" rtl="1" algn="r">
              <a:spcBef>
                <a:spcPts val="320"/>
              </a:spcBef>
              <a:spcAft>
                <a:spcPts val="0"/>
              </a:spcAft>
              <a:buClr>
                <a:schemeClr val="dk1"/>
              </a:buClr>
              <a:buSzPts val="1600"/>
              <a:buFont typeface="Arial"/>
              <a:buNone/>
              <a:defRPr sz="1600"/>
            </a:lvl5pPr>
            <a:lvl6pPr indent="-228600" lvl="5" marL="2743200" rtl="0" algn="l">
              <a:lnSpc>
                <a:spcPct val="90000"/>
              </a:lnSpc>
              <a:spcBef>
                <a:spcPts val="500"/>
              </a:spcBef>
              <a:spcAft>
                <a:spcPts val="0"/>
              </a:spcAft>
              <a:buClr>
                <a:schemeClr val="dk1"/>
              </a:buClr>
              <a:buSzPts val="1600"/>
              <a:buNone/>
              <a:defRPr sz="1600"/>
            </a:lvl6pPr>
            <a:lvl7pPr indent="-228600" lvl="6" marL="3200400" rtl="0" algn="l">
              <a:lnSpc>
                <a:spcPct val="90000"/>
              </a:lnSpc>
              <a:spcBef>
                <a:spcPts val="500"/>
              </a:spcBef>
              <a:spcAft>
                <a:spcPts val="0"/>
              </a:spcAft>
              <a:buClr>
                <a:schemeClr val="dk1"/>
              </a:buClr>
              <a:buSzPts val="1600"/>
              <a:buNone/>
              <a:defRPr sz="1600"/>
            </a:lvl7pPr>
            <a:lvl8pPr indent="-228600" lvl="7" marL="3657600" rtl="0" algn="l">
              <a:lnSpc>
                <a:spcPct val="90000"/>
              </a:lnSpc>
              <a:spcBef>
                <a:spcPts val="500"/>
              </a:spcBef>
              <a:spcAft>
                <a:spcPts val="0"/>
              </a:spcAft>
              <a:buClr>
                <a:schemeClr val="dk1"/>
              </a:buClr>
              <a:buSzPts val="1600"/>
              <a:buNone/>
              <a:defRPr sz="1600"/>
            </a:lvl8pPr>
            <a:lvl9pPr indent="-228600" lvl="8" marL="4114800" rtl="0" algn="l">
              <a:lnSpc>
                <a:spcPct val="90000"/>
              </a:lnSpc>
              <a:spcBef>
                <a:spcPts val="500"/>
              </a:spcBef>
              <a:spcAft>
                <a:spcPts val="0"/>
              </a:spcAft>
              <a:buClr>
                <a:schemeClr val="dk1"/>
              </a:buClr>
              <a:buSzPts val="1600"/>
              <a:buNone/>
              <a:defRPr sz="1600"/>
            </a:lvl9pPr>
          </a:lstStyle>
          <a:p/>
        </p:txBody>
      </p:sp>
      <p:sp>
        <p:nvSpPr>
          <p:cNvPr id="77" name="Google Shape;77;p12"/>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8" name="Google Shape;78;p12"/>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79" name="Google Shape;79;p12"/>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Content" type="obj">
  <p:cSld name="OBJECT">
    <p:spTree>
      <p:nvGrpSpPr>
        <p:cNvPr id="17" name="Shape 17"/>
        <p:cNvGrpSpPr/>
        <p:nvPr/>
      </p:nvGrpSpPr>
      <p:grpSpPr>
        <a:xfrm>
          <a:off x="0" y="0"/>
          <a:ext cx="0" cy="0"/>
          <a:chOff x="0" y="0"/>
          <a:chExt cx="0" cy="0"/>
        </a:xfrm>
      </p:grpSpPr>
      <p:sp>
        <p:nvSpPr>
          <p:cNvPr id="18" name="Google Shape;18;p3"/>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19" name="Google Shape;19;p3"/>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20" name="Google Shape;20;p3"/>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1" name="Google Shape;21;p3"/>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2" name="Google Shape;22;p3"/>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Vertical Title and Text" type="vertTitleAndTx">
  <p:cSld name="VERTICAL_TITLE_AND_VERTICAL_TEXT">
    <p:spTree>
      <p:nvGrpSpPr>
        <p:cNvPr id="23" name="Shape 23"/>
        <p:cNvGrpSpPr/>
        <p:nvPr/>
      </p:nvGrpSpPr>
      <p:grpSpPr>
        <a:xfrm>
          <a:off x="0" y="0"/>
          <a:ext cx="0" cy="0"/>
          <a:chOff x="0" y="0"/>
          <a:chExt cx="0" cy="0"/>
        </a:xfrm>
      </p:grpSpPr>
      <p:sp>
        <p:nvSpPr>
          <p:cNvPr id="24" name="Google Shape;24;p4"/>
          <p:cNvSpPr txBox="1"/>
          <p:nvPr>
            <p:ph type="title"/>
          </p:nvPr>
        </p:nvSpPr>
        <p:spPr>
          <a:xfrm rot="5400000">
            <a:off x="4732350" y="2171688"/>
            <a:ext cx="5851500" cy="2057400"/>
          </a:xfrm>
          <a:prstGeom prst="rect">
            <a:avLst/>
          </a:prstGeom>
          <a:noFill/>
          <a:ln>
            <a:noFill/>
          </a:ln>
        </p:spPr>
        <p:txBody>
          <a:bodyPr anchorCtr="0" anchor="ctr" bIns="45700" lIns="91425" spcFirstLastPara="1" rIns="91425" wrap="square" tIns="45700"/>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25" name="Google Shape;25;p4"/>
          <p:cNvSpPr txBox="1"/>
          <p:nvPr>
            <p:ph idx="1" type="body"/>
          </p:nvPr>
        </p:nvSpPr>
        <p:spPr>
          <a:xfrm rot="5400000">
            <a:off x="541350" y="190488"/>
            <a:ext cx="5851500" cy="6019800"/>
          </a:xfrm>
          <a:prstGeom prst="rect">
            <a:avLst/>
          </a:prstGeom>
          <a:noFill/>
          <a:ln>
            <a:noFill/>
          </a:ln>
        </p:spPr>
        <p:txBody>
          <a:bodyPr anchorCtr="0" anchor="t" bIns="45700" lIns="91425" spcFirstLastPara="1" rIns="91425" wrap="square" tIns="45700"/>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26" name="Google Shape;26;p4"/>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7" name="Google Shape;27;p4"/>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28" name="Google Shape;28;p4"/>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Vertical Text" type="vertTx">
  <p:cSld name="VERTICAL_TEXT">
    <p:spTree>
      <p:nvGrpSpPr>
        <p:cNvPr id="29" name="Shape 29"/>
        <p:cNvGrpSpPr/>
        <p:nvPr/>
      </p:nvGrpSpPr>
      <p:grpSpPr>
        <a:xfrm>
          <a:off x="0" y="0"/>
          <a:ext cx="0" cy="0"/>
          <a:chOff x="0" y="0"/>
          <a:chExt cx="0" cy="0"/>
        </a:xfrm>
      </p:grpSpPr>
      <p:sp>
        <p:nvSpPr>
          <p:cNvPr id="30" name="Google Shape;30;p5"/>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31" name="Google Shape;31;p5"/>
          <p:cNvSpPr txBox="1"/>
          <p:nvPr>
            <p:ph idx="1" type="body"/>
          </p:nvPr>
        </p:nvSpPr>
        <p:spPr>
          <a:xfrm rot="5400000">
            <a:off x="2308950" y="-251550"/>
            <a:ext cx="4526100" cy="8229600"/>
          </a:xfrm>
          <a:prstGeom prst="rect">
            <a:avLst/>
          </a:prstGeom>
          <a:noFill/>
          <a:ln>
            <a:noFill/>
          </a:ln>
        </p:spPr>
        <p:txBody>
          <a:bodyPr anchorCtr="0" anchor="t" bIns="45700" lIns="91425" spcFirstLastPara="1" rIns="91425" wrap="square" tIns="45700"/>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32" name="Google Shape;32;p5"/>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3" name="Google Shape;33;p5"/>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34" name="Google Shape;34;p5"/>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Picture with Caption" type="picTx">
  <p:cSld name="PICTURE_WITH_CAPTION_TEXT">
    <p:spTree>
      <p:nvGrpSpPr>
        <p:cNvPr id="35" name="Shape 35"/>
        <p:cNvGrpSpPr/>
        <p:nvPr/>
      </p:nvGrpSpPr>
      <p:grpSpPr>
        <a:xfrm>
          <a:off x="0" y="0"/>
          <a:ext cx="0" cy="0"/>
          <a:chOff x="0" y="0"/>
          <a:chExt cx="0" cy="0"/>
        </a:xfrm>
      </p:grpSpPr>
      <p:sp>
        <p:nvSpPr>
          <p:cNvPr id="36" name="Google Shape;36;p6"/>
          <p:cNvSpPr txBox="1"/>
          <p:nvPr>
            <p:ph type="title"/>
          </p:nvPr>
        </p:nvSpPr>
        <p:spPr>
          <a:xfrm>
            <a:off x="630238" y="457200"/>
            <a:ext cx="2949600" cy="1600200"/>
          </a:xfrm>
          <a:prstGeom prst="rect">
            <a:avLst/>
          </a:prstGeom>
          <a:noFill/>
          <a:ln>
            <a:noFill/>
          </a:ln>
        </p:spPr>
        <p:txBody>
          <a:bodyPr anchorCtr="0" anchor="b" bIns="45700" lIns="91425" spcFirstLastPara="1" rIns="91425" wrap="square" tIns="45700"/>
          <a:lstStyle>
            <a:lvl1pPr lvl="0" rtl="1" algn="ctr">
              <a:spcBef>
                <a:spcPts val="0"/>
              </a:spcBef>
              <a:spcAft>
                <a:spcPts val="0"/>
              </a:spcAft>
              <a:buSzPts val="1400"/>
              <a:buNone/>
              <a:defRPr sz="32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37" name="Google Shape;37;p6"/>
          <p:cNvSpPr/>
          <p:nvPr>
            <p:ph idx="2" type="pic"/>
          </p:nvPr>
        </p:nvSpPr>
        <p:spPr>
          <a:xfrm>
            <a:off x="3887788" y="987425"/>
            <a:ext cx="4629300" cy="4873500"/>
          </a:xfrm>
          <a:prstGeom prst="rect">
            <a:avLst/>
          </a:prstGeom>
          <a:noFill/>
          <a:ln>
            <a:noFill/>
          </a:ln>
        </p:spPr>
        <p:txBody>
          <a:bodyPr anchorCtr="0" anchor="t" bIns="45700" lIns="91425" spcFirstLastPara="1" rIns="91425" wrap="square" tIns="45700"/>
          <a:lstStyle>
            <a:lvl1pPr lvl="0" marR="0" rtl="1" algn="r">
              <a:spcBef>
                <a:spcPts val="640"/>
              </a:spcBef>
              <a:spcAft>
                <a:spcPts val="0"/>
              </a:spcAft>
              <a:buClr>
                <a:schemeClr val="dk1"/>
              </a:buClr>
              <a:buSzPts val="3200"/>
              <a:buFont typeface="Arial"/>
              <a:buNone/>
              <a:defRPr b="0" i="0" sz="3200" u="none" cap="none" strike="noStrike">
                <a:solidFill>
                  <a:schemeClr val="dk1"/>
                </a:solidFill>
                <a:latin typeface="Arial"/>
                <a:ea typeface="Arial"/>
                <a:cs typeface="Arial"/>
                <a:sym typeface="Arial"/>
              </a:defRPr>
            </a:lvl1pPr>
            <a:lvl2pPr lvl="1" marR="0" rtl="1" algn="r">
              <a:spcBef>
                <a:spcPts val="56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1" algn="r">
              <a:spcBef>
                <a:spcPts val="48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3pPr>
            <a:lvl4pPr lvl="3"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4pPr>
            <a:lvl5pPr lvl="4" marR="0" rtl="1" algn="r">
              <a:spcBef>
                <a:spcPts val="4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9pPr>
          </a:lstStyle>
          <a:p/>
        </p:txBody>
      </p:sp>
      <p:sp>
        <p:nvSpPr>
          <p:cNvPr id="38" name="Google Shape;38;p6"/>
          <p:cNvSpPr txBox="1"/>
          <p:nvPr>
            <p:ph idx="1" type="body"/>
          </p:nvPr>
        </p:nvSpPr>
        <p:spPr>
          <a:xfrm>
            <a:off x="630238" y="2057400"/>
            <a:ext cx="2949600" cy="3811500"/>
          </a:xfrm>
          <a:prstGeom prst="rect">
            <a:avLst/>
          </a:prstGeom>
          <a:noFill/>
          <a:ln>
            <a:noFill/>
          </a:ln>
        </p:spPr>
        <p:txBody>
          <a:bodyPr anchorCtr="0" anchor="t" bIns="45700" lIns="91425" spcFirstLastPara="1" rIns="91425" wrap="square" tIns="45700"/>
          <a:lstStyle>
            <a:lvl1pPr indent="-228600" lvl="0" marL="457200" rtl="1" algn="r">
              <a:spcBef>
                <a:spcPts val="320"/>
              </a:spcBef>
              <a:spcAft>
                <a:spcPts val="0"/>
              </a:spcAft>
              <a:buClr>
                <a:schemeClr val="dk1"/>
              </a:buClr>
              <a:buSzPts val="1600"/>
              <a:buFont typeface="Arial"/>
              <a:buNone/>
              <a:defRPr sz="1600"/>
            </a:lvl1pPr>
            <a:lvl2pPr indent="-228600" lvl="1" marL="914400" rtl="1" algn="r">
              <a:spcBef>
                <a:spcPts val="280"/>
              </a:spcBef>
              <a:spcAft>
                <a:spcPts val="0"/>
              </a:spcAft>
              <a:buClr>
                <a:schemeClr val="dk1"/>
              </a:buClr>
              <a:buSzPts val="1400"/>
              <a:buFont typeface="Arial"/>
              <a:buNone/>
              <a:defRPr sz="1400"/>
            </a:lvl2pPr>
            <a:lvl3pPr indent="-228600" lvl="2" marL="1371600" rtl="1" algn="r">
              <a:spcBef>
                <a:spcPts val="240"/>
              </a:spcBef>
              <a:spcAft>
                <a:spcPts val="0"/>
              </a:spcAft>
              <a:buClr>
                <a:schemeClr val="dk1"/>
              </a:buClr>
              <a:buSzPts val="1200"/>
              <a:buFont typeface="Arial"/>
              <a:buNone/>
              <a:defRPr sz="1200"/>
            </a:lvl3pPr>
            <a:lvl4pPr indent="-228600" lvl="3" marL="1828800" rtl="1" algn="r">
              <a:spcBef>
                <a:spcPts val="200"/>
              </a:spcBef>
              <a:spcAft>
                <a:spcPts val="0"/>
              </a:spcAft>
              <a:buClr>
                <a:schemeClr val="dk1"/>
              </a:buClr>
              <a:buSzPts val="1000"/>
              <a:buFont typeface="Arial"/>
              <a:buNone/>
              <a:defRPr sz="1000"/>
            </a:lvl4pPr>
            <a:lvl5pPr indent="-228600" lvl="4" marL="2286000" rtl="1" algn="r">
              <a:spcBef>
                <a:spcPts val="200"/>
              </a:spcBef>
              <a:spcAft>
                <a:spcPts val="0"/>
              </a:spcAft>
              <a:buClr>
                <a:schemeClr val="dk1"/>
              </a:buClr>
              <a:buSzPts val="1000"/>
              <a:buFont typeface="Arial"/>
              <a:buNone/>
              <a:defRPr sz="1000"/>
            </a:lvl5pPr>
            <a:lvl6pPr indent="-228600" lvl="5" marL="2743200" rtl="0" algn="l">
              <a:lnSpc>
                <a:spcPct val="90000"/>
              </a:lnSpc>
              <a:spcBef>
                <a:spcPts val="500"/>
              </a:spcBef>
              <a:spcAft>
                <a:spcPts val="0"/>
              </a:spcAft>
              <a:buClr>
                <a:schemeClr val="dk1"/>
              </a:buClr>
              <a:buSzPts val="1000"/>
              <a:buNone/>
              <a:defRPr sz="1000"/>
            </a:lvl6pPr>
            <a:lvl7pPr indent="-228600" lvl="6" marL="3200400" rtl="0" algn="l">
              <a:lnSpc>
                <a:spcPct val="90000"/>
              </a:lnSpc>
              <a:spcBef>
                <a:spcPts val="500"/>
              </a:spcBef>
              <a:spcAft>
                <a:spcPts val="0"/>
              </a:spcAft>
              <a:buClr>
                <a:schemeClr val="dk1"/>
              </a:buClr>
              <a:buSzPts val="1000"/>
              <a:buNone/>
              <a:defRPr sz="1000"/>
            </a:lvl7pPr>
            <a:lvl8pPr indent="-228600" lvl="7" marL="3657600" rtl="0" algn="l">
              <a:lnSpc>
                <a:spcPct val="90000"/>
              </a:lnSpc>
              <a:spcBef>
                <a:spcPts val="500"/>
              </a:spcBef>
              <a:spcAft>
                <a:spcPts val="0"/>
              </a:spcAft>
              <a:buClr>
                <a:schemeClr val="dk1"/>
              </a:buClr>
              <a:buSzPts val="1000"/>
              <a:buNone/>
              <a:defRPr sz="1000"/>
            </a:lvl8pPr>
            <a:lvl9pPr indent="-228600" lvl="8" marL="4114800" rtl="0" algn="l">
              <a:lnSpc>
                <a:spcPct val="90000"/>
              </a:lnSpc>
              <a:spcBef>
                <a:spcPts val="500"/>
              </a:spcBef>
              <a:spcAft>
                <a:spcPts val="0"/>
              </a:spcAft>
              <a:buClr>
                <a:schemeClr val="dk1"/>
              </a:buClr>
              <a:buSzPts val="1000"/>
              <a:buNone/>
              <a:defRPr sz="1000"/>
            </a:lvl9pPr>
          </a:lstStyle>
          <a:p/>
        </p:txBody>
      </p:sp>
      <p:sp>
        <p:nvSpPr>
          <p:cNvPr id="39" name="Google Shape;39;p6"/>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0" name="Google Shape;40;p6"/>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1" name="Google Shape;41;p6"/>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ntent with Caption" type="objTx">
  <p:cSld name="OBJECT_WITH_CAPTION_TEXT">
    <p:spTree>
      <p:nvGrpSpPr>
        <p:cNvPr id="42" name="Shape 42"/>
        <p:cNvGrpSpPr/>
        <p:nvPr/>
      </p:nvGrpSpPr>
      <p:grpSpPr>
        <a:xfrm>
          <a:off x="0" y="0"/>
          <a:ext cx="0" cy="0"/>
          <a:chOff x="0" y="0"/>
          <a:chExt cx="0" cy="0"/>
        </a:xfrm>
      </p:grpSpPr>
      <p:sp>
        <p:nvSpPr>
          <p:cNvPr id="43" name="Google Shape;43;p7"/>
          <p:cNvSpPr txBox="1"/>
          <p:nvPr>
            <p:ph type="title"/>
          </p:nvPr>
        </p:nvSpPr>
        <p:spPr>
          <a:xfrm>
            <a:off x="630238" y="457200"/>
            <a:ext cx="2949600" cy="1600200"/>
          </a:xfrm>
          <a:prstGeom prst="rect">
            <a:avLst/>
          </a:prstGeom>
          <a:noFill/>
          <a:ln>
            <a:noFill/>
          </a:ln>
        </p:spPr>
        <p:txBody>
          <a:bodyPr anchorCtr="0" anchor="b" bIns="45700" lIns="91425" spcFirstLastPara="1" rIns="91425" wrap="square" tIns="45700"/>
          <a:lstStyle>
            <a:lvl1pPr lvl="0" rtl="1" algn="ctr">
              <a:spcBef>
                <a:spcPts val="0"/>
              </a:spcBef>
              <a:spcAft>
                <a:spcPts val="0"/>
              </a:spcAft>
              <a:buSzPts val="1400"/>
              <a:buNone/>
              <a:defRPr sz="3200"/>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44" name="Google Shape;44;p7"/>
          <p:cNvSpPr txBox="1"/>
          <p:nvPr>
            <p:ph idx="1" type="body"/>
          </p:nvPr>
        </p:nvSpPr>
        <p:spPr>
          <a:xfrm>
            <a:off x="3887788" y="987425"/>
            <a:ext cx="4629300" cy="4873500"/>
          </a:xfrm>
          <a:prstGeom prst="rect">
            <a:avLst/>
          </a:prstGeom>
          <a:noFill/>
          <a:ln>
            <a:noFill/>
          </a:ln>
        </p:spPr>
        <p:txBody>
          <a:bodyPr anchorCtr="0" anchor="t" bIns="45700" lIns="91425" spcFirstLastPara="1" rIns="91425" wrap="square" tIns="45700"/>
          <a:lstStyle>
            <a:lvl1pPr indent="-431800" lvl="0" marL="457200" rtl="1" algn="r">
              <a:spcBef>
                <a:spcPts val="640"/>
              </a:spcBef>
              <a:spcAft>
                <a:spcPts val="0"/>
              </a:spcAft>
              <a:buClr>
                <a:schemeClr val="dk1"/>
              </a:buClr>
              <a:buSzPts val="3200"/>
              <a:buFont typeface="Arial"/>
              <a:buChar char="•"/>
              <a:defRPr sz="3200"/>
            </a:lvl1pPr>
            <a:lvl2pPr indent="-406400" lvl="1" marL="914400" rtl="1" algn="r">
              <a:spcBef>
                <a:spcPts val="560"/>
              </a:spcBef>
              <a:spcAft>
                <a:spcPts val="0"/>
              </a:spcAft>
              <a:buClr>
                <a:schemeClr val="dk1"/>
              </a:buClr>
              <a:buSzPts val="2800"/>
              <a:buFont typeface="Arial"/>
              <a:buChar char="–"/>
              <a:defRPr sz="2800"/>
            </a:lvl2pPr>
            <a:lvl3pPr indent="-381000" lvl="2" marL="1371600" rtl="1" algn="r">
              <a:spcBef>
                <a:spcPts val="480"/>
              </a:spcBef>
              <a:spcAft>
                <a:spcPts val="0"/>
              </a:spcAft>
              <a:buClr>
                <a:schemeClr val="dk1"/>
              </a:buClr>
              <a:buSzPts val="2400"/>
              <a:buFont typeface="Arial"/>
              <a:buChar char="•"/>
              <a:defRPr sz="2400"/>
            </a:lvl3pPr>
            <a:lvl4pPr indent="-355600" lvl="3" marL="1828800" rtl="1" algn="r">
              <a:spcBef>
                <a:spcPts val="400"/>
              </a:spcBef>
              <a:spcAft>
                <a:spcPts val="0"/>
              </a:spcAft>
              <a:buClr>
                <a:schemeClr val="dk1"/>
              </a:buClr>
              <a:buSzPts val="2000"/>
              <a:buFont typeface="Arial"/>
              <a:buChar char="–"/>
              <a:defRPr sz="2000"/>
            </a:lvl4pPr>
            <a:lvl5pPr indent="-355600" lvl="4" marL="2286000" rtl="1" algn="r">
              <a:spcBef>
                <a:spcPts val="400"/>
              </a:spcBef>
              <a:spcAft>
                <a:spcPts val="0"/>
              </a:spcAft>
              <a:buClr>
                <a:schemeClr val="dk1"/>
              </a:buClr>
              <a:buSzPts val="2000"/>
              <a:buFont typeface="Arial"/>
              <a:buChar char="»"/>
              <a:defRPr sz="2000"/>
            </a:lvl5pPr>
            <a:lvl6pPr indent="-355600" lvl="5" marL="2743200" rtl="0" algn="l">
              <a:lnSpc>
                <a:spcPct val="90000"/>
              </a:lnSpc>
              <a:spcBef>
                <a:spcPts val="500"/>
              </a:spcBef>
              <a:spcAft>
                <a:spcPts val="0"/>
              </a:spcAft>
              <a:buClr>
                <a:schemeClr val="dk1"/>
              </a:buClr>
              <a:buSzPts val="2000"/>
              <a:buChar char="•"/>
              <a:defRPr sz="2000"/>
            </a:lvl6pPr>
            <a:lvl7pPr indent="-355600" lvl="6" marL="3200400" rtl="0" algn="l">
              <a:lnSpc>
                <a:spcPct val="90000"/>
              </a:lnSpc>
              <a:spcBef>
                <a:spcPts val="500"/>
              </a:spcBef>
              <a:spcAft>
                <a:spcPts val="0"/>
              </a:spcAft>
              <a:buClr>
                <a:schemeClr val="dk1"/>
              </a:buClr>
              <a:buSzPts val="2000"/>
              <a:buChar char="•"/>
              <a:defRPr sz="2000"/>
            </a:lvl7pPr>
            <a:lvl8pPr indent="-355600" lvl="7" marL="3657600" rtl="0" algn="l">
              <a:lnSpc>
                <a:spcPct val="90000"/>
              </a:lnSpc>
              <a:spcBef>
                <a:spcPts val="500"/>
              </a:spcBef>
              <a:spcAft>
                <a:spcPts val="0"/>
              </a:spcAft>
              <a:buClr>
                <a:schemeClr val="dk1"/>
              </a:buClr>
              <a:buSzPts val="2000"/>
              <a:buChar char="•"/>
              <a:defRPr sz="2000"/>
            </a:lvl8pPr>
            <a:lvl9pPr indent="-355600" lvl="8" marL="4114800" rtl="0" algn="l">
              <a:lnSpc>
                <a:spcPct val="90000"/>
              </a:lnSpc>
              <a:spcBef>
                <a:spcPts val="500"/>
              </a:spcBef>
              <a:spcAft>
                <a:spcPts val="0"/>
              </a:spcAft>
              <a:buClr>
                <a:schemeClr val="dk1"/>
              </a:buClr>
              <a:buSzPts val="2000"/>
              <a:buChar char="•"/>
              <a:defRPr sz="2000"/>
            </a:lvl9pPr>
          </a:lstStyle>
          <a:p/>
        </p:txBody>
      </p:sp>
      <p:sp>
        <p:nvSpPr>
          <p:cNvPr id="45" name="Google Shape;45;p7"/>
          <p:cNvSpPr txBox="1"/>
          <p:nvPr>
            <p:ph idx="2" type="body"/>
          </p:nvPr>
        </p:nvSpPr>
        <p:spPr>
          <a:xfrm>
            <a:off x="630238" y="2057400"/>
            <a:ext cx="2949600" cy="3811500"/>
          </a:xfrm>
          <a:prstGeom prst="rect">
            <a:avLst/>
          </a:prstGeom>
          <a:noFill/>
          <a:ln>
            <a:noFill/>
          </a:ln>
        </p:spPr>
        <p:txBody>
          <a:bodyPr anchorCtr="0" anchor="t" bIns="45700" lIns="91425" spcFirstLastPara="1" rIns="91425" wrap="square" tIns="45700"/>
          <a:lstStyle>
            <a:lvl1pPr indent="-228600" lvl="0" marL="457200" rtl="1" algn="r">
              <a:spcBef>
                <a:spcPts val="320"/>
              </a:spcBef>
              <a:spcAft>
                <a:spcPts val="0"/>
              </a:spcAft>
              <a:buClr>
                <a:schemeClr val="dk1"/>
              </a:buClr>
              <a:buSzPts val="1600"/>
              <a:buFont typeface="Arial"/>
              <a:buNone/>
              <a:defRPr sz="1600"/>
            </a:lvl1pPr>
            <a:lvl2pPr indent="-228600" lvl="1" marL="914400" rtl="1" algn="r">
              <a:spcBef>
                <a:spcPts val="280"/>
              </a:spcBef>
              <a:spcAft>
                <a:spcPts val="0"/>
              </a:spcAft>
              <a:buClr>
                <a:schemeClr val="dk1"/>
              </a:buClr>
              <a:buSzPts val="1400"/>
              <a:buFont typeface="Arial"/>
              <a:buNone/>
              <a:defRPr sz="1400"/>
            </a:lvl2pPr>
            <a:lvl3pPr indent="-228600" lvl="2" marL="1371600" rtl="1" algn="r">
              <a:spcBef>
                <a:spcPts val="240"/>
              </a:spcBef>
              <a:spcAft>
                <a:spcPts val="0"/>
              </a:spcAft>
              <a:buClr>
                <a:schemeClr val="dk1"/>
              </a:buClr>
              <a:buSzPts val="1200"/>
              <a:buFont typeface="Arial"/>
              <a:buNone/>
              <a:defRPr sz="1200"/>
            </a:lvl3pPr>
            <a:lvl4pPr indent="-228600" lvl="3" marL="1828800" rtl="1" algn="r">
              <a:spcBef>
                <a:spcPts val="200"/>
              </a:spcBef>
              <a:spcAft>
                <a:spcPts val="0"/>
              </a:spcAft>
              <a:buClr>
                <a:schemeClr val="dk1"/>
              </a:buClr>
              <a:buSzPts val="1000"/>
              <a:buFont typeface="Arial"/>
              <a:buNone/>
              <a:defRPr sz="1000"/>
            </a:lvl4pPr>
            <a:lvl5pPr indent="-228600" lvl="4" marL="2286000" rtl="1" algn="r">
              <a:spcBef>
                <a:spcPts val="200"/>
              </a:spcBef>
              <a:spcAft>
                <a:spcPts val="0"/>
              </a:spcAft>
              <a:buClr>
                <a:schemeClr val="dk1"/>
              </a:buClr>
              <a:buSzPts val="1000"/>
              <a:buFont typeface="Arial"/>
              <a:buNone/>
              <a:defRPr sz="1000"/>
            </a:lvl5pPr>
            <a:lvl6pPr indent="-228600" lvl="5" marL="2743200" rtl="0" algn="l">
              <a:lnSpc>
                <a:spcPct val="90000"/>
              </a:lnSpc>
              <a:spcBef>
                <a:spcPts val="500"/>
              </a:spcBef>
              <a:spcAft>
                <a:spcPts val="0"/>
              </a:spcAft>
              <a:buClr>
                <a:schemeClr val="dk1"/>
              </a:buClr>
              <a:buSzPts val="1000"/>
              <a:buNone/>
              <a:defRPr sz="1000"/>
            </a:lvl6pPr>
            <a:lvl7pPr indent="-228600" lvl="6" marL="3200400" rtl="0" algn="l">
              <a:lnSpc>
                <a:spcPct val="90000"/>
              </a:lnSpc>
              <a:spcBef>
                <a:spcPts val="500"/>
              </a:spcBef>
              <a:spcAft>
                <a:spcPts val="0"/>
              </a:spcAft>
              <a:buClr>
                <a:schemeClr val="dk1"/>
              </a:buClr>
              <a:buSzPts val="1000"/>
              <a:buNone/>
              <a:defRPr sz="1000"/>
            </a:lvl7pPr>
            <a:lvl8pPr indent="-228600" lvl="7" marL="3657600" rtl="0" algn="l">
              <a:lnSpc>
                <a:spcPct val="90000"/>
              </a:lnSpc>
              <a:spcBef>
                <a:spcPts val="500"/>
              </a:spcBef>
              <a:spcAft>
                <a:spcPts val="0"/>
              </a:spcAft>
              <a:buClr>
                <a:schemeClr val="dk1"/>
              </a:buClr>
              <a:buSzPts val="1000"/>
              <a:buNone/>
              <a:defRPr sz="1000"/>
            </a:lvl8pPr>
            <a:lvl9pPr indent="-228600" lvl="8" marL="4114800" rtl="0" algn="l">
              <a:lnSpc>
                <a:spcPct val="90000"/>
              </a:lnSpc>
              <a:spcBef>
                <a:spcPts val="500"/>
              </a:spcBef>
              <a:spcAft>
                <a:spcPts val="0"/>
              </a:spcAft>
              <a:buClr>
                <a:schemeClr val="dk1"/>
              </a:buClr>
              <a:buSzPts val="1000"/>
              <a:buNone/>
              <a:defRPr sz="1000"/>
            </a:lvl9pPr>
          </a:lstStyle>
          <a:p/>
        </p:txBody>
      </p:sp>
      <p:sp>
        <p:nvSpPr>
          <p:cNvPr id="46" name="Google Shape;46;p7"/>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7" name="Google Shape;47;p7"/>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48" name="Google Shape;48;p7"/>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49" name="Shape 49"/>
        <p:cNvGrpSpPr/>
        <p:nvPr/>
      </p:nvGrpSpPr>
      <p:grpSpPr>
        <a:xfrm>
          <a:off x="0" y="0"/>
          <a:ext cx="0" cy="0"/>
          <a:chOff x="0" y="0"/>
          <a:chExt cx="0" cy="0"/>
        </a:xfrm>
      </p:grpSpPr>
      <p:sp>
        <p:nvSpPr>
          <p:cNvPr id="50" name="Google Shape;50;p8"/>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1" name="Google Shape;51;p8"/>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2" name="Google Shape;52;p8"/>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53" name="Shape 53"/>
        <p:cNvGrpSpPr/>
        <p:nvPr/>
      </p:nvGrpSpPr>
      <p:grpSpPr>
        <a:xfrm>
          <a:off x="0" y="0"/>
          <a:ext cx="0" cy="0"/>
          <a:chOff x="0" y="0"/>
          <a:chExt cx="0" cy="0"/>
        </a:xfrm>
      </p:grpSpPr>
      <p:sp>
        <p:nvSpPr>
          <p:cNvPr id="54" name="Google Shape;54;p9"/>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55" name="Google Shape;55;p9"/>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6" name="Google Shape;56;p9"/>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57" name="Google Shape;57;p9"/>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omparison" type="twoTxTwoObj">
  <p:cSld name="TWO_OBJECTS_WITH_TEXT">
    <p:spTree>
      <p:nvGrpSpPr>
        <p:cNvPr id="58" name="Shape 58"/>
        <p:cNvGrpSpPr/>
        <p:nvPr/>
      </p:nvGrpSpPr>
      <p:grpSpPr>
        <a:xfrm>
          <a:off x="0" y="0"/>
          <a:ext cx="0" cy="0"/>
          <a:chOff x="0" y="0"/>
          <a:chExt cx="0" cy="0"/>
        </a:xfrm>
      </p:grpSpPr>
      <p:sp>
        <p:nvSpPr>
          <p:cNvPr id="59" name="Google Shape;59;p10"/>
          <p:cNvSpPr txBox="1"/>
          <p:nvPr>
            <p:ph type="title"/>
          </p:nvPr>
        </p:nvSpPr>
        <p:spPr>
          <a:xfrm>
            <a:off x="630238" y="365125"/>
            <a:ext cx="7886700" cy="1325700"/>
          </a:xfrm>
          <a:prstGeom prst="rect">
            <a:avLst/>
          </a:prstGeom>
          <a:noFill/>
          <a:ln>
            <a:noFill/>
          </a:ln>
        </p:spPr>
        <p:txBody>
          <a:bodyPr anchorCtr="0" anchor="ctr" bIns="45700" lIns="91425" spcFirstLastPara="1" rIns="91425" wrap="square" tIns="45700"/>
          <a:lstStyle>
            <a:lvl1pPr lvl="0" rtl="1" algn="ctr">
              <a:spcBef>
                <a:spcPts val="0"/>
              </a:spcBef>
              <a:spcAft>
                <a:spcPts val="0"/>
              </a:spcAft>
              <a:buSzPts val="1400"/>
              <a:buNone/>
              <a:defRPr/>
            </a:lvl1pPr>
            <a:lvl2pPr lvl="1" rtl="1" algn="ctr">
              <a:spcBef>
                <a:spcPts val="0"/>
              </a:spcBef>
              <a:spcAft>
                <a:spcPts val="0"/>
              </a:spcAft>
              <a:buSzPts val="1400"/>
              <a:buNone/>
              <a:defRPr/>
            </a:lvl2pPr>
            <a:lvl3pPr lvl="2" rtl="1" algn="ctr">
              <a:spcBef>
                <a:spcPts val="0"/>
              </a:spcBef>
              <a:spcAft>
                <a:spcPts val="0"/>
              </a:spcAft>
              <a:buSzPts val="1400"/>
              <a:buNone/>
              <a:defRPr/>
            </a:lvl3pPr>
            <a:lvl4pPr lvl="3" rtl="1" algn="ctr">
              <a:spcBef>
                <a:spcPts val="0"/>
              </a:spcBef>
              <a:spcAft>
                <a:spcPts val="0"/>
              </a:spcAft>
              <a:buSzPts val="1400"/>
              <a:buNone/>
              <a:defRPr/>
            </a:lvl4pPr>
            <a:lvl5pPr lvl="4" rtl="1" algn="ctr">
              <a:spcBef>
                <a:spcPts val="0"/>
              </a:spcBef>
              <a:spcAft>
                <a:spcPts val="0"/>
              </a:spcAft>
              <a:buSzPts val="1400"/>
              <a:buNone/>
              <a:defRPr/>
            </a:lvl5pPr>
            <a:lvl6pPr lvl="5" rtl="1" algn="ctr">
              <a:spcBef>
                <a:spcPts val="0"/>
              </a:spcBef>
              <a:spcAft>
                <a:spcPts val="0"/>
              </a:spcAft>
              <a:buSzPts val="1400"/>
              <a:buNone/>
              <a:defRPr/>
            </a:lvl6pPr>
            <a:lvl7pPr lvl="6" rtl="1" algn="ctr">
              <a:spcBef>
                <a:spcPts val="0"/>
              </a:spcBef>
              <a:spcAft>
                <a:spcPts val="0"/>
              </a:spcAft>
              <a:buSzPts val="1400"/>
              <a:buNone/>
              <a:defRPr/>
            </a:lvl7pPr>
            <a:lvl8pPr lvl="7" rtl="1" algn="ctr">
              <a:spcBef>
                <a:spcPts val="0"/>
              </a:spcBef>
              <a:spcAft>
                <a:spcPts val="0"/>
              </a:spcAft>
              <a:buSzPts val="1400"/>
              <a:buNone/>
              <a:defRPr/>
            </a:lvl8pPr>
            <a:lvl9pPr lvl="8" rtl="1" algn="ctr">
              <a:spcBef>
                <a:spcPts val="0"/>
              </a:spcBef>
              <a:spcAft>
                <a:spcPts val="0"/>
              </a:spcAft>
              <a:buSzPts val="1400"/>
              <a:buNone/>
              <a:defRPr/>
            </a:lvl9pPr>
          </a:lstStyle>
          <a:p/>
        </p:txBody>
      </p:sp>
      <p:sp>
        <p:nvSpPr>
          <p:cNvPr id="60" name="Google Shape;60;p10"/>
          <p:cNvSpPr txBox="1"/>
          <p:nvPr>
            <p:ph idx="1" type="body"/>
          </p:nvPr>
        </p:nvSpPr>
        <p:spPr>
          <a:xfrm>
            <a:off x="630238" y="1681163"/>
            <a:ext cx="3868800" cy="823800"/>
          </a:xfrm>
          <a:prstGeom prst="rect">
            <a:avLst/>
          </a:prstGeom>
          <a:noFill/>
          <a:ln>
            <a:noFill/>
          </a:ln>
        </p:spPr>
        <p:txBody>
          <a:bodyPr anchorCtr="0" anchor="b" bIns="45700" lIns="91425" spcFirstLastPara="1" rIns="91425" wrap="square" tIns="45700"/>
          <a:lstStyle>
            <a:lvl1pPr indent="-228600" lvl="0" marL="457200" rtl="1" algn="r">
              <a:spcBef>
                <a:spcPts val="480"/>
              </a:spcBef>
              <a:spcAft>
                <a:spcPts val="0"/>
              </a:spcAft>
              <a:buClr>
                <a:schemeClr val="dk1"/>
              </a:buClr>
              <a:buSzPts val="2400"/>
              <a:buFont typeface="Arial"/>
              <a:buNone/>
              <a:defRPr b="1" sz="2400"/>
            </a:lvl1pPr>
            <a:lvl2pPr indent="-228600" lvl="1" marL="914400" rtl="1" algn="r">
              <a:spcBef>
                <a:spcPts val="400"/>
              </a:spcBef>
              <a:spcAft>
                <a:spcPts val="0"/>
              </a:spcAft>
              <a:buClr>
                <a:schemeClr val="dk1"/>
              </a:buClr>
              <a:buSzPts val="2000"/>
              <a:buFont typeface="Arial"/>
              <a:buNone/>
              <a:defRPr b="1" sz="2000"/>
            </a:lvl2pPr>
            <a:lvl3pPr indent="-228600" lvl="2" marL="1371600" rtl="1" algn="r">
              <a:spcBef>
                <a:spcPts val="360"/>
              </a:spcBef>
              <a:spcAft>
                <a:spcPts val="0"/>
              </a:spcAft>
              <a:buClr>
                <a:schemeClr val="dk1"/>
              </a:buClr>
              <a:buSzPts val="1800"/>
              <a:buFont typeface="Arial"/>
              <a:buNone/>
              <a:defRPr b="1" sz="1800"/>
            </a:lvl3pPr>
            <a:lvl4pPr indent="-228600" lvl="3" marL="1828800" rtl="1" algn="r">
              <a:spcBef>
                <a:spcPts val="320"/>
              </a:spcBef>
              <a:spcAft>
                <a:spcPts val="0"/>
              </a:spcAft>
              <a:buClr>
                <a:schemeClr val="dk1"/>
              </a:buClr>
              <a:buSzPts val="1600"/>
              <a:buFont typeface="Arial"/>
              <a:buNone/>
              <a:defRPr b="1" sz="1600"/>
            </a:lvl4pPr>
            <a:lvl5pPr indent="-228600" lvl="4" marL="2286000" rtl="1" algn="r">
              <a:spcBef>
                <a:spcPts val="320"/>
              </a:spcBef>
              <a:spcAft>
                <a:spcPts val="0"/>
              </a:spcAft>
              <a:buClr>
                <a:schemeClr val="dk1"/>
              </a:buClr>
              <a:buSzPts val="1600"/>
              <a:buFont typeface="Arial"/>
              <a:buNone/>
              <a:defRPr b="1" sz="1600"/>
            </a:lvl5pPr>
            <a:lvl6pPr indent="-228600" lvl="5" marL="2743200" rtl="0" algn="l">
              <a:lnSpc>
                <a:spcPct val="90000"/>
              </a:lnSpc>
              <a:spcBef>
                <a:spcPts val="500"/>
              </a:spcBef>
              <a:spcAft>
                <a:spcPts val="0"/>
              </a:spcAft>
              <a:buClr>
                <a:schemeClr val="dk1"/>
              </a:buClr>
              <a:buSzPts val="1600"/>
              <a:buNone/>
              <a:defRPr b="1" sz="1600"/>
            </a:lvl6pPr>
            <a:lvl7pPr indent="-228600" lvl="6" marL="3200400" rtl="0" algn="l">
              <a:lnSpc>
                <a:spcPct val="90000"/>
              </a:lnSpc>
              <a:spcBef>
                <a:spcPts val="500"/>
              </a:spcBef>
              <a:spcAft>
                <a:spcPts val="0"/>
              </a:spcAft>
              <a:buClr>
                <a:schemeClr val="dk1"/>
              </a:buClr>
              <a:buSzPts val="1600"/>
              <a:buNone/>
              <a:defRPr b="1" sz="1600"/>
            </a:lvl7pPr>
            <a:lvl8pPr indent="-228600" lvl="7" marL="3657600" rtl="0" algn="l">
              <a:lnSpc>
                <a:spcPct val="90000"/>
              </a:lnSpc>
              <a:spcBef>
                <a:spcPts val="500"/>
              </a:spcBef>
              <a:spcAft>
                <a:spcPts val="0"/>
              </a:spcAft>
              <a:buClr>
                <a:schemeClr val="dk1"/>
              </a:buClr>
              <a:buSzPts val="1600"/>
              <a:buNone/>
              <a:defRPr b="1" sz="1600"/>
            </a:lvl8pPr>
            <a:lvl9pPr indent="-228600" lvl="8" marL="4114800" rtl="0" algn="l">
              <a:lnSpc>
                <a:spcPct val="90000"/>
              </a:lnSpc>
              <a:spcBef>
                <a:spcPts val="500"/>
              </a:spcBef>
              <a:spcAft>
                <a:spcPts val="0"/>
              </a:spcAft>
              <a:buClr>
                <a:schemeClr val="dk1"/>
              </a:buClr>
              <a:buSzPts val="1600"/>
              <a:buNone/>
              <a:defRPr b="1" sz="1600"/>
            </a:lvl9pPr>
          </a:lstStyle>
          <a:p/>
        </p:txBody>
      </p:sp>
      <p:sp>
        <p:nvSpPr>
          <p:cNvPr id="61" name="Google Shape;61;p10"/>
          <p:cNvSpPr txBox="1"/>
          <p:nvPr>
            <p:ph idx="2" type="body"/>
          </p:nvPr>
        </p:nvSpPr>
        <p:spPr>
          <a:xfrm>
            <a:off x="630238" y="2505075"/>
            <a:ext cx="3868800" cy="3684600"/>
          </a:xfrm>
          <a:prstGeom prst="rect">
            <a:avLst/>
          </a:prstGeom>
          <a:noFill/>
          <a:ln>
            <a:noFill/>
          </a:ln>
        </p:spPr>
        <p:txBody>
          <a:bodyPr anchorCtr="0" anchor="t" bIns="45700" lIns="91425" spcFirstLastPara="1" rIns="91425" wrap="square" tIns="45700"/>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62" name="Google Shape;62;p10"/>
          <p:cNvSpPr txBox="1"/>
          <p:nvPr>
            <p:ph idx="3" type="body"/>
          </p:nvPr>
        </p:nvSpPr>
        <p:spPr>
          <a:xfrm>
            <a:off x="4629150" y="1681163"/>
            <a:ext cx="3887700" cy="823800"/>
          </a:xfrm>
          <a:prstGeom prst="rect">
            <a:avLst/>
          </a:prstGeom>
          <a:noFill/>
          <a:ln>
            <a:noFill/>
          </a:ln>
        </p:spPr>
        <p:txBody>
          <a:bodyPr anchorCtr="0" anchor="b" bIns="45700" lIns="91425" spcFirstLastPara="1" rIns="91425" wrap="square" tIns="45700"/>
          <a:lstStyle>
            <a:lvl1pPr indent="-228600" lvl="0" marL="457200" rtl="1" algn="r">
              <a:spcBef>
                <a:spcPts val="480"/>
              </a:spcBef>
              <a:spcAft>
                <a:spcPts val="0"/>
              </a:spcAft>
              <a:buClr>
                <a:schemeClr val="dk1"/>
              </a:buClr>
              <a:buSzPts val="2400"/>
              <a:buFont typeface="Arial"/>
              <a:buNone/>
              <a:defRPr b="1" sz="2400"/>
            </a:lvl1pPr>
            <a:lvl2pPr indent="-228600" lvl="1" marL="914400" rtl="1" algn="r">
              <a:spcBef>
                <a:spcPts val="400"/>
              </a:spcBef>
              <a:spcAft>
                <a:spcPts val="0"/>
              </a:spcAft>
              <a:buClr>
                <a:schemeClr val="dk1"/>
              </a:buClr>
              <a:buSzPts val="2000"/>
              <a:buFont typeface="Arial"/>
              <a:buNone/>
              <a:defRPr b="1" sz="2000"/>
            </a:lvl2pPr>
            <a:lvl3pPr indent="-228600" lvl="2" marL="1371600" rtl="1" algn="r">
              <a:spcBef>
                <a:spcPts val="360"/>
              </a:spcBef>
              <a:spcAft>
                <a:spcPts val="0"/>
              </a:spcAft>
              <a:buClr>
                <a:schemeClr val="dk1"/>
              </a:buClr>
              <a:buSzPts val="1800"/>
              <a:buFont typeface="Arial"/>
              <a:buNone/>
              <a:defRPr b="1" sz="1800"/>
            </a:lvl3pPr>
            <a:lvl4pPr indent="-228600" lvl="3" marL="1828800" rtl="1" algn="r">
              <a:spcBef>
                <a:spcPts val="320"/>
              </a:spcBef>
              <a:spcAft>
                <a:spcPts val="0"/>
              </a:spcAft>
              <a:buClr>
                <a:schemeClr val="dk1"/>
              </a:buClr>
              <a:buSzPts val="1600"/>
              <a:buFont typeface="Arial"/>
              <a:buNone/>
              <a:defRPr b="1" sz="1600"/>
            </a:lvl4pPr>
            <a:lvl5pPr indent="-228600" lvl="4" marL="2286000" rtl="1" algn="r">
              <a:spcBef>
                <a:spcPts val="320"/>
              </a:spcBef>
              <a:spcAft>
                <a:spcPts val="0"/>
              </a:spcAft>
              <a:buClr>
                <a:schemeClr val="dk1"/>
              </a:buClr>
              <a:buSzPts val="1600"/>
              <a:buFont typeface="Arial"/>
              <a:buNone/>
              <a:defRPr b="1" sz="1600"/>
            </a:lvl5pPr>
            <a:lvl6pPr indent="-228600" lvl="5" marL="2743200" rtl="0" algn="l">
              <a:lnSpc>
                <a:spcPct val="90000"/>
              </a:lnSpc>
              <a:spcBef>
                <a:spcPts val="500"/>
              </a:spcBef>
              <a:spcAft>
                <a:spcPts val="0"/>
              </a:spcAft>
              <a:buClr>
                <a:schemeClr val="dk1"/>
              </a:buClr>
              <a:buSzPts val="1600"/>
              <a:buNone/>
              <a:defRPr b="1" sz="1600"/>
            </a:lvl6pPr>
            <a:lvl7pPr indent="-228600" lvl="6" marL="3200400" rtl="0" algn="l">
              <a:lnSpc>
                <a:spcPct val="90000"/>
              </a:lnSpc>
              <a:spcBef>
                <a:spcPts val="500"/>
              </a:spcBef>
              <a:spcAft>
                <a:spcPts val="0"/>
              </a:spcAft>
              <a:buClr>
                <a:schemeClr val="dk1"/>
              </a:buClr>
              <a:buSzPts val="1600"/>
              <a:buNone/>
              <a:defRPr b="1" sz="1600"/>
            </a:lvl7pPr>
            <a:lvl8pPr indent="-228600" lvl="7" marL="3657600" rtl="0" algn="l">
              <a:lnSpc>
                <a:spcPct val="90000"/>
              </a:lnSpc>
              <a:spcBef>
                <a:spcPts val="500"/>
              </a:spcBef>
              <a:spcAft>
                <a:spcPts val="0"/>
              </a:spcAft>
              <a:buClr>
                <a:schemeClr val="dk1"/>
              </a:buClr>
              <a:buSzPts val="1600"/>
              <a:buNone/>
              <a:defRPr b="1" sz="1600"/>
            </a:lvl8pPr>
            <a:lvl9pPr indent="-228600" lvl="8" marL="4114800" rtl="0" algn="l">
              <a:lnSpc>
                <a:spcPct val="90000"/>
              </a:lnSpc>
              <a:spcBef>
                <a:spcPts val="500"/>
              </a:spcBef>
              <a:spcAft>
                <a:spcPts val="0"/>
              </a:spcAft>
              <a:buClr>
                <a:schemeClr val="dk1"/>
              </a:buClr>
              <a:buSzPts val="1600"/>
              <a:buNone/>
              <a:defRPr b="1" sz="1600"/>
            </a:lvl9pPr>
          </a:lstStyle>
          <a:p/>
        </p:txBody>
      </p:sp>
      <p:sp>
        <p:nvSpPr>
          <p:cNvPr id="63" name="Google Shape;63;p10"/>
          <p:cNvSpPr txBox="1"/>
          <p:nvPr>
            <p:ph idx="4" type="body"/>
          </p:nvPr>
        </p:nvSpPr>
        <p:spPr>
          <a:xfrm>
            <a:off x="4629150" y="2505075"/>
            <a:ext cx="3887700" cy="3684600"/>
          </a:xfrm>
          <a:prstGeom prst="rect">
            <a:avLst/>
          </a:prstGeom>
          <a:noFill/>
          <a:ln>
            <a:noFill/>
          </a:ln>
        </p:spPr>
        <p:txBody>
          <a:bodyPr anchorCtr="0" anchor="t" bIns="45700" lIns="91425" spcFirstLastPara="1" rIns="91425" wrap="square" tIns="45700"/>
          <a:lstStyle>
            <a:lvl1pPr indent="-342900" lvl="0" marL="457200" rtl="1" algn="r">
              <a:spcBef>
                <a:spcPts val="360"/>
              </a:spcBef>
              <a:spcAft>
                <a:spcPts val="0"/>
              </a:spcAft>
              <a:buClr>
                <a:schemeClr val="dk1"/>
              </a:buClr>
              <a:buSzPts val="1800"/>
              <a:buChar char="•"/>
              <a:defRPr/>
            </a:lvl1pPr>
            <a:lvl2pPr indent="-342900" lvl="1" marL="914400" rtl="1" algn="r">
              <a:spcBef>
                <a:spcPts val="360"/>
              </a:spcBef>
              <a:spcAft>
                <a:spcPts val="0"/>
              </a:spcAft>
              <a:buClr>
                <a:schemeClr val="dk1"/>
              </a:buClr>
              <a:buSzPts val="1800"/>
              <a:buChar char="–"/>
              <a:defRPr/>
            </a:lvl2pPr>
            <a:lvl3pPr indent="-342900" lvl="2" marL="1371600" rtl="1" algn="r">
              <a:spcBef>
                <a:spcPts val="360"/>
              </a:spcBef>
              <a:spcAft>
                <a:spcPts val="0"/>
              </a:spcAft>
              <a:buClr>
                <a:schemeClr val="dk1"/>
              </a:buClr>
              <a:buSzPts val="1800"/>
              <a:buChar char="•"/>
              <a:defRPr/>
            </a:lvl3pPr>
            <a:lvl4pPr indent="-342900" lvl="3" marL="1828800" rtl="1" algn="r">
              <a:spcBef>
                <a:spcPts val="360"/>
              </a:spcBef>
              <a:spcAft>
                <a:spcPts val="0"/>
              </a:spcAft>
              <a:buClr>
                <a:schemeClr val="dk1"/>
              </a:buClr>
              <a:buSzPts val="1800"/>
              <a:buChar char="–"/>
              <a:defRPr/>
            </a:lvl4pPr>
            <a:lvl5pPr indent="-342900" lvl="4" marL="2286000" rtl="1" algn="r">
              <a:spcBef>
                <a:spcPts val="360"/>
              </a:spcBef>
              <a:spcAft>
                <a:spcPts val="0"/>
              </a:spcAft>
              <a:buClr>
                <a:schemeClr val="dk1"/>
              </a:buClr>
              <a:buSzPts val="1800"/>
              <a:buChar char="»"/>
              <a:defRPr/>
            </a:lvl5pPr>
            <a:lvl6pPr indent="-342900" lvl="5" marL="2743200" rtl="0" algn="l">
              <a:lnSpc>
                <a:spcPct val="90000"/>
              </a:lnSpc>
              <a:spcBef>
                <a:spcPts val="500"/>
              </a:spcBef>
              <a:spcAft>
                <a:spcPts val="0"/>
              </a:spcAft>
              <a:buClr>
                <a:schemeClr val="dk1"/>
              </a:buClr>
              <a:buSzPts val="1800"/>
              <a:buChar char="•"/>
              <a:defRPr/>
            </a:lvl6pPr>
            <a:lvl7pPr indent="-342900" lvl="6" marL="3200400" rtl="0" algn="l">
              <a:lnSpc>
                <a:spcPct val="90000"/>
              </a:lnSpc>
              <a:spcBef>
                <a:spcPts val="500"/>
              </a:spcBef>
              <a:spcAft>
                <a:spcPts val="0"/>
              </a:spcAft>
              <a:buClr>
                <a:schemeClr val="dk1"/>
              </a:buClr>
              <a:buSzPts val="1800"/>
              <a:buChar char="•"/>
              <a:defRPr/>
            </a:lvl7pPr>
            <a:lvl8pPr indent="-342900" lvl="7" marL="3657600" rtl="0" algn="l">
              <a:lnSpc>
                <a:spcPct val="90000"/>
              </a:lnSpc>
              <a:spcBef>
                <a:spcPts val="500"/>
              </a:spcBef>
              <a:spcAft>
                <a:spcPts val="0"/>
              </a:spcAft>
              <a:buClr>
                <a:schemeClr val="dk1"/>
              </a:buClr>
              <a:buSzPts val="1800"/>
              <a:buChar char="•"/>
              <a:defRPr/>
            </a:lvl8pPr>
            <a:lvl9pPr indent="-342900" lvl="8" marL="4114800" rtl="0" algn="l">
              <a:lnSpc>
                <a:spcPct val="90000"/>
              </a:lnSpc>
              <a:spcBef>
                <a:spcPts val="500"/>
              </a:spcBef>
              <a:spcAft>
                <a:spcPts val="0"/>
              </a:spcAft>
              <a:buClr>
                <a:schemeClr val="dk1"/>
              </a:buClr>
              <a:buSzPts val="1800"/>
              <a:buChar char="•"/>
              <a:defRPr/>
            </a:lvl9pPr>
          </a:lstStyle>
          <a:p/>
        </p:txBody>
      </p:sp>
      <p:sp>
        <p:nvSpPr>
          <p:cNvPr id="64" name="Google Shape;64;p10"/>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5" name="Google Shape;65;p10"/>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rtl="0" algn="l">
              <a:lnSpc>
                <a:spcPct val="100000"/>
              </a:lnSpc>
              <a:spcBef>
                <a:spcPts val="0"/>
              </a:spcBef>
              <a:spcAft>
                <a:spcPts val="0"/>
              </a:spcAft>
              <a:buSzPts val="1400"/>
              <a:buNone/>
              <a:defRPr/>
            </a:lvl1pPr>
            <a:lvl2pPr lvl="1" rtl="0" algn="l">
              <a:lnSpc>
                <a:spcPct val="100000"/>
              </a:lnSpc>
              <a:spcBef>
                <a:spcPts val="0"/>
              </a:spcBef>
              <a:spcAft>
                <a:spcPts val="0"/>
              </a:spcAft>
              <a:buSzPts val="1400"/>
              <a:buNone/>
              <a:defRPr/>
            </a:lvl2pPr>
            <a:lvl3pPr lvl="2" rtl="0" algn="l">
              <a:lnSpc>
                <a:spcPct val="100000"/>
              </a:lnSpc>
              <a:spcBef>
                <a:spcPts val="0"/>
              </a:spcBef>
              <a:spcAft>
                <a:spcPts val="0"/>
              </a:spcAft>
              <a:buSzPts val="1400"/>
              <a:buNone/>
              <a:defRPr/>
            </a:lvl3pPr>
            <a:lvl4pPr lvl="3" rtl="0" algn="l">
              <a:lnSpc>
                <a:spcPct val="100000"/>
              </a:lnSpc>
              <a:spcBef>
                <a:spcPts val="0"/>
              </a:spcBef>
              <a:spcAft>
                <a:spcPts val="0"/>
              </a:spcAft>
              <a:buSzPts val="1400"/>
              <a:buNone/>
              <a:defRPr/>
            </a:lvl4pPr>
            <a:lvl5pPr lvl="4" rtl="0" algn="l">
              <a:lnSpc>
                <a:spcPct val="100000"/>
              </a:lnSpc>
              <a:spcBef>
                <a:spcPts val="0"/>
              </a:spcBef>
              <a:spcAft>
                <a:spcPts val="0"/>
              </a:spcAft>
              <a:buSzPts val="1400"/>
              <a:buNone/>
              <a:defRPr/>
            </a:lvl5pPr>
            <a:lvl6pPr lvl="5" rtl="0" algn="l">
              <a:lnSpc>
                <a:spcPct val="100000"/>
              </a:lnSpc>
              <a:spcBef>
                <a:spcPts val="0"/>
              </a:spcBef>
              <a:spcAft>
                <a:spcPts val="0"/>
              </a:spcAft>
              <a:buSzPts val="1400"/>
              <a:buNone/>
              <a:defRPr/>
            </a:lvl6pPr>
            <a:lvl7pPr lvl="6" rtl="0" algn="l">
              <a:lnSpc>
                <a:spcPct val="100000"/>
              </a:lnSpc>
              <a:spcBef>
                <a:spcPts val="0"/>
              </a:spcBef>
              <a:spcAft>
                <a:spcPts val="0"/>
              </a:spcAft>
              <a:buSzPts val="1400"/>
              <a:buNone/>
              <a:defRPr/>
            </a:lvl7pPr>
            <a:lvl8pPr lvl="7" rtl="0" algn="l">
              <a:lnSpc>
                <a:spcPct val="100000"/>
              </a:lnSpc>
              <a:spcBef>
                <a:spcPts val="0"/>
              </a:spcBef>
              <a:spcAft>
                <a:spcPts val="0"/>
              </a:spcAft>
              <a:buSzPts val="1400"/>
              <a:buNone/>
              <a:defRPr/>
            </a:lvl8pPr>
            <a:lvl9pPr lvl="8" rtl="0" algn="l">
              <a:lnSpc>
                <a:spcPct val="100000"/>
              </a:lnSpc>
              <a:spcBef>
                <a:spcPts val="0"/>
              </a:spcBef>
              <a:spcAft>
                <a:spcPts val="0"/>
              </a:spcAft>
              <a:buSzPts val="1400"/>
              <a:buNone/>
              <a:defRPr/>
            </a:lvl9pPr>
          </a:lstStyle>
          <a:p/>
        </p:txBody>
      </p:sp>
      <p:sp>
        <p:nvSpPr>
          <p:cNvPr id="66" name="Google Shape;66;p10"/>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p>
        </p:txBody>
      </p:sp>
    </p:spTree>
  </p:cSld>
  <p:clrMapOvr>
    <a:masterClrMapping/>
  </p:clrMapOvr>
  <p:transition>
    <p:zoom dir="in"/>
  </p:transition>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1.jp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1">
            <a:alphaModFix/>
          </a:blip>
          <a:stretch>
            <a:fillRect/>
          </a:stretch>
        </a:blipFill>
      </p:bgPr>
    </p:bg>
    <p:spTree>
      <p:nvGrpSpPr>
        <p:cNvPr id="5" name="Shape 5"/>
        <p:cNvGrpSpPr/>
        <p:nvPr/>
      </p:nvGrpSpPr>
      <p:grpSpPr>
        <a:xfrm>
          <a:off x="0" y="0"/>
          <a:ext cx="0" cy="0"/>
          <a:chOff x="0" y="0"/>
          <a:chExt cx="0" cy="0"/>
        </a:xfrm>
      </p:grpSpPr>
      <p:sp>
        <p:nvSpPr>
          <p:cNvPr id="6" name="Google Shape;6;p1"/>
          <p:cNvSpPr txBox="1"/>
          <p:nvPr>
            <p:ph type="title"/>
          </p:nvPr>
        </p:nvSpPr>
        <p:spPr>
          <a:xfrm>
            <a:off x="457200" y="274637"/>
            <a:ext cx="8229600" cy="1143000"/>
          </a:xfrm>
          <a:prstGeom prst="rect">
            <a:avLst/>
          </a:prstGeom>
          <a:noFill/>
          <a:ln>
            <a:noFill/>
          </a:ln>
        </p:spPr>
        <p:txBody>
          <a:bodyPr anchorCtr="0" anchor="ctr" bIns="45700" lIns="91425" spcFirstLastPara="1" rIns="91425" wrap="square" tIns="45700"/>
          <a:lstStyle>
            <a:lvl1pPr lvl="0"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1pPr>
            <a:lvl2pPr lvl="1"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2pPr>
            <a:lvl3pPr lvl="2"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3pPr>
            <a:lvl4pPr lvl="3"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4pPr>
            <a:lvl5pPr lvl="4"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5pPr>
            <a:lvl6pPr lvl="5"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6pPr>
            <a:lvl7pPr lvl="6"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7pPr>
            <a:lvl8pPr lvl="7"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8pPr>
            <a:lvl9pPr lvl="8" marR="0" rtl="1" algn="ctr">
              <a:spcBef>
                <a:spcPts val="0"/>
              </a:spcBef>
              <a:spcAft>
                <a:spcPts val="0"/>
              </a:spcAft>
              <a:buSzPts val="1400"/>
              <a:buNone/>
              <a:defRPr b="0" i="0" sz="4400" u="none" cap="none" strike="noStrike">
                <a:solidFill>
                  <a:schemeClr val="dk2"/>
                </a:solidFill>
                <a:latin typeface="Arial"/>
                <a:ea typeface="Arial"/>
                <a:cs typeface="Arial"/>
                <a:sym typeface="Arial"/>
              </a:defRPr>
            </a:lvl9pPr>
          </a:lstStyle>
          <a:p/>
        </p:txBody>
      </p:sp>
      <p:sp>
        <p:nvSpPr>
          <p:cNvPr id="7" name="Google Shape;7;p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lstStyle>
            <a:lvl1pPr indent="-431800" lvl="0" marL="457200" marR="0" rtl="1" algn="r">
              <a:spcBef>
                <a:spcPts val="640"/>
              </a:spcBef>
              <a:spcAft>
                <a:spcPts val="0"/>
              </a:spcAft>
              <a:buClr>
                <a:schemeClr val="dk1"/>
              </a:buClr>
              <a:buSzPts val="3200"/>
              <a:buFont typeface="Arial"/>
              <a:buChar char="•"/>
              <a:defRPr b="0" i="0" sz="3200" u="none" cap="none" strike="noStrike">
                <a:solidFill>
                  <a:schemeClr val="dk1"/>
                </a:solidFill>
                <a:latin typeface="Arial"/>
                <a:ea typeface="Arial"/>
                <a:cs typeface="Arial"/>
                <a:sym typeface="Arial"/>
              </a:defRPr>
            </a:lvl1pPr>
            <a:lvl2pPr indent="-406400" lvl="1" marL="914400" marR="0" rtl="1" algn="r">
              <a:spcBef>
                <a:spcPts val="56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2pPr>
            <a:lvl3pPr indent="-381000" lvl="2" marL="1371600" marR="0" rtl="1" algn="r">
              <a:spcBef>
                <a:spcPts val="48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3pPr>
            <a:lvl4pPr indent="-355600" lvl="3" marL="18288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4pPr>
            <a:lvl5pPr indent="-355600" lvl="4" marL="2286000" marR="0" rtl="1" algn="r">
              <a:spcBef>
                <a:spcPts val="4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8" name="Google Shape;8;p1"/>
          <p:cNvSpPr txBox="1"/>
          <p:nvPr>
            <p:ph idx="10" type="dt"/>
          </p:nvPr>
        </p:nvSpPr>
        <p:spPr>
          <a:xfrm>
            <a:off x="6553200" y="6245225"/>
            <a:ext cx="2133600" cy="4764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9" name="Google Shape;9;p1"/>
          <p:cNvSpPr txBox="1"/>
          <p:nvPr>
            <p:ph idx="11" type="ftr"/>
          </p:nvPr>
        </p:nvSpPr>
        <p:spPr>
          <a:xfrm>
            <a:off x="3124200" y="6245225"/>
            <a:ext cx="2895600" cy="476400"/>
          </a:xfrm>
          <a:prstGeom prst="rect">
            <a:avLst/>
          </a:prstGeom>
          <a:noFill/>
          <a:ln>
            <a:noFill/>
          </a:ln>
        </p:spPr>
        <p:txBody>
          <a:bodyPr anchorCtr="0" anchor="t" bIns="45700" lIns="91425" spcFirstLastPara="1" rIns="91425" wrap="square" tIns="45700"/>
          <a:lstStyle>
            <a:lvl1pPr lvl="0"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SzPts val="1400"/>
              <a:buNone/>
              <a:defRPr b="0" i="0" sz="1800" u="none" cap="none" strike="noStrike">
                <a:solidFill>
                  <a:schemeClr val="dk1"/>
                </a:solidFill>
                <a:latin typeface="Arial"/>
                <a:ea typeface="Arial"/>
                <a:cs typeface="Arial"/>
                <a:sym typeface="Arial"/>
              </a:defRPr>
            </a:lvl9pPr>
          </a:lstStyle>
          <a:p/>
        </p:txBody>
      </p:sp>
      <p:sp>
        <p:nvSpPr>
          <p:cNvPr id="10" name="Google Shape;10;p1"/>
          <p:cNvSpPr txBox="1"/>
          <p:nvPr>
            <p:ph idx="12" type="sldNum"/>
          </p:nvPr>
        </p:nvSpPr>
        <p:spPr>
          <a:xfrm>
            <a:off x="457200" y="6245225"/>
            <a:ext cx="2133600" cy="476400"/>
          </a:xfrm>
          <a:prstGeom prst="rect">
            <a:avLst/>
          </a:prstGeom>
          <a:noFill/>
          <a:ln>
            <a:noFill/>
          </a:ln>
        </p:spPr>
        <p:txBody>
          <a:bodyPr anchorCtr="0" anchor="t" bIns="45700" lIns="91425" spcFirstLastPara="1" rIns="91425" wrap="square" tIns="45700">
            <a:noAutofit/>
          </a:bodyPr>
          <a:lstStyle>
            <a:lvl1pPr indent="0" lvl="0"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1pPr>
            <a:lvl2pPr indent="0" lvl="1"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2pPr>
            <a:lvl3pPr indent="0" lvl="2"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3pPr>
            <a:lvl4pPr indent="0" lvl="3"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4pPr>
            <a:lvl5pPr indent="0" lvl="4"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5pPr>
            <a:lvl6pPr indent="0" lvl="5"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6pPr>
            <a:lvl7pPr indent="0" lvl="6"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7pPr>
            <a:lvl8pPr indent="0" lvl="7"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8pPr>
            <a:lvl9pPr indent="0" lvl="8" marL="0" marR="0" rtl="1" algn="l">
              <a:lnSpc>
                <a:spcPct val="100000"/>
              </a:lnSpc>
              <a:spcBef>
                <a:spcPts val="0"/>
              </a:spcBef>
              <a:spcAft>
                <a:spcPts val="0"/>
              </a:spcAft>
              <a:buClr>
                <a:schemeClr val="dk1"/>
              </a:buClr>
              <a:buSzPts val="1400"/>
              <a:buFont typeface="Arial"/>
              <a:buNone/>
              <a:defRPr b="0" i="0" sz="1400" u="none" cap="none" strike="noStrike">
                <a:solidFill>
                  <a:schemeClr val="dk1"/>
                </a:solidFill>
                <a:latin typeface="Arial"/>
                <a:ea typeface="Arial"/>
                <a:cs typeface="Arial"/>
                <a:sym typeface="Arial"/>
              </a:defRPr>
            </a:lvl9pPr>
          </a:lstStyle>
          <a:p>
            <a:pPr indent="0" lvl="0" marL="0" rtl="1" algn="l">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 Id="rId3" Type="http://schemas.openxmlformats.org/officeDocument/2006/relationships/image" Target="../media/image3.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 Id="rId3" Type="http://schemas.openxmlformats.org/officeDocument/2006/relationships/image" Target="../media/image4.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2.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3"/>
          <p:cNvSpPr txBox="1"/>
          <p:nvPr/>
        </p:nvSpPr>
        <p:spPr>
          <a:xfrm>
            <a:off x="180975" y="1106487"/>
            <a:ext cx="8712300" cy="46641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0000"/>
              <a:buFont typeface="Times New Roman"/>
              <a:buNone/>
            </a:pPr>
            <a:r>
              <a:rPr b="1" i="0" lang="en-US" sz="10000" u="none" cap="none" strike="noStrike">
                <a:solidFill>
                  <a:schemeClr val="dk1"/>
                </a:solidFill>
                <a:latin typeface="Times New Roman"/>
                <a:ea typeface="Times New Roman"/>
                <a:cs typeface="Times New Roman"/>
                <a:sym typeface="Times New Roman"/>
              </a:rPr>
              <a:t>Introduction      to                Students</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71" name="Shape 171"/>
        <p:cNvGrpSpPr/>
        <p:nvPr/>
      </p:nvGrpSpPr>
      <p:grpSpPr>
        <a:xfrm>
          <a:off x="0" y="0"/>
          <a:ext cx="0" cy="0"/>
          <a:chOff x="0" y="0"/>
          <a:chExt cx="0" cy="0"/>
        </a:xfrm>
      </p:grpSpPr>
      <p:sp>
        <p:nvSpPr>
          <p:cNvPr id="172" name="Google Shape;172;p22"/>
          <p:cNvSpPr txBox="1"/>
          <p:nvPr/>
        </p:nvSpPr>
        <p:spPr>
          <a:xfrm>
            <a:off x="107950" y="212725"/>
            <a:ext cx="8855100" cy="1860600"/>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00000"/>
              </a:lnSpc>
              <a:spcBef>
                <a:spcPts val="0"/>
              </a:spcBef>
              <a:spcAft>
                <a:spcPts val="0"/>
              </a:spcAft>
              <a:buClr>
                <a:schemeClr val="dk1"/>
              </a:buClr>
              <a:buSzPts val="3200"/>
              <a:buFont typeface="Times New Roman"/>
              <a:buAutoNum type="arabicPeriod" startAt="3"/>
            </a:pPr>
            <a:r>
              <a:rPr b="1" i="0" lang="en-US" sz="3200" u="none">
                <a:solidFill>
                  <a:schemeClr val="dk1"/>
                </a:solidFill>
                <a:latin typeface="Times New Roman"/>
                <a:ea typeface="Times New Roman"/>
                <a:cs typeface="Times New Roman"/>
                <a:sym typeface="Times New Roman"/>
              </a:rPr>
              <a:t> </a:t>
            </a:r>
            <a:r>
              <a:rPr b="1" i="0" lang="en-US" sz="3600" u="none">
                <a:solidFill>
                  <a:schemeClr val="dk1"/>
                </a:solidFill>
                <a:latin typeface="Times New Roman"/>
                <a:ea typeface="Times New Roman"/>
                <a:cs typeface="Times New Roman"/>
                <a:sym typeface="Times New Roman"/>
              </a:rPr>
              <a:t>Intersection through the Y</a:t>
            </a:r>
            <a:r>
              <a:rPr b="1" baseline="30000" i="0" lang="en-US" sz="3600" u="none">
                <a:solidFill>
                  <a:schemeClr val="dk1"/>
                </a:solidFill>
                <a:latin typeface="Times New Roman"/>
                <a:ea typeface="Times New Roman"/>
                <a:cs typeface="Times New Roman"/>
                <a:sym typeface="Times New Roman"/>
              </a:rPr>
              <a:t>-</a:t>
            </a:r>
            <a:r>
              <a:rPr b="1" i="0" lang="en-US" sz="3600" u="none">
                <a:solidFill>
                  <a:schemeClr val="dk1"/>
                </a:solidFill>
                <a:latin typeface="Times New Roman"/>
                <a:ea typeface="Times New Roman"/>
                <a:cs typeface="Times New Roman"/>
                <a:sym typeface="Times New Roman"/>
              </a:rPr>
              <a:t> axis.</a:t>
            </a:r>
            <a:endParaRPr/>
          </a:p>
          <a:p>
            <a:pPr indent="-342900" lvl="0" marL="342900" marR="0" rtl="0" algn="just">
              <a:lnSpc>
                <a:spcPct val="100000"/>
              </a:lnSpc>
              <a:spcBef>
                <a:spcPts val="1600"/>
              </a:spcBef>
              <a:spcAft>
                <a:spcPts val="0"/>
              </a:spcAft>
              <a:buClr>
                <a:schemeClr val="dk1"/>
              </a:buClr>
              <a:buSzPts val="3200"/>
              <a:buFont typeface="Times New Roman"/>
              <a:buNone/>
            </a:pPr>
            <a:r>
              <a:rPr b="1" i="0" lang="en-US" sz="3200" u="none">
                <a:solidFill>
                  <a:schemeClr val="dk1"/>
                </a:solidFill>
                <a:latin typeface="Times New Roman"/>
                <a:ea typeface="Times New Roman"/>
                <a:cs typeface="Times New Roman"/>
                <a:sym typeface="Times New Roman"/>
              </a:rPr>
              <a:t>      </a:t>
            </a:r>
            <a:r>
              <a:rPr b="0" i="0" lang="en-US" sz="3200" u="none">
                <a:solidFill>
                  <a:schemeClr val="dk1"/>
                </a:solidFill>
                <a:latin typeface="Times New Roman"/>
                <a:ea typeface="Times New Roman"/>
                <a:cs typeface="Times New Roman"/>
                <a:sym typeface="Times New Roman"/>
              </a:rPr>
              <a:t>When the line intercepts the Y</a:t>
            </a:r>
            <a:r>
              <a:rPr b="0" baseline="30000" i="0" lang="en-US" sz="3200" u="none">
                <a:solidFill>
                  <a:schemeClr val="dk1"/>
                </a:solidFill>
                <a:latin typeface="Times New Roman"/>
                <a:ea typeface="Times New Roman"/>
                <a:cs typeface="Times New Roman"/>
                <a:sym typeface="Times New Roman"/>
              </a:rPr>
              <a:t>-</a:t>
            </a:r>
            <a:r>
              <a:rPr b="0" i="0" lang="en-US" sz="3200" u="none">
                <a:solidFill>
                  <a:schemeClr val="dk1"/>
                </a:solidFill>
                <a:latin typeface="Times New Roman"/>
                <a:ea typeface="Times New Roman"/>
                <a:cs typeface="Times New Roman"/>
                <a:sym typeface="Times New Roman"/>
              </a:rPr>
              <a:t> axis as represent in the following graph: -</a:t>
            </a:r>
            <a:endParaRPr/>
          </a:p>
        </p:txBody>
      </p:sp>
      <p:grpSp>
        <p:nvGrpSpPr>
          <p:cNvPr id="173" name="Google Shape;173;p22"/>
          <p:cNvGrpSpPr/>
          <p:nvPr/>
        </p:nvGrpSpPr>
        <p:grpSpPr>
          <a:xfrm>
            <a:off x="152400" y="2205037"/>
            <a:ext cx="4317900" cy="4537000"/>
            <a:chOff x="152400" y="2205037"/>
            <a:chExt cx="4317900" cy="4537000"/>
          </a:xfrm>
        </p:grpSpPr>
        <p:sp>
          <p:nvSpPr>
            <p:cNvPr id="174" name="Google Shape;174;p22"/>
            <p:cNvSpPr txBox="1"/>
            <p:nvPr/>
          </p:nvSpPr>
          <p:spPr>
            <a:xfrm>
              <a:off x="152400" y="2205037"/>
              <a:ext cx="4317900" cy="4499100"/>
            </a:xfrm>
            <a:prstGeom prst="rect">
              <a:avLst/>
            </a:prstGeom>
            <a:solidFill>
              <a:srgbClr val="FFFFFF"/>
            </a:solidFill>
            <a:ln cap="flat" cmpd="thickThin" w="57150">
              <a:solidFill>
                <a:srgbClr val="0000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75" name="Google Shape;175;p22"/>
            <p:cNvGrpSpPr/>
            <p:nvPr/>
          </p:nvGrpSpPr>
          <p:grpSpPr>
            <a:xfrm>
              <a:off x="422275" y="2492375"/>
              <a:ext cx="3862337" cy="4249662"/>
              <a:chOff x="422275" y="2492375"/>
              <a:chExt cx="3862337" cy="4249662"/>
            </a:xfrm>
          </p:grpSpPr>
          <p:cxnSp>
            <p:nvCxnSpPr>
              <p:cNvPr id="176" name="Google Shape;176;p22"/>
              <p:cNvCxnSpPr/>
              <p:nvPr/>
            </p:nvCxnSpPr>
            <p:spPr>
              <a:xfrm>
                <a:off x="2041525" y="2767012"/>
                <a:ext cx="0" cy="3562200"/>
              </a:xfrm>
              <a:prstGeom prst="straightConnector1">
                <a:avLst/>
              </a:prstGeom>
              <a:noFill/>
              <a:ln cap="flat" cmpd="sng" w="25400">
                <a:solidFill>
                  <a:srgbClr val="000000"/>
                </a:solidFill>
                <a:prstDash val="solid"/>
                <a:miter lim="800000"/>
                <a:headEnd len="med" w="med" type="none"/>
                <a:tailEnd len="med" w="med" type="none"/>
              </a:ln>
            </p:spPr>
          </p:cxnSp>
          <p:cxnSp>
            <p:nvCxnSpPr>
              <p:cNvPr id="177" name="Google Shape;177;p22"/>
              <p:cNvCxnSpPr/>
              <p:nvPr/>
            </p:nvCxnSpPr>
            <p:spPr>
              <a:xfrm>
                <a:off x="422275" y="4641850"/>
                <a:ext cx="3238500" cy="0"/>
              </a:xfrm>
              <a:prstGeom prst="straightConnector1">
                <a:avLst/>
              </a:prstGeom>
              <a:noFill/>
              <a:ln cap="flat" cmpd="sng" w="25400">
                <a:solidFill>
                  <a:srgbClr val="000000"/>
                </a:solidFill>
                <a:prstDash val="solid"/>
                <a:miter lim="800000"/>
                <a:headEnd len="med" w="med" type="none"/>
                <a:tailEnd len="med" w="med" type="none"/>
              </a:ln>
            </p:spPr>
          </p:cxnSp>
          <p:cxnSp>
            <p:nvCxnSpPr>
              <p:cNvPr id="178" name="Google Shape;178;p22"/>
              <p:cNvCxnSpPr/>
              <p:nvPr/>
            </p:nvCxnSpPr>
            <p:spPr>
              <a:xfrm flipH="1">
                <a:off x="1096849" y="3141662"/>
                <a:ext cx="2833800" cy="3187800"/>
              </a:xfrm>
              <a:prstGeom prst="straightConnector1">
                <a:avLst/>
              </a:prstGeom>
              <a:noFill/>
              <a:ln cap="flat" cmpd="sng" w="25400">
                <a:solidFill>
                  <a:srgbClr val="000000"/>
                </a:solidFill>
                <a:prstDash val="solid"/>
                <a:miter lim="800000"/>
                <a:headEnd len="med" w="med" type="none"/>
                <a:tailEnd len="med" w="med" type="none"/>
              </a:ln>
            </p:spPr>
          </p:cxnSp>
          <p:sp>
            <p:nvSpPr>
              <p:cNvPr id="179" name="Google Shape;179;p22"/>
              <p:cNvSpPr txBox="1"/>
              <p:nvPr/>
            </p:nvSpPr>
            <p:spPr>
              <a:xfrm>
                <a:off x="1763712" y="2492375"/>
                <a:ext cx="539700" cy="5619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Y</a:t>
                </a:r>
                <a:endParaRPr/>
              </a:p>
            </p:txBody>
          </p:sp>
          <p:sp>
            <p:nvSpPr>
              <p:cNvPr id="180" name="Google Shape;180;p22"/>
              <p:cNvSpPr txBox="1"/>
              <p:nvPr/>
            </p:nvSpPr>
            <p:spPr>
              <a:xfrm>
                <a:off x="3525837" y="4454525"/>
                <a:ext cx="539700" cy="5619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X</a:t>
                </a:r>
                <a:endParaRPr/>
              </a:p>
            </p:txBody>
          </p:sp>
          <p:sp>
            <p:nvSpPr>
              <p:cNvPr id="181" name="Google Shape;181;p22"/>
              <p:cNvSpPr txBox="1"/>
              <p:nvPr/>
            </p:nvSpPr>
            <p:spPr>
              <a:xfrm>
                <a:off x="3744912" y="2938462"/>
                <a:ext cx="539700" cy="5619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K</a:t>
                </a:r>
                <a:endParaRPr/>
              </a:p>
            </p:txBody>
          </p:sp>
          <p:sp>
            <p:nvSpPr>
              <p:cNvPr id="182" name="Google Shape;182;p22"/>
              <p:cNvSpPr txBox="1"/>
              <p:nvPr/>
            </p:nvSpPr>
            <p:spPr>
              <a:xfrm>
                <a:off x="692150" y="6180137"/>
                <a:ext cx="539700" cy="5619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H</a:t>
                </a:r>
                <a:endParaRPr/>
              </a:p>
            </p:txBody>
          </p:sp>
          <p:sp>
            <p:nvSpPr>
              <p:cNvPr id="183" name="Google Shape;183;p22"/>
              <p:cNvSpPr txBox="1"/>
              <p:nvPr/>
            </p:nvSpPr>
            <p:spPr>
              <a:xfrm>
                <a:off x="1636712" y="5026025"/>
                <a:ext cx="495300" cy="563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C</a:t>
                </a:r>
                <a:endParaRPr/>
              </a:p>
            </p:txBody>
          </p:sp>
          <p:cxnSp>
            <p:nvCxnSpPr>
              <p:cNvPr id="184" name="Google Shape;184;p22"/>
              <p:cNvCxnSpPr/>
              <p:nvPr/>
            </p:nvCxnSpPr>
            <p:spPr>
              <a:xfrm>
                <a:off x="3255962" y="3892550"/>
                <a:ext cx="0" cy="1311300"/>
              </a:xfrm>
              <a:prstGeom prst="straightConnector1">
                <a:avLst/>
              </a:prstGeom>
              <a:noFill/>
              <a:ln cap="flat" cmpd="sng" w="19050">
                <a:solidFill>
                  <a:srgbClr val="000000"/>
                </a:solidFill>
                <a:prstDash val="solid"/>
                <a:miter lim="800000"/>
                <a:headEnd len="med" w="med" type="none"/>
                <a:tailEnd len="med" w="med" type="none"/>
              </a:ln>
            </p:spPr>
          </p:cxnSp>
          <p:sp>
            <p:nvSpPr>
              <p:cNvPr id="185" name="Google Shape;185;p22"/>
              <p:cNvSpPr txBox="1"/>
              <p:nvPr/>
            </p:nvSpPr>
            <p:spPr>
              <a:xfrm>
                <a:off x="2879725" y="3644900"/>
                <a:ext cx="539700" cy="563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A</a:t>
                </a:r>
                <a:endParaRPr/>
              </a:p>
            </p:txBody>
          </p:sp>
          <p:sp>
            <p:nvSpPr>
              <p:cNvPr id="186" name="Google Shape;186;p22"/>
              <p:cNvSpPr txBox="1"/>
              <p:nvPr/>
            </p:nvSpPr>
            <p:spPr>
              <a:xfrm>
                <a:off x="3095625" y="5016500"/>
                <a:ext cx="539700" cy="563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M</a:t>
                </a:r>
                <a:endParaRPr/>
              </a:p>
            </p:txBody>
          </p:sp>
          <p:sp>
            <p:nvSpPr>
              <p:cNvPr id="187" name="Google Shape;187;p22"/>
              <p:cNvSpPr txBox="1"/>
              <p:nvPr/>
            </p:nvSpPr>
            <p:spPr>
              <a:xfrm>
                <a:off x="1692275" y="4379912"/>
                <a:ext cx="449400" cy="5619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O</a:t>
                </a:r>
                <a:endParaRPr/>
              </a:p>
            </p:txBody>
          </p:sp>
          <p:cxnSp>
            <p:nvCxnSpPr>
              <p:cNvPr id="188" name="Google Shape;188;p22"/>
              <p:cNvCxnSpPr/>
              <p:nvPr/>
            </p:nvCxnSpPr>
            <p:spPr>
              <a:xfrm>
                <a:off x="2041525" y="5203825"/>
                <a:ext cx="1214400" cy="0"/>
              </a:xfrm>
              <a:prstGeom prst="straightConnector1">
                <a:avLst/>
              </a:prstGeom>
              <a:noFill/>
              <a:ln cap="flat" cmpd="sng" w="19050">
                <a:solidFill>
                  <a:srgbClr val="000000"/>
                </a:solidFill>
                <a:prstDash val="solid"/>
                <a:miter lim="800000"/>
                <a:headEnd len="med" w="med" type="none"/>
                <a:tailEnd len="med" w="med" type="none"/>
              </a:ln>
            </p:spPr>
          </p:cxnSp>
          <p:sp>
            <p:nvSpPr>
              <p:cNvPr id="189" name="Google Shape;189;p22"/>
              <p:cNvSpPr txBox="1"/>
              <p:nvPr/>
            </p:nvSpPr>
            <p:spPr>
              <a:xfrm>
                <a:off x="3095625" y="4379912"/>
                <a:ext cx="539700" cy="5619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N</a:t>
                </a:r>
                <a:endParaRPr/>
              </a:p>
            </p:txBody>
          </p:sp>
        </p:grpSp>
      </p:grpSp>
      <p:sp>
        <p:nvSpPr>
          <p:cNvPr id="190" name="Google Shape;190;p22"/>
          <p:cNvSpPr txBox="1"/>
          <p:nvPr/>
        </p:nvSpPr>
        <p:spPr>
          <a:xfrm>
            <a:off x="4681537" y="2205037"/>
            <a:ext cx="4283100" cy="4499100"/>
          </a:xfrm>
          <a:prstGeom prst="rect">
            <a:avLst/>
          </a:prstGeom>
          <a:solidFill>
            <a:schemeClr val="lt1"/>
          </a:solidFill>
          <a:ln cap="flat" cmpd="thickThin" w="57150">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The equation of this line is: -</a:t>
            </a:r>
            <a:endParaRPr/>
          </a:p>
          <a:p>
            <a:pPr indent="-342900" lvl="0" marL="342900" marR="0" rtl="0" algn="l">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                             Y = mX - C</a:t>
            </a:r>
            <a:endParaRPr/>
          </a:p>
          <a:p>
            <a:pPr indent="-342900" lvl="0" marL="342900" marR="0" rtl="0" algn="l">
              <a:lnSpc>
                <a:spcPct val="100000"/>
              </a:lnSpc>
              <a:spcBef>
                <a:spcPts val="0"/>
              </a:spcBef>
              <a:spcAft>
                <a:spcPts val="0"/>
              </a:spcAft>
              <a:buClr>
                <a:schemeClr val="dk1"/>
              </a:buClr>
              <a:buSzPts val="2000"/>
              <a:buFont typeface="Times New Roman"/>
              <a:buNone/>
            </a:pPr>
            <a:r>
              <a:rPr b="1" i="0" lang="en-US" sz="2000" u="sng">
                <a:solidFill>
                  <a:schemeClr val="dk1"/>
                </a:solidFill>
                <a:latin typeface="Times New Roman"/>
                <a:ea typeface="Times New Roman"/>
                <a:cs typeface="Times New Roman"/>
                <a:sym typeface="Times New Roman"/>
              </a:rPr>
              <a:t>Because of: -</a:t>
            </a:r>
            <a:endParaRPr b="1" i="0" sz="2000" u="none">
              <a:solidFill>
                <a:schemeClr val="dk1"/>
              </a:solidFill>
              <a:latin typeface="Times New Roman"/>
              <a:ea typeface="Times New Roman"/>
              <a:cs typeface="Times New Roman"/>
              <a:sym typeface="Times New Roman"/>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In ΔAMC, tan AĈM=AM/CM</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But AĈM=θ</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AM=AN+MN</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AM=AN+OC</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AM=Y+C</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CM=ON</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CM=X</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Hence tanθ=(Y+C)/X</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Y=Xtanθ-C</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Writing m for tanθ,</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Y=mX-C</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4" name="Shape 194"/>
        <p:cNvGrpSpPr/>
        <p:nvPr/>
      </p:nvGrpSpPr>
      <p:grpSpPr>
        <a:xfrm>
          <a:off x="0" y="0"/>
          <a:ext cx="0" cy="0"/>
          <a:chOff x="0" y="0"/>
          <a:chExt cx="0" cy="0"/>
        </a:xfrm>
      </p:grpSpPr>
      <p:sp>
        <p:nvSpPr>
          <p:cNvPr id="195" name="Google Shape;195;p23"/>
          <p:cNvSpPr txBox="1"/>
          <p:nvPr/>
        </p:nvSpPr>
        <p:spPr>
          <a:xfrm>
            <a:off x="107950" y="627062"/>
            <a:ext cx="8893200" cy="5610300"/>
          </a:xfrm>
          <a:prstGeom prst="rect">
            <a:avLst/>
          </a:prstGeom>
          <a:noFill/>
          <a:ln>
            <a:noFill/>
          </a:ln>
        </p:spPr>
        <p:txBody>
          <a:bodyPr anchorCtr="0" anchor="t" bIns="45700" lIns="91425" spcFirstLastPara="1" rIns="91425" wrap="square" tIns="45700">
            <a:spAutoFit/>
          </a:bodyPr>
          <a:lstStyle/>
          <a:p>
            <a:pPr indent="-228600" lvl="0" marL="0" marR="0" rtl="0" algn="just">
              <a:lnSpc>
                <a:spcPct val="100000"/>
              </a:lnSpc>
              <a:spcBef>
                <a:spcPts val="0"/>
              </a:spcBef>
              <a:spcAft>
                <a:spcPts val="0"/>
              </a:spcAft>
              <a:buClr>
                <a:schemeClr val="dk1"/>
              </a:buClr>
              <a:buSzPts val="3600"/>
              <a:buFont typeface="Times New Roman"/>
              <a:buChar char="•"/>
            </a:pPr>
            <a:r>
              <a:rPr b="1" i="0" lang="en-US" sz="3600" u="none">
                <a:solidFill>
                  <a:schemeClr val="dk1"/>
                </a:solidFill>
                <a:latin typeface="Times New Roman"/>
                <a:ea typeface="Times New Roman"/>
                <a:cs typeface="Times New Roman"/>
                <a:sym typeface="Times New Roman"/>
              </a:rPr>
              <a:t> Curved Lines</a:t>
            </a:r>
            <a:endParaRPr/>
          </a:p>
          <a:p>
            <a:pPr indent="0" lvl="0" marL="0" marR="0" rtl="0" algn="just">
              <a:lnSpc>
                <a:spcPct val="100000"/>
              </a:lnSpc>
              <a:spcBef>
                <a:spcPts val="1600"/>
              </a:spcBef>
              <a:spcAft>
                <a:spcPts val="0"/>
              </a:spcAft>
              <a:buClr>
                <a:schemeClr val="dk1"/>
              </a:buClr>
              <a:buSzPts val="3200"/>
              <a:buFont typeface="Times New Roman"/>
              <a:buNone/>
            </a:pPr>
            <a:r>
              <a:rPr b="1" i="0" lang="en-US" sz="3200" u="none">
                <a:solidFill>
                  <a:schemeClr val="dk1"/>
                </a:solidFill>
                <a:latin typeface="Times New Roman"/>
                <a:ea typeface="Times New Roman"/>
                <a:cs typeface="Times New Roman"/>
                <a:sym typeface="Times New Roman"/>
              </a:rPr>
              <a:t>   </a:t>
            </a:r>
            <a:r>
              <a:rPr b="0" i="0" lang="en-US" sz="3200" u="none">
                <a:solidFill>
                  <a:schemeClr val="dk1"/>
                </a:solidFill>
                <a:latin typeface="Times New Roman"/>
                <a:ea typeface="Times New Roman"/>
                <a:cs typeface="Times New Roman"/>
                <a:sym typeface="Times New Roman"/>
              </a:rPr>
              <a:t>The </a:t>
            </a:r>
            <a:r>
              <a:rPr b="0" i="0" lang="en-US" sz="3200" u="none">
                <a:solidFill>
                  <a:srgbClr val="FF6600"/>
                </a:solidFill>
                <a:latin typeface="Times New Roman"/>
                <a:ea typeface="Times New Roman"/>
                <a:cs typeface="Times New Roman"/>
                <a:sym typeface="Times New Roman"/>
              </a:rPr>
              <a:t>curved lines occur when there is an increase in X-values with a decrease in Y-values or a decrease in X-values with an increase in Y-values</a:t>
            </a:r>
            <a:r>
              <a:rPr b="0" i="0" lang="en-US" sz="3200" u="none">
                <a:solidFill>
                  <a:schemeClr val="dk1"/>
                </a:solidFill>
                <a:latin typeface="Times New Roman"/>
                <a:ea typeface="Times New Roman"/>
                <a:cs typeface="Times New Roman"/>
                <a:sym typeface="Times New Roman"/>
              </a:rPr>
              <a:t>.</a:t>
            </a:r>
            <a:endParaRPr/>
          </a:p>
          <a:p>
            <a:pPr indent="0" lvl="0" marL="0" marR="0" rtl="0" algn="just">
              <a:lnSpc>
                <a:spcPct val="100000"/>
              </a:lnSpc>
              <a:spcBef>
                <a:spcPts val="1600"/>
              </a:spcBef>
              <a:spcAft>
                <a:spcPts val="0"/>
              </a:spcAft>
              <a:buClr>
                <a:schemeClr val="dk1"/>
              </a:buClr>
              <a:buSzPts val="3200"/>
              <a:buFont typeface="Times New Roman"/>
              <a:buNone/>
            </a:pPr>
            <a:r>
              <a:rPr b="0" i="0" lang="en-US" sz="3200" u="none">
                <a:solidFill>
                  <a:schemeClr val="dk1"/>
                </a:solidFill>
                <a:latin typeface="Times New Roman"/>
                <a:ea typeface="Times New Roman"/>
                <a:cs typeface="Times New Roman"/>
                <a:sym typeface="Times New Roman"/>
              </a:rPr>
              <a:t>   So the curved lines indicate that the relations between the data are inversely proportional.</a:t>
            </a:r>
            <a:endParaRPr/>
          </a:p>
          <a:p>
            <a:pPr indent="-228600" lvl="0" marL="0" marR="0" rtl="0" algn="just">
              <a:lnSpc>
                <a:spcPct val="100000"/>
              </a:lnSpc>
              <a:spcBef>
                <a:spcPts val="1800"/>
              </a:spcBef>
              <a:spcAft>
                <a:spcPts val="0"/>
              </a:spcAft>
              <a:buClr>
                <a:schemeClr val="dk1"/>
              </a:buClr>
              <a:buSzPts val="3600"/>
              <a:buFont typeface="Times New Roman"/>
              <a:buChar char="•"/>
            </a:pPr>
            <a:r>
              <a:rPr b="1" i="0" lang="en-US" sz="3600" u="none">
                <a:solidFill>
                  <a:schemeClr val="dk1"/>
                </a:solidFill>
                <a:latin typeface="Times New Roman"/>
                <a:ea typeface="Times New Roman"/>
                <a:cs typeface="Times New Roman"/>
                <a:sym typeface="Times New Roman"/>
              </a:rPr>
              <a:t> Irregular Lines</a:t>
            </a:r>
            <a:endParaRPr/>
          </a:p>
          <a:p>
            <a:pPr indent="0" lvl="0" marL="0" marR="0" rtl="0" algn="just">
              <a:lnSpc>
                <a:spcPct val="100000"/>
              </a:lnSpc>
              <a:spcBef>
                <a:spcPts val="1600"/>
              </a:spcBef>
              <a:spcAft>
                <a:spcPts val="0"/>
              </a:spcAft>
              <a:buClr>
                <a:schemeClr val="dk1"/>
              </a:buClr>
              <a:buSzPts val="3200"/>
              <a:buFont typeface="Times New Roman"/>
              <a:buNone/>
            </a:pPr>
            <a:r>
              <a:rPr b="1" i="0" lang="en-US" sz="3200" u="none">
                <a:solidFill>
                  <a:schemeClr val="dk1"/>
                </a:solidFill>
                <a:latin typeface="Times New Roman"/>
                <a:ea typeface="Times New Roman"/>
                <a:cs typeface="Times New Roman"/>
                <a:sym typeface="Times New Roman"/>
              </a:rPr>
              <a:t>   </a:t>
            </a:r>
            <a:r>
              <a:rPr b="0" i="0" lang="en-US" sz="3200" u="none">
                <a:solidFill>
                  <a:schemeClr val="dk1"/>
                </a:solidFill>
                <a:latin typeface="Times New Roman"/>
                <a:ea typeface="Times New Roman"/>
                <a:cs typeface="Times New Roman"/>
                <a:sym typeface="Times New Roman"/>
              </a:rPr>
              <a:t>The </a:t>
            </a:r>
            <a:r>
              <a:rPr b="0" i="0" lang="en-US" sz="3200" u="none">
                <a:solidFill>
                  <a:srgbClr val="FF6600"/>
                </a:solidFill>
                <a:latin typeface="Times New Roman"/>
                <a:ea typeface="Times New Roman"/>
                <a:cs typeface="Times New Roman"/>
                <a:sym typeface="Times New Roman"/>
              </a:rPr>
              <a:t>irregular lines occur when there is an increase or a decrease in X-values and Y-values randomly.</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99" name="Shape 199"/>
        <p:cNvGrpSpPr/>
        <p:nvPr/>
      </p:nvGrpSpPr>
      <p:grpSpPr>
        <a:xfrm>
          <a:off x="0" y="0"/>
          <a:ext cx="0" cy="0"/>
          <a:chOff x="0" y="0"/>
          <a:chExt cx="0" cy="0"/>
        </a:xfrm>
      </p:grpSpPr>
      <p:sp>
        <p:nvSpPr>
          <p:cNvPr id="200" name="Google Shape;200;p24"/>
          <p:cNvSpPr txBox="1"/>
          <p:nvPr/>
        </p:nvSpPr>
        <p:spPr>
          <a:xfrm>
            <a:off x="180975" y="2017712"/>
            <a:ext cx="8855100" cy="3140100"/>
          </a:xfrm>
          <a:prstGeom prst="rect">
            <a:avLst/>
          </a:prstGeom>
          <a:noFill/>
          <a:ln>
            <a:noFill/>
          </a:ln>
        </p:spPr>
        <p:txBody>
          <a:bodyPr anchorCtr="0" anchor="t" bIns="45700" lIns="91425" spcFirstLastPara="1" rIns="91425" wrap="square" tIns="45700">
            <a:spAutoFit/>
          </a:bodyPr>
          <a:lstStyle/>
          <a:p>
            <a:pPr indent="-342900" lvl="0" marL="342900" marR="0" rtl="0" algn="ctr">
              <a:lnSpc>
                <a:spcPct val="100000"/>
              </a:lnSpc>
              <a:spcBef>
                <a:spcPts val="0"/>
              </a:spcBef>
              <a:spcAft>
                <a:spcPts val="0"/>
              </a:spcAft>
              <a:buClr>
                <a:schemeClr val="dk1"/>
              </a:buClr>
              <a:buSzPts val="10000"/>
              <a:buFont typeface="Times New Roman"/>
              <a:buNone/>
            </a:pPr>
            <a:r>
              <a:rPr b="1" i="0" lang="en-US" sz="10000" u="none">
                <a:solidFill>
                  <a:schemeClr val="dk1"/>
                </a:solidFill>
                <a:latin typeface="Times New Roman"/>
                <a:ea typeface="Times New Roman"/>
                <a:cs typeface="Times New Roman"/>
                <a:sym typeface="Times New Roman"/>
              </a:rPr>
              <a:t>The SI System of Units</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4" name="Shape 204"/>
        <p:cNvGrpSpPr/>
        <p:nvPr/>
      </p:nvGrpSpPr>
      <p:grpSpPr>
        <a:xfrm>
          <a:off x="0" y="0"/>
          <a:ext cx="0" cy="0"/>
          <a:chOff x="0" y="0"/>
          <a:chExt cx="0" cy="0"/>
        </a:xfrm>
      </p:grpSpPr>
      <p:sp>
        <p:nvSpPr>
          <p:cNvPr id="205" name="Google Shape;205;p25"/>
          <p:cNvSpPr txBox="1"/>
          <p:nvPr/>
        </p:nvSpPr>
        <p:spPr>
          <a:xfrm>
            <a:off x="142875" y="346075"/>
            <a:ext cx="8893200" cy="60357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3000"/>
              <a:buFont typeface="Times New Roman"/>
              <a:buNone/>
            </a:pPr>
            <a:r>
              <a:rPr b="0" i="0" lang="en-US" sz="3000" u="none">
                <a:solidFill>
                  <a:schemeClr val="dk1"/>
                </a:solidFill>
                <a:latin typeface="Times New Roman"/>
                <a:ea typeface="Times New Roman"/>
                <a:cs typeface="Times New Roman"/>
                <a:sym typeface="Times New Roman"/>
              </a:rPr>
              <a:t>   The </a:t>
            </a:r>
            <a:r>
              <a:rPr b="1" i="0" lang="en-US" sz="3000" u="none">
                <a:solidFill>
                  <a:schemeClr val="dk1"/>
                </a:solidFill>
                <a:latin typeface="Times New Roman"/>
                <a:ea typeface="Times New Roman"/>
                <a:cs typeface="Times New Roman"/>
                <a:sym typeface="Times New Roman"/>
              </a:rPr>
              <a:t>Systeme Internationale d'Unites</a:t>
            </a:r>
            <a:r>
              <a:rPr b="0" i="0" lang="en-US" sz="3000" u="none">
                <a:solidFill>
                  <a:schemeClr val="dk1"/>
                </a:solidFill>
                <a:latin typeface="Times New Roman"/>
                <a:ea typeface="Times New Roman"/>
                <a:cs typeface="Times New Roman"/>
                <a:sym typeface="Times New Roman"/>
              </a:rPr>
              <a:t>, abbreviated to the </a:t>
            </a:r>
            <a:r>
              <a:rPr b="1" i="0" lang="en-US" sz="3000" u="none">
                <a:solidFill>
                  <a:schemeClr val="dk1"/>
                </a:solidFill>
                <a:latin typeface="Times New Roman"/>
                <a:ea typeface="Times New Roman"/>
                <a:cs typeface="Times New Roman"/>
                <a:sym typeface="Times New Roman"/>
              </a:rPr>
              <a:t>SI</a:t>
            </a:r>
            <a:r>
              <a:rPr b="0" i="0" lang="en-US" sz="3000" u="none">
                <a:solidFill>
                  <a:schemeClr val="dk1"/>
                </a:solidFill>
                <a:latin typeface="Times New Roman"/>
                <a:ea typeface="Times New Roman"/>
                <a:cs typeface="Times New Roman"/>
                <a:sym typeface="Times New Roman"/>
              </a:rPr>
              <a:t> system of units, was approved in 1960 by the </a:t>
            </a:r>
            <a:r>
              <a:rPr b="1" i="0" lang="en-US" sz="3000" u="none">
                <a:solidFill>
                  <a:schemeClr val="dk1"/>
                </a:solidFill>
                <a:latin typeface="Times New Roman"/>
                <a:ea typeface="Times New Roman"/>
                <a:cs typeface="Times New Roman"/>
                <a:sym typeface="Times New Roman"/>
              </a:rPr>
              <a:t>General Conference of Weights and Measures</a:t>
            </a:r>
            <a:r>
              <a:rPr b="0" i="0" lang="en-US" sz="3000" u="none">
                <a:solidFill>
                  <a:schemeClr val="dk1"/>
                </a:solidFill>
                <a:latin typeface="Times New Roman"/>
                <a:ea typeface="Times New Roman"/>
                <a:cs typeface="Times New Roman"/>
                <a:sym typeface="Times New Roman"/>
              </a:rPr>
              <a:t>,                   an international organization, and is coming into increasing use throughout the world because of its many advantages over the multitudinous national systems it is now superseding.  Apart from its own intrinsic merits, it has the great advantage over all other systems of units in that it is </a:t>
            </a:r>
            <a:r>
              <a:rPr b="1" i="1" lang="en-US" sz="3000" u="none">
                <a:solidFill>
                  <a:schemeClr val="dk1"/>
                </a:solidFill>
                <a:latin typeface="Times New Roman"/>
                <a:ea typeface="Times New Roman"/>
                <a:cs typeface="Times New Roman"/>
                <a:sym typeface="Times New Roman"/>
              </a:rPr>
              <a:t>international</a:t>
            </a:r>
            <a:r>
              <a:rPr b="0" i="1" lang="en-US" sz="3000" u="none">
                <a:solidFill>
                  <a:schemeClr val="dk1"/>
                </a:solidFill>
                <a:latin typeface="Times New Roman"/>
                <a:ea typeface="Times New Roman"/>
                <a:cs typeface="Times New Roman"/>
                <a:sym typeface="Times New Roman"/>
              </a:rPr>
              <a:t>-</a:t>
            </a:r>
            <a:r>
              <a:rPr b="0" i="0" lang="en-US" sz="3000" u="none">
                <a:solidFill>
                  <a:schemeClr val="dk1"/>
                </a:solidFill>
                <a:latin typeface="Times New Roman"/>
                <a:ea typeface="Times New Roman"/>
                <a:cs typeface="Times New Roman"/>
                <a:sym typeface="Times New Roman"/>
              </a:rPr>
              <a:t>the one system that is common to all countries. So, once everyone uses the system, gone will be the need to convert laboriously from one system of units to another, involving time and energy that can be more profitably spent.</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09" name="Shape 209"/>
        <p:cNvGrpSpPr/>
        <p:nvPr/>
      </p:nvGrpSpPr>
      <p:grpSpPr>
        <a:xfrm>
          <a:off x="0" y="0"/>
          <a:ext cx="0" cy="0"/>
          <a:chOff x="0" y="0"/>
          <a:chExt cx="0" cy="0"/>
        </a:xfrm>
      </p:grpSpPr>
      <p:sp>
        <p:nvSpPr>
          <p:cNvPr id="210" name="Google Shape;210;p26"/>
          <p:cNvSpPr txBox="1"/>
          <p:nvPr/>
        </p:nvSpPr>
        <p:spPr>
          <a:xfrm>
            <a:off x="107950" y="266700"/>
            <a:ext cx="8855100" cy="641400"/>
          </a:xfrm>
          <a:prstGeom prst="rect">
            <a:avLst/>
          </a:prstGeom>
          <a:noFill/>
          <a:ln>
            <a:noFill/>
          </a:ln>
        </p:spPr>
        <p:txBody>
          <a:bodyPr anchorCtr="0" anchor="t" bIns="45700" lIns="91425" spcFirstLastPara="1" rIns="91425" wrap="square" tIns="45700">
            <a:spAutoFit/>
          </a:bodyPr>
          <a:lstStyle/>
          <a:p>
            <a:pPr indent="-342900" lvl="0" marL="342900" marR="0" rtl="0" algn="ctr">
              <a:lnSpc>
                <a:spcPct val="10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Table (1): - The International System (SI)</a:t>
            </a:r>
            <a:endParaRPr/>
          </a:p>
        </p:txBody>
      </p:sp>
      <p:sp>
        <p:nvSpPr>
          <p:cNvPr id="211" name="Google Shape;211;p26"/>
          <p:cNvSpPr txBox="1"/>
          <p:nvPr/>
        </p:nvSpPr>
        <p:spPr>
          <a:xfrm>
            <a:off x="107950" y="5114925"/>
            <a:ext cx="8893200" cy="15543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3200"/>
              <a:buFont typeface="Times New Roman"/>
              <a:buNone/>
            </a:pPr>
            <a:r>
              <a:rPr b="0" i="0" lang="en-US" sz="3200" u="none">
                <a:solidFill>
                  <a:schemeClr val="dk1"/>
                </a:solidFill>
                <a:latin typeface="Times New Roman"/>
                <a:ea typeface="Times New Roman"/>
                <a:cs typeface="Times New Roman"/>
                <a:sym typeface="Times New Roman"/>
              </a:rPr>
              <a:t>   All other units are derived from these units. The more important derivative units, which all have special names, are as follows: -</a:t>
            </a:r>
            <a:endParaRPr/>
          </a:p>
        </p:txBody>
      </p:sp>
      <p:pic>
        <p:nvPicPr>
          <p:cNvPr id="212" name="Google Shape;212;p26"/>
          <p:cNvPicPr preferRelativeResize="0"/>
          <p:nvPr/>
        </p:nvPicPr>
        <p:blipFill rotWithShape="1">
          <a:blip r:embed="rId3">
            <a:alphaModFix/>
          </a:blip>
          <a:srcRect b="0" l="0" r="0" t="0"/>
          <a:stretch/>
        </p:blipFill>
        <p:spPr>
          <a:xfrm>
            <a:off x="862012" y="1341437"/>
            <a:ext cx="7381875" cy="3598862"/>
          </a:xfrm>
          <a:prstGeom prst="rect">
            <a:avLst/>
          </a:prstGeom>
          <a:noFill/>
          <a:ln cap="flat" cmpd="thickThin" w="57150">
            <a:solidFill>
              <a:schemeClr val="dk1"/>
            </a:solidFill>
            <a:prstDash val="solid"/>
            <a:miter lim="800000"/>
            <a:headEnd len="sm" w="sm" type="none"/>
            <a:tailEnd len="sm" w="sm" type="none"/>
          </a:ln>
        </p:spPr>
      </p:pic>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16" name="Shape 216"/>
        <p:cNvGrpSpPr/>
        <p:nvPr/>
      </p:nvGrpSpPr>
      <p:grpSpPr>
        <a:xfrm>
          <a:off x="0" y="0"/>
          <a:ext cx="0" cy="0"/>
          <a:chOff x="0" y="0"/>
          <a:chExt cx="0" cy="0"/>
        </a:xfrm>
      </p:grpSpPr>
      <p:sp>
        <p:nvSpPr>
          <p:cNvPr id="217" name="Google Shape;217;p27"/>
          <p:cNvSpPr txBox="1"/>
          <p:nvPr/>
        </p:nvSpPr>
        <p:spPr>
          <a:xfrm>
            <a:off x="107950" y="195262"/>
            <a:ext cx="8855100" cy="641400"/>
          </a:xfrm>
          <a:prstGeom prst="rect">
            <a:avLst/>
          </a:prstGeom>
          <a:noFill/>
          <a:ln>
            <a:noFill/>
          </a:ln>
        </p:spPr>
        <p:txBody>
          <a:bodyPr anchorCtr="0" anchor="t" bIns="45700" lIns="91425" spcFirstLastPara="1" rIns="91425" wrap="square" tIns="45700">
            <a:spAutoFit/>
          </a:bodyPr>
          <a:lstStyle/>
          <a:p>
            <a:pPr indent="-342900" lvl="0" marL="342900" marR="0" rtl="0" algn="ctr">
              <a:lnSpc>
                <a:spcPct val="10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Table (2): - Derived Units.</a:t>
            </a:r>
            <a:endParaRPr/>
          </a:p>
        </p:txBody>
      </p:sp>
      <p:pic>
        <p:nvPicPr>
          <p:cNvPr id="218" name="Google Shape;218;p27"/>
          <p:cNvPicPr preferRelativeResize="0"/>
          <p:nvPr/>
        </p:nvPicPr>
        <p:blipFill rotWithShape="1">
          <a:blip r:embed="rId3">
            <a:alphaModFix/>
          </a:blip>
          <a:srcRect b="0" l="0" r="0" t="0"/>
          <a:stretch/>
        </p:blipFill>
        <p:spPr>
          <a:xfrm>
            <a:off x="241300" y="1127125"/>
            <a:ext cx="8723311" cy="5397500"/>
          </a:xfrm>
          <a:prstGeom prst="rect">
            <a:avLst/>
          </a:prstGeom>
          <a:noFill/>
          <a:ln cap="flat" cmpd="thickThin" w="57150">
            <a:solidFill>
              <a:schemeClr val="dk1"/>
            </a:solidFill>
            <a:prstDash val="solid"/>
            <a:miter lim="800000"/>
            <a:headEnd len="sm" w="sm" type="none"/>
            <a:tailEnd len="sm" w="sm" type="none"/>
          </a:ln>
        </p:spPr>
      </p:pic>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22" name="Shape 222"/>
        <p:cNvGrpSpPr/>
        <p:nvPr/>
      </p:nvGrpSpPr>
      <p:grpSpPr>
        <a:xfrm>
          <a:off x="0" y="0"/>
          <a:ext cx="0" cy="0"/>
          <a:chOff x="0" y="0"/>
          <a:chExt cx="0" cy="0"/>
        </a:xfrm>
      </p:grpSpPr>
      <p:sp>
        <p:nvSpPr>
          <p:cNvPr id="223" name="Google Shape;223;p28"/>
          <p:cNvSpPr txBox="1"/>
          <p:nvPr/>
        </p:nvSpPr>
        <p:spPr>
          <a:xfrm>
            <a:off x="179387" y="115887"/>
            <a:ext cx="8855100" cy="2547900"/>
          </a:xfrm>
          <a:prstGeom prst="rect">
            <a:avLst/>
          </a:prstGeom>
          <a:noFill/>
          <a:ln>
            <a:noFill/>
          </a:ln>
        </p:spPr>
        <p:txBody>
          <a:bodyPr anchorCtr="0" anchor="t" bIns="45700" lIns="91425" spcFirstLastPara="1" rIns="91425" wrap="square" tIns="45700">
            <a:spAutoFit/>
          </a:bodyPr>
          <a:lstStyle/>
          <a:p>
            <a:pPr indent="-342900" lvl="0" marL="342900" marR="0" rtl="0" algn="l">
              <a:lnSpc>
                <a:spcPct val="100000"/>
              </a:lnSpc>
              <a:spcBef>
                <a:spcPts val="0"/>
              </a:spcBef>
              <a:spcAft>
                <a:spcPts val="0"/>
              </a:spcAft>
              <a:buClr>
                <a:schemeClr val="dk1"/>
              </a:buClr>
              <a:buSzPts val="3600"/>
              <a:buFont typeface="Times New Roman"/>
              <a:buNone/>
            </a:pPr>
            <a:r>
              <a:rPr b="1" i="1" lang="en-US" sz="3600" u="sng">
                <a:solidFill>
                  <a:schemeClr val="dk1"/>
                </a:solidFill>
                <a:latin typeface="Times New Roman"/>
                <a:ea typeface="Times New Roman"/>
                <a:cs typeface="Times New Roman"/>
                <a:sym typeface="Times New Roman"/>
              </a:rPr>
              <a:t>Note: - </a:t>
            </a:r>
            <a:endParaRPr/>
          </a:p>
          <a:p>
            <a:pPr indent="-342900" lvl="0" marL="342900" marR="0" rtl="0" algn="just">
              <a:lnSpc>
                <a:spcPct val="100000"/>
              </a:lnSpc>
              <a:spcBef>
                <a:spcPts val="1600"/>
              </a:spcBef>
              <a:spcAft>
                <a:spcPts val="0"/>
              </a:spcAft>
              <a:buClr>
                <a:schemeClr val="dk1"/>
              </a:buClr>
              <a:buSzPts val="3200"/>
              <a:buFont typeface="Times New Roman"/>
              <a:buNone/>
            </a:pPr>
            <a:r>
              <a:rPr b="0" i="0" lang="en-US" sz="3200" u="none">
                <a:solidFill>
                  <a:schemeClr val="dk1"/>
                </a:solidFill>
                <a:latin typeface="Times New Roman"/>
                <a:ea typeface="Times New Roman"/>
                <a:cs typeface="Times New Roman"/>
                <a:sym typeface="Times New Roman"/>
              </a:rPr>
              <a:t>   The abbreviation for steradian, the SI unit of solid angle, is sr.</a:t>
            </a:r>
            <a:endParaRPr/>
          </a:p>
          <a:p>
            <a:pPr indent="-342900" lvl="0" marL="342900" marR="0" rtl="0" algn="ctr">
              <a:lnSpc>
                <a:spcPct val="100000"/>
              </a:lnSpc>
              <a:spcBef>
                <a:spcPts val="90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Table (3): - Non-SI Units.</a:t>
            </a:r>
            <a:endParaRPr/>
          </a:p>
        </p:txBody>
      </p:sp>
      <p:pic>
        <p:nvPicPr>
          <p:cNvPr id="224" name="Google Shape;224;p28"/>
          <p:cNvPicPr preferRelativeResize="0"/>
          <p:nvPr/>
        </p:nvPicPr>
        <p:blipFill rotWithShape="1">
          <a:blip r:embed="rId3">
            <a:alphaModFix/>
          </a:blip>
          <a:srcRect b="0" l="0" r="0" t="0"/>
          <a:stretch/>
        </p:blipFill>
        <p:spPr>
          <a:xfrm>
            <a:off x="1185862" y="2924175"/>
            <a:ext cx="6626225" cy="3597275"/>
          </a:xfrm>
          <a:prstGeom prst="rect">
            <a:avLst/>
          </a:prstGeom>
          <a:noFill/>
          <a:ln cap="flat" cmpd="thickThin" w="57150">
            <a:solidFill>
              <a:schemeClr val="dk1"/>
            </a:solidFill>
            <a:prstDash val="solid"/>
            <a:miter lim="800000"/>
            <a:headEnd len="sm" w="sm" type="none"/>
            <a:tailEnd len="sm" w="sm" type="none"/>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8" name="Shape 88"/>
        <p:cNvGrpSpPr/>
        <p:nvPr/>
      </p:nvGrpSpPr>
      <p:grpSpPr>
        <a:xfrm>
          <a:off x="0" y="0"/>
          <a:ext cx="0" cy="0"/>
          <a:chOff x="0" y="0"/>
          <a:chExt cx="0" cy="0"/>
        </a:xfrm>
      </p:grpSpPr>
      <p:sp>
        <p:nvSpPr>
          <p:cNvPr id="89" name="Google Shape;89;p14"/>
          <p:cNvSpPr txBox="1"/>
          <p:nvPr/>
        </p:nvSpPr>
        <p:spPr>
          <a:xfrm>
            <a:off x="144462" y="1438275"/>
            <a:ext cx="8820000" cy="35400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   Practical work in physics is </a:t>
            </a:r>
            <a:r>
              <a:rPr b="0" i="0" lang="en-US" sz="3200" u="none" cap="none" strike="noStrike">
                <a:solidFill>
                  <a:srgbClr val="FF6600"/>
                </a:solidFill>
                <a:latin typeface="Times New Roman"/>
                <a:ea typeface="Times New Roman"/>
                <a:cs typeface="Times New Roman"/>
                <a:sym typeface="Times New Roman"/>
              </a:rPr>
              <a:t>intended to teach the student how to select and set up apparatus skillfully and well</a:t>
            </a:r>
            <a:r>
              <a:rPr b="0" i="0" lang="en-US" sz="3200" u="none" cap="none" strike="noStrike">
                <a:solidFill>
                  <a:schemeClr val="dk1"/>
                </a:solidFill>
                <a:latin typeface="Times New Roman"/>
                <a:ea typeface="Times New Roman"/>
                <a:cs typeface="Times New Roman"/>
                <a:sym typeface="Times New Roman"/>
              </a:rPr>
              <a:t>, to </a:t>
            </a:r>
            <a:r>
              <a:rPr b="0" i="0" lang="en-US" sz="3200" u="none" cap="none" strike="noStrike">
                <a:solidFill>
                  <a:srgbClr val="FF6600"/>
                </a:solidFill>
                <a:latin typeface="Times New Roman"/>
                <a:ea typeface="Times New Roman"/>
                <a:cs typeface="Times New Roman"/>
                <a:sym typeface="Times New Roman"/>
              </a:rPr>
              <a:t>make careful observations and precise measurements</a:t>
            </a:r>
            <a:r>
              <a:rPr b="0" i="0" lang="en-US" sz="3200" u="none" cap="none" strike="noStrike">
                <a:solidFill>
                  <a:schemeClr val="dk1"/>
                </a:solidFill>
                <a:latin typeface="Times New Roman"/>
                <a:ea typeface="Times New Roman"/>
                <a:cs typeface="Times New Roman"/>
                <a:sym typeface="Times New Roman"/>
              </a:rPr>
              <a:t> while at the same time </a:t>
            </a:r>
            <a:r>
              <a:rPr b="0" i="0" lang="en-US" sz="3200" u="none" cap="none" strike="noStrike">
                <a:solidFill>
                  <a:srgbClr val="FF6600"/>
                </a:solidFill>
                <a:latin typeface="Times New Roman"/>
                <a:ea typeface="Times New Roman"/>
                <a:cs typeface="Times New Roman"/>
                <a:sym typeface="Times New Roman"/>
              </a:rPr>
              <a:t>realising the limitations of the measuring instruments employed</a:t>
            </a:r>
            <a:r>
              <a:rPr b="0" i="0" lang="en-US" sz="3200" u="none" cap="none" strike="noStrike">
                <a:solidFill>
                  <a:schemeClr val="dk1"/>
                </a:solidFill>
                <a:latin typeface="Times New Roman"/>
                <a:ea typeface="Times New Roman"/>
                <a:cs typeface="Times New Roman"/>
                <a:sym typeface="Times New Roman"/>
              </a:rPr>
              <a:t>, and to </a:t>
            </a:r>
            <a:r>
              <a:rPr b="0" i="0" lang="en-US" sz="3200" u="none" cap="none" strike="noStrike">
                <a:solidFill>
                  <a:srgbClr val="FF6600"/>
                </a:solidFill>
                <a:latin typeface="Times New Roman"/>
                <a:ea typeface="Times New Roman"/>
                <a:cs typeface="Times New Roman"/>
                <a:sym typeface="Times New Roman"/>
              </a:rPr>
              <a:t>use the experimental results obtained to the best advantage.</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blipFill>
          <a:blip r:embed="rId3">
            <a:alphaModFix/>
          </a:blip>
          <a:stretch>
            <a:fillRect/>
          </a:stretch>
        </a:blipFill>
      </p:bgPr>
    </p:bg>
    <p:spTree>
      <p:nvGrpSpPr>
        <p:cNvPr id="93" name="Shape 93"/>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7" name="Shape 97"/>
        <p:cNvGrpSpPr/>
        <p:nvPr/>
      </p:nvGrpSpPr>
      <p:grpSpPr>
        <a:xfrm>
          <a:off x="0" y="0"/>
          <a:ext cx="0" cy="0"/>
          <a:chOff x="0" y="0"/>
          <a:chExt cx="0" cy="0"/>
        </a:xfrm>
      </p:grpSpPr>
      <p:sp>
        <p:nvSpPr>
          <p:cNvPr id="98" name="Google Shape;98;p16"/>
          <p:cNvSpPr txBox="1"/>
          <p:nvPr/>
        </p:nvSpPr>
        <p:spPr>
          <a:xfrm>
            <a:off x="107950" y="649287"/>
            <a:ext cx="8855100" cy="5570400"/>
          </a:xfrm>
          <a:prstGeom prst="rect">
            <a:avLst/>
          </a:prstGeom>
          <a:noFill/>
          <a:ln>
            <a:noFill/>
          </a:ln>
        </p:spPr>
        <p:txBody>
          <a:bodyPr anchorCtr="0" anchor="t" bIns="45700" lIns="91425" spcFirstLastPara="1" rIns="91425" wrap="square" tIns="45700">
            <a:spAutoFit/>
          </a:bodyPr>
          <a:lstStyle/>
          <a:p>
            <a:pPr indent="0" lvl="0" marL="0" marR="0" rtl="0" algn="just">
              <a:lnSpc>
                <a:spcPct val="100000"/>
              </a:lnSpc>
              <a:spcBef>
                <a:spcPts val="0"/>
              </a:spcBef>
              <a:spcAft>
                <a:spcPts val="0"/>
              </a:spcAft>
              <a:buClr>
                <a:schemeClr val="dk1"/>
              </a:buClr>
              <a:buSzPts val="3600"/>
              <a:buFont typeface="Times New Roman"/>
              <a:buNone/>
            </a:pPr>
            <a:r>
              <a:rPr b="1" i="0" lang="en-US" sz="3600" u="none" cap="none" strike="noStrike">
                <a:solidFill>
                  <a:schemeClr val="dk1"/>
                </a:solidFill>
                <a:latin typeface="Times New Roman"/>
                <a:ea typeface="Times New Roman"/>
                <a:cs typeface="Times New Roman"/>
                <a:sym typeface="Times New Roman"/>
              </a:rPr>
              <a:t>Graphs</a:t>
            </a:r>
            <a:endParaRPr/>
          </a:p>
          <a:p>
            <a:pPr indent="0" lvl="0" marL="0" marR="0" rtl="0" algn="just">
              <a:lnSpc>
                <a:spcPct val="100000"/>
              </a:lnSpc>
              <a:spcBef>
                <a:spcPts val="1600"/>
              </a:spcBef>
              <a:spcAft>
                <a:spcPts val="0"/>
              </a:spcAft>
              <a:buClr>
                <a:schemeClr val="dk1"/>
              </a:buClr>
              <a:buSzPts val="3200"/>
              <a:buFont typeface="Times New Roman"/>
              <a:buNone/>
            </a:pPr>
            <a:r>
              <a:rPr b="1" i="0" lang="en-US" sz="3200" u="none" cap="none" strike="noStrike">
                <a:solidFill>
                  <a:schemeClr val="dk1"/>
                </a:solidFill>
                <a:latin typeface="Times New Roman"/>
                <a:ea typeface="Times New Roman"/>
                <a:cs typeface="Times New Roman"/>
                <a:sym typeface="Times New Roman"/>
              </a:rPr>
              <a:t>   </a:t>
            </a:r>
            <a:r>
              <a:rPr b="0" i="0" lang="en-US" sz="3200" u="none" cap="none" strike="noStrike">
                <a:solidFill>
                  <a:schemeClr val="dk1"/>
                </a:solidFill>
                <a:latin typeface="Times New Roman"/>
                <a:ea typeface="Times New Roman"/>
                <a:cs typeface="Times New Roman"/>
                <a:sym typeface="Times New Roman"/>
              </a:rPr>
              <a:t>The majority of experiments in physics require the drawing of a graph, for not only does a </a:t>
            </a:r>
            <a:r>
              <a:rPr b="0" i="0" lang="en-US" sz="3200" u="none" cap="none" strike="noStrike">
                <a:solidFill>
                  <a:srgbClr val="FF6600"/>
                </a:solidFill>
                <a:latin typeface="Times New Roman"/>
                <a:ea typeface="Times New Roman"/>
                <a:cs typeface="Times New Roman"/>
                <a:sym typeface="Times New Roman"/>
              </a:rPr>
              <a:t>graph give an immediate visual picture of results and information </a:t>
            </a:r>
            <a:r>
              <a:rPr b="0" i="0" lang="en-US" sz="3200" u="none" cap="none" strike="noStrike">
                <a:solidFill>
                  <a:schemeClr val="dk1"/>
                </a:solidFill>
                <a:latin typeface="Times New Roman"/>
                <a:ea typeface="Times New Roman"/>
                <a:cs typeface="Times New Roman"/>
                <a:sym typeface="Times New Roman"/>
              </a:rPr>
              <a:t>(e.g. </a:t>
            </a:r>
            <a:r>
              <a:rPr b="0" i="0" lang="en-US" sz="3200" u="none" cap="none" strike="noStrike">
                <a:solidFill>
                  <a:srgbClr val="FF6600"/>
                </a:solidFill>
                <a:latin typeface="Times New Roman"/>
                <a:ea typeface="Times New Roman"/>
                <a:cs typeface="Times New Roman"/>
                <a:sym typeface="Times New Roman"/>
              </a:rPr>
              <a:t>how one variable quantity varies with another</a:t>
            </a:r>
            <a:r>
              <a:rPr b="0" i="0" lang="en-US" sz="3200" u="none" cap="none" strike="noStrike">
                <a:solidFill>
                  <a:schemeClr val="dk1"/>
                </a:solidFill>
                <a:latin typeface="Times New Roman"/>
                <a:ea typeface="Times New Roman"/>
                <a:cs typeface="Times New Roman"/>
                <a:sym typeface="Times New Roman"/>
              </a:rPr>
              <a:t>) but it also usually </a:t>
            </a:r>
            <a:r>
              <a:rPr b="0" i="0" lang="en-US" sz="3200" u="none" cap="none" strike="noStrike">
                <a:solidFill>
                  <a:srgbClr val="FF6600"/>
                </a:solidFill>
                <a:latin typeface="Times New Roman"/>
                <a:ea typeface="Times New Roman"/>
                <a:cs typeface="Times New Roman"/>
                <a:sym typeface="Times New Roman"/>
              </a:rPr>
              <a:t>provides the most convenient way of obtaining the average of a set of readings</a:t>
            </a:r>
            <a:r>
              <a:rPr b="0" i="0" lang="en-US" sz="3200" u="none" cap="none" strike="noStrike">
                <a:solidFill>
                  <a:schemeClr val="dk1"/>
                </a:solidFill>
                <a:latin typeface="Times New Roman"/>
                <a:ea typeface="Times New Roman"/>
                <a:cs typeface="Times New Roman"/>
                <a:sym typeface="Times New Roman"/>
              </a:rPr>
              <a:t>.</a:t>
            </a:r>
            <a:endParaRPr/>
          </a:p>
          <a:p>
            <a:pPr indent="0" lvl="0" marL="0" marR="0" rtl="0" algn="just">
              <a:lnSpc>
                <a:spcPct val="100000"/>
              </a:lnSpc>
              <a:spcBef>
                <a:spcPts val="1600"/>
              </a:spcBef>
              <a:spcAft>
                <a:spcPts val="0"/>
              </a:spcAft>
              <a:buClr>
                <a:schemeClr val="dk1"/>
              </a:buClr>
              <a:buSzPts val="3200"/>
              <a:buFont typeface="Times New Roman"/>
              <a:buNone/>
            </a:pPr>
            <a:r>
              <a:rPr b="0" i="0" lang="en-US" sz="3200" u="none" cap="none" strike="noStrike">
                <a:solidFill>
                  <a:schemeClr val="dk1"/>
                </a:solidFill>
                <a:latin typeface="Times New Roman"/>
                <a:ea typeface="Times New Roman"/>
                <a:cs typeface="Times New Roman"/>
                <a:sym typeface="Times New Roman"/>
              </a:rPr>
              <a:t>   It is </a:t>
            </a:r>
            <a:r>
              <a:rPr b="0" i="0" lang="en-US" sz="3200" u="none" cap="none" strike="noStrike">
                <a:solidFill>
                  <a:srgbClr val="0070C0"/>
                </a:solidFill>
                <a:latin typeface="Times New Roman"/>
                <a:ea typeface="Times New Roman"/>
                <a:cs typeface="Times New Roman"/>
                <a:sym typeface="Times New Roman"/>
              </a:rPr>
              <a:t>better to draw a graph of the different values as ordinates (Y-axis) against the corresponding values as abscissae (X-axis).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2" name="Shape 102"/>
        <p:cNvGrpSpPr/>
        <p:nvPr/>
      </p:nvGrpSpPr>
      <p:grpSpPr>
        <a:xfrm>
          <a:off x="0" y="0"/>
          <a:ext cx="0" cy="0"/>
          <a:chOff x="0" y="0"/>
          <a:chExt cx="0" cy="0"/>
        </a:xfrm>
      </p:grpSpPr>
      <p:grpSp>
        <p:nvGrpSpPr>
          <p:cNvPr id="103" name="Google Shape;103;p17"/>
          <p:cNvGrpSpPr/>
          <p:nvPr/>
        </p:nvGrpSpPr>
        <p:grpSpPr>
          <a:xfrm>
            <a:off x="1258921" y="3433762"/>
            <a:ext cx="6697723" cy="571560"/>
            <a:chOff x="4986337" y="16194088"/>
            <a:chExt cx="8858250" cy="1428900"/>
          </a:xfrm>
        </p:grpSpPr>
        <p:cxnSp>
          <p:nvCxnSpPr>
            <p:cNvPr id="104" name="Google Shape;104;p17"/>
            <p:cNvCxnSpPr/>
            <p:nvPr/>
          </p:nvCxnSpPr>
          <p:spPr>
            <a:xfrm>
              <a:off x="9272587" y="16194087"/>
              <a:ext cx="0" cy="1428900"/>
            </a:xfrm>
            <a:prstGeom prst="straightConnector1">
              <a:avLst/>
            </a:prstGeom>
            <a:noFill/>
            <a:ln cap="flat" cmpd="sng" w="38100">
              <a:solidFill>
                <a:srgbClr val="000000"/>
              </a:solidFill>
              <a:prstDash val="solid"/>
              <a:miter lim="800000"/>
              <a:headEnd len="med" w="med" type="none"/>
              <a:tailEnd len="med" w="med" type="triangle"/>
            </a:ln>
          </p:spPr>
        </p:cxnSp>
        <p:cxnSp>
          <p:nvCxnSpPr>
            <p:cNvPr id="105" name="Google Shape;105;p17"/>
            <p:cNvCxnSpPr/>
            <p:nvPr/>
          </p:nvCxnSpPr>
          <p:spPr>
            <a:xfrm>
              <a:off x="13844587" y="16865600"/>
              <a:ext cx="0" cy="757200"/>
            </a:xfrm>
            <a:prstGeom prst="straightConnector1">
              <a:avLst/>
            </a:prstGeom>
            <a:noFill/>
            <a:ln cap="flat" cmpd="sng" w="38100">
              <a:solidFill>
                <a:srgbClr val="000000"/>
              </a:solidFill>
              <a:prstDash val="solid"/>
              <a:miter lim="800000"/>
              <a:headEnd len="med" w="med" type="none"/>
              <a:tailEnd len="med" w="med" type="triangle"/>
            </a:ln>
          </p:spPr>
        </p:cxnSp>
        <p:cxnSp>
          <p:nvCxnSpPr>
            <p:cNvPr id="106" name="Google Shape;106;p17"/>
            <p:cNvCxnSpPr/>
            <p:nvPr/>
          </p:nvCxnSpPr>
          <p:spPr>
            <a:xfrm>
              <a:off x="4986337" y="16865600"/>
              <a:ext cx="0" cy="757200"/>
            </a:xfrm>
            <a:prstGeom prst="straightConnector1">
              <a:avLst/>
            </a:prstGeom>
            <a:noFill/>
            <a:ln cap="flat" cmpd="sng" w="38100">
              <a:solidFill>
                <a:srgbClr val="000000"/>
              </a:solidFill>
              <a:prstDash val="solid"/>
              <a:miter lim="800000"/>
              <a:headEnd len="med" w="med" type="none"/>
              <a:tailEnd len="med" w="med" type="triangle"/>
            </a:ln>
          </p:spPr>
        </p:cxnSp>
        <p:cxnSp>
          <p:nvCxnSpPr>
            <p:cNvPr id="107" name="Google Shape;107;p17"/>
            <p:cNvCxnSpPr/>
            <p:nvPr/>
          </p:nvCxnSpPr>
          <p:spPr>
            <a:xfrm>
              <a:off x="4986337" y="16865600"/>
              <a:ext cx="8858100" cy="0"/>
            </a:xfrm>
            <a:prstGeom prst="straightConnector1">
              <a:avLst/>
            </a:prstGeom>
            <a:noFill/>
            <a:ln cap="flat" cmpd="sng" w="38100">
              <a:solidFill>
                <a:srgbClr val="000000"/>
              </a:solidFill>
              <a:prstDash val="solid"/>
              <a:miter lim="800000"/>
              <a:headEnd len="med" w="med" type="none"/>
              <a:tailEnd len="med" w="med" type="none"/>
            </a:ln>
          </p:spPr>
        </p:cxnSp>
      </p:grpSp>
      <p:sp>
        <p:nvSpPr>
          <p:cNvPr id="108" name="Google Shape;108;p17"/>
          <p:cNvSpPr txBox="1"/>
          <p:nvPr/>
        </p:nvSpPr>
        <p:spPr>
          <a:xfrm>
            <a:off x="1908175" y="908050"/>
            <a:ext cx="5256300" cy="698400"/>
          </a:xfrm>
          <a:prstGeom prst="rect">
            <a:avLst/>
          </a:prstGeom>
          <a:solidFill>
            <a:schemeClr val="lt1"/>
          </a:solidFill>
          <a:ln cap="flat" cmpd="thickThin" w="5715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chemeClr val="dk1"/>
              </a:buClr>
              <a:buSzPts val="3600"/>
              <a:buFont typeface="Times New Roman"/>
              <a:buNone/>
            </a:pPr>
            <a:r>
              <a:rPr b="1" i="0" lang="en-US" sz="3600" u="none" cap="none" strike="noStrike">
                <a:solidFill>
                  <a:schemeClr val="dk1"/>
                </a:solidFill>
                <a:latin typeface="Times New Roman"/>
                <a:ea typeface="Times New Roman"/>
                <a:cs typeface="Times New Roman"/>
                <a:sym typeface="Times New Roman"/>
              </a:rPr>
              <a:t>Types of Lines in Graphs</a:t>
            </a:r>
            <a:endParaRPr/>
          </a:p>
        </p:txBody>
      </p:sp>
      <p:sp>
        <p:nvSpPr>
          <p:cNvPr id="109" name="Google Shape;109;p17"/>
          <p:cNvSpPr txBox="1"/>
          <p:nvPr/>
        </p:nvSpPr>
        <p:spPr>
          <a:xfrm>
            <a:off x="0" y="2984500"/>
            <a:ext cx="1740000" cy="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sp>
        <p:nvSpPr>
          <p:cNvPr id="110" name="Google Shape;110;p17"/>
          <p:cNvSpPr txBox="1"/>
          <p:nvPr/>
        </p:nvSpPr>
        <p:spPr>
          <a:xfrm>
            <a:off x="3709987" y="2565400"/>
            <a:ext cx="1582800" cy="698400"/>
          </a:xfrm>
          <a:prstGeom prst="rect">
            <a:avLst/>
          </a:prstGeom>
          <a:solidFill>
            <a:schemeClr val="lt1"/>
          </a:solidFill>
          <a:ln cap="flat" cmpd="thickThin" w="5715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Lines</a:t>
            </a:r>
            <a:endParaRPr/>
          </a:p>
        </p:txBody>
      </p:sp>
      <p:sp>
        <p:nvSpPr>
          <p:cNvPr id="111" name="Google Shape;111;p17"/>
          <p:cNvSpPr txBox="1"/>
          <p:nvPr/>
        </p:nvSpPr>
        <p:spPr>
          <a:xfrm>
            <a:off x="468312" y="4149725"/>
            <a:ext cx="2160600" cy="698400"/>
          </a:xfrm>
          <a:prstGeom prst="rect">
            <a:avLst/>
          </a:prstGeom>
          <a:solidFill>
            <a:schemeClr val="lt1"/>
          </a:solidFill>
          <a:ln cap="flat" cmpd="thickThin" w="5715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Straight</a:t>
            </a:r>
            <a:endParaRPr/>
          </a:p>
        </p:txBody>
      </p:sp>
      <p:sp>
        <p:nvSpPr>
          <p:cNvPr id="112" name="Google Shape;112;p17"/>
          <p:cNvSpPr txBox="1"/>
          <p:nvPr/>
        </p:nvSpPr>
        <p:spPr>
          <a:xfrm>
            <a:off x="3348037" y="4149725"/>
            <a:ext cx="2160600" cy="698400"/>
          </a:xfrm>
          <a:prstGeom prst="rect">
            <a:avLst/>
          </a:prstGeom>
          <a:solidFill>
            <a:schemeClr val="lt1"/>
          </a:solidFill>
          <a:ln cap="flat" cmpd="thickThin" w="5715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Curved</a:t>
            </a:r>
            <a:endParaRPr/>
          </a:p>
        </p:txBody>
      </p:sp>
      <p:sp>
        <p:nvSpPr>
          <p:cNvPr id="113" name="Google Shape;113;p17"/>
          <p:cNvSpPr txBox="1"/>
          <p:nvPr/>
        </p:nvSpPr>
        <p:spPr>
          <a:xfrm>
            <a:off x="6732587" y="4149725"/>
            <a:ext cx="2160600" cy="698400"/>
          </a:xfrm>
          <a:prstGeom prst="rect">
            <a:avLst/>
          </a:prstGeom>
          <a:solidFill>
            <a:schemeClr val="lt1"/>
          </a:solidFill>
          <a:ln cap="flat" cmpd="thickThin" w="5715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1" algn="ctr">
              <a:lnSpc>
                <a:spcPct val="100000"/>
              </a:lnSpc>
              <a:spcBef>
                <a:spcPts val="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Irregular</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7" name="Shape 117"/>
        <p:cNvGrpSpPr/>
        <p:nvPr/>
      </p:nvGrpSpPr>
      <p:grpSpPr>
        <a:xfrm>
          <a:off x="0" y="0"/>
          <a:ext cx="0" cy="0"/>
          <a:chOff x="0" y="0"/>
          <a:chExt cx="0" cy="0"/>
        </a:xfrm>
      </p:grpSpPr>
      <p:sp>
        <p:nvSpPr>
          <p:cNvPr id="118" name="Google Shape;118;p18"/>
          <p:cNvSpPr txBox="1"/>
          <p:nvPr/>
        </p:nvSpPr>
        <p:spPr>
          <a:xfrm>
            <a:off x="107950" y="1196975"/>
            <a:ext cx="8855100" cy="3262200"/>
          </a:xfrm>
          <a:prstGeom prst="rect">
            <a:avLst/>
          </a:prstGeom>
          <a:noFill/>
          <a:ln>
            <a:noFill/>
          </a:ln>
        </p:spPr>
        <p:txBody>
          <a:bodyPr anchorCtr="0" anchor="t" bIns="45700" lIns="91425" spcFirstLastPara="1" rIns="91425" wrap="square" tIns="45700">
            <a:spAutoFit/>
          </a:bodyPr>
          <a:lstStyle/>
          <a:p>
            <a:pPr indent="-254000" lvl="0" marL="0" marR="0" rtl="0" algn="just">
              <a:lnSpc>
                <a:spcPct val="100000"/>
              </a:lnSpc>
              <a:spcBef>
                <a:spcPts val="0"/>
              </a:spcBef>
              <a:spcAft>
                <a:spcPts val="0"/>
              </a:spcAft>
              <a:buClr>
                <a:schemeClr val="dk1"/>
              </a:buClr>
              <a:buSzPts val="4000"/>
              <a:buFont typeface="Times New Roman"/>
              <a:buChar char="•"/>
            </a:pPr>
            <a:r>
              <a:rPr b="1" i="0" lang="en-US" sz="4000" u="none">
                <a:solidFill>
                  <a:schemeClr val="dk1"/>
                </a:solidFill>
                <a:latin typeface="Times New Roman"/>
                <a:ea typeface="Times New Roman"/>
                <a:cs typeface="Times New Roman"/>
                <a:sym typeface="Times New Roman"/>
              </a:rPr>
              <a:t> </a:t>
            </a:r>
            <a:r>
              <a:rPr b="1" i="0" lang="en-US" sz="3600" u="none">
                <a:solidFill>
                  <a:schemeClr val="dk1"/>
                </a:solidFill>
                <a:latin typeface="Times New Roman"/>
                <a:ea typeface="Times New Roman"/>
                <a:cs typeface="Times New Roman"/>
                <a:sym typeface="Times New Roman"/>
              </a:rPr>
              <a:t>Straight Lines</a:t>
            </a:r>
            <a:endParaRPr/>
          </a:p>
          <a:p>
            <a:pPr indent="0" lvl="0" marL="0" marR="0" rtl="0" algn="just">
              <a:lnSpc>
                <a:spcPct val="100000"/>
              </a:lnSpc>
              <a:spcBef>
                <a:spcPts val="3200"/>
              </a:spcBef>
              <a:spcAft>
                <a:spcPts val="0"/>
              </a:spcAft>
              <a:buClr>
                <a:schemeClr val="dk1"/>
              </a:buClr>
              <a:buSzPts val="3200"/>
              <a:buFont typeface="Times New Roman"/>
              <a:buNone/>
            </a:pPr>
            <a:r>
              <a:rPr b="1" i="0" lang="en-US" sz="3200" u="none">
                <a:solidFill>
                  <a:schemeClr val="dk1"/>
                </a:solidFill>
                <a:latin typeface="Times New Roman"/>
                <a:ea typeface="Times New Roman"/>
                <a:cs typeface="Times New Roman"/>
                <a:sym typeface="Times New Roman"/>
              </a:rPr>
              <a:t>   </a:t>
            </a:r>
            <a:r>
              <a:rPr b="0" i="0" lang="en-US" sz="3200" u="none">
                <a:solidFill>
                  <a:schemeClr val="dk1"/>
                </a:solidFill>
                <a:latin typeface="Times New Roman"/>
                <a:ea typeface="Times New Roman"/>
                <a:cs typeface="Times New Roman"/>
                <a:sym typeface="Times New Roman"/>
              </a:rPr>
              <a:t>The </a:t>
            </a:r>
            <a:r>
              <a:rPr b="0" i="0" lang="en-US" sz="3200" u="none">
                <a:solidFill>
                  <a:srgbClr val="FF6600"/>
                </a:solidFill>
                <a:latin typeface="Times New Roman"/>
                <a:ea typeface="Times New Roman"/>
                <a:cs typeface="Times New Roman"/>
                <a:sym typeface="Times New Roman"/>
              </a:rPr>
              <a:t>straight lines occur when there is an increase or a decrease in both X-values and Y-values</a:t>
            </a:r>
            <a:r>
              <a:rPr b="0" i="0" lang="en-US" sz="3200" u="none">
                <a:solidFill>
                  <a:schemeClr val="dk1"/>
                </a:solidFill>
                <a:latin typeface="Times New Roman"/>
                <a:ea typeface="Times New Roman"/>
                <a:cs typeface="Times New Roman"/>
                <a:sym typeface="Times New Roman"/>
              </a:rPr>
              <a:t>.</a:t>
            </a:r>
            <a:endParaRPr/>
          </a:p>
          <a:p>
            <a:pPr indent="0" lvl="0" marL="0" marR="0" rtl="0" algn="just">
              <a:lnSpc>
                <a:spcPct val="100000"/>
              </a:lnSpc>
              <a:spcBef>
                <a:spcPts val="3600"/>
              </a:spcBef>
              <a:spcAft>
                <a:spcPts val="0"/>
              </a:spcAft>
              <a:buClr>
                <a:schemeClr val="dk1"/>
              </a:buClr>
              <a:buSzPts val="3600"/>
              <a:buFont typeface="Times New Roman"/>
              <a:buNone/>
            </a:pPr>
            <a:r>
              <a:rPr b="1" i="0" lang="en-US" sz="3600" u="none">
                <a:solidFill>
                  <a:schemeClr val="dk1"/>
                </a:solidFill>
                <a:latin typeface="Times New Roman"/>
                <a:ea typeface="Times New Roman"/>
                <a:cs typeface="Times New Roman"/>
                <a:sym typeface="Times New Roman"/>
              </a:rPr>
              <a:t>The general equation of this line is: -</a:t>
            </a:r>
            <a:endParaRPr/>
          </a:p>
        </p:txBody>
      </p:sp>
      <p:sp>
        <p:nvSpPr>
          <p:cNvPr id="119" name="Google Shape;119;p18"/>
          <p:cNvSpPr txBox="1"/>
          <p:nvPr/>
        </p:nvSpPr>
        <p:spPr>
          <a:xfrm>
            <a:off x="2917825" y="4865687"/>
            <a:ext cx="3238500" cy="636600"/>
          </a:xfrm>
          <a:prstGeom prst="rect">
            <a:avLst/>
          </a:prstGeom>
          <a:solidFill>
            <a:schemeClr val="lt1"/>
          </a:solidFill>
          <a:ln cap="flat" cmpd="thickThin" w="57150">
            <a:solidFill>
              <a:schemeClr val="dk1"/>
            </a:solidFill>
            <a:prstDash val="solid"/>
            <a:miter lim="800000"/>
            <a:headEnd len="sm" w="sm" type="none"/>
            <a:tailEnd len="sm" w="sm" type="none"/>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3200"/>
              <a:buFont typeface="Times New Roman"/>
              <a:buNone/>
            </a:pPr>
            <a:r>
              <a:rPr b="1" i="0" lang="en-US" sz="3200" u="none">
                <a:solidFill>
                  <a:schemeClr val="dk1"/>
                </a:solidFill>
                <a:latin typeface="Times New Roman"/>
                <a:ea typeface="Times New Roman"/>
                <a:cs typeface="Times New Roman"/>
                <a:sym typeface="Times New Roman"/>
              </a:rPr>
              <a:t>Y = mX ± C</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3" name="Shape 123"/>
        <p:cNvGrpSpPr/>
        <p:nvPr/>
      </p:nvGrpSpPr>
      <p:grpSpPr>
        <a:xfrm>
          <a:off x="0" y="0"/>
          <a:ext cx="0" cy="0"/>
          <a:chOff x="0" y="0"/>
          <a:chExt cx="0" cy="0"/>
        </a:xfrm>
      </p:grpSpPr>
      <p:sp>
        <p:nvSpPr>
          <p:cNvPr id="124" name="Google Shape;124;p19"/>
          <p:cNvSpPr txBox="1"/>
          <p:nvPr/>
        </p:nvSpPr>
        <p:spPr>
          <a:xfrm>
            <a:off x="109537" y="260350"/>
            <a:ext cx="8855100" cy="6188100"/>
          </a:xfrm>
          <a:prstGeom prst="rect">
            <a:avLst/>
          </a:prstGeom>
          <a:noFill/>
          <a:ln>
            <a:noFill/>
          </a:ln>
        </p:spPr>
        <p:txBody>
          <a:bodyPr anchorCtr="0" anchor="t" bIns="45700" lIns="91425" spcFirstLastPara="1" rIns="91425" wrap="square" tIns="45700">
            <a:spAutoFit/>
          </a:bodyPr>
          <a:lstStyle/>
          <a:p>
            <a:pPr indent="0" lvl="0" marL="0" marR="0" rtl="0" algn="ctr">
              <a:lnSpc>
                <a:spcPct val="100000"/>
              </a:lnSpc>
              <a:spcBef>
                <a:spcPts val="0"/>
              </a:spcBef>
              <a:spcAft>
                <a:spcPts val="0"/>
              </a:spcAft>
              <a:buClr>
                <a:schemeClr val="dk1"/>
              </a:buClr>
              <a:buSzPts val="10000"/>
              <a:buFont typeface="Times New Roman"/>
              <a:buNone/>
            </a:pPr>
            <a:r>
              <a:rPr b="1" i="0" lang="en-US" sz="10000" u="none">
                <a:solidFill>
                  <a:schemeClr val="dk1"/>
                </a:solidFill>
                <a:latin typeface="Times New Roman"/>
                <a:ea typeface="Times New Roman"/>
                <a:cs typeface="Times New Roman"/>
                <a:sym typeface="Times New Roman"/>
              </a:rPr>
              <a:t>The straight lines can              be found in </a:t>
            </a:r>
            <a:endParaRPr/>
          </a:p>
          <a:p>
            <a:pPr indent="0" lvl="0" marL="0" marR="0" rtl="0" algn="ctr">
              <a:lnSpc>
                <a:spcPct val="100000"/>
              </a:lnSpc>
              <a:spcBef>
                <a:spcPts val="0"/>
              </a:spcBef>
              <a:spcAft>
                <a:spcPts val="0"/>
              </a:spcAft>
              <a:buClr>
                <a:schemeClr val="dk1"/>
              </a:buClr>
              <a:buSzPts val="10000"/>
              <a:buFont typeface="Times New Roman"/>
              <a:buNone/>
            </a:pPr>
            <a:r>
              <a:rPr b="1" i="0" lang="en-US" sz="10000" u="none">
                <a:solidFill>
                  <a:schemeClr val="dk1"/>
                </a:solidFill>
                <a:latin typeface="Times New Roman"/>
                <a:ea typeface="Times New Roman"/>
                <a:cs typeface="Times New Roman"/>
                <a:sym typeface="Times New Roman"/>
              </a:rPr>
              <a:t>three forms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28" name="Shape 128"/>
        <p:cNvGrpSpPr/>
        <p:nvPr/>
      </p:nvGrpSpPr>
      <p:grpSpPr>
        <a:xfrm>
          <a:off x="0" y="0"/>
          <a:ext cx="0" cy="0"/>
          <a:chOff x="0" y="0"/>
          <a:chExt cx="0" cy="0"/>
        </a:xfrm>
      </p:grpSpPr>
      <p:sp>
        <p:nvSpPr>
          <p:cNvPr id="129" name="Google Shape;129;p20"/>
          <p:cNvSpPr txBox="1"/>
          <p:nvPr/>
        </p:nvSpPr>
        <p:spPr>
          <a:xfrm>
            <a:off x="109537" y="188912"/>
            <a:ext cx="8855100" cy="2409900"/>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00000"/>
              </a:lnSpc>
              <a:spcBef>
                <a:spcPts val="0"/>
              </a:spcBef>
              <a:spcAft>
                <a:spcPts val="0"/>
              </a:spcAft>
              <a:buClr>
                <a:schemeClr val="dk1"/>
              </a:buClr>
              <a:buSzPts val="3600"/>
              <a:buFont typeface="Times New Roman"/>
              <a:buAutoNum type="arabicPeriod"/>
            </a:pPr>
            <a:r>
              <a:rPr b="1" i="0" lang="en-US" sz="3600" u="none">
                <a:solidFill>
                  <a:schemeClr val="dk1"/>
                </a:solidFill>
                <a:latin typeface="Times New Roman"/>
                <a:ea typeface="Times New Roman"/>
                <a:cs typeface="Times New Roman"/>
                <a:sym typeface="Times New Roman"/>
              </a:rPr>
              <a:t> Intersection through the original point (0.0).</a:t>
            </a:r>
            <a:endParaRPr/>
          </a:p>
          <a:p>
            <a:pPr indent="-342900" lvl="0" marL="342900" marR="0" rtl="0" algn="just">
              <a:lnSpc>
                <a:spcPct val="100000"/>
              </a:lnSpc>
              <a:spcBef>
                <a:spcPts val="1600"/>
              </a:spcBef>
              <a:spcAft>
                <a:spcPts val="0"/>
              </a:spcAft>
              <a:buClr>
                <a:schemeClr val="dk1"/>
              </a:buClr>
              <a:buSzPts val="3200"/>
              <a:buFont typeface="Times New Roman"/>
              <a:buNone/>
            </a:pPr>
            <a:r>
              <a:rPr b="1" i="0" lang="en-US" sz="3200" u="none">
                <a:solidFill>
                  <a:schemeClr val="dk1"/>
                </a:solidFill>
                <a:latin typeface="Times New Roman"/>
                <a:ea typeface="Times New Roman"/>
                <a:cs typeface="Times New Roman"/>
                <a:sym typeface="Times New Roman"/>
              </a:rPr>
              <a:t>      </a:t>
            </a:r>
            <a:r>
              <a:rPr b="0" i="0" lang="en-US" sz="3200" u="none">
                <a:solidFill>
                  <a:schemeClr val="dk1"/>
                </a:solidFill>
                <a:latin typeface="Times New Roman"/>
                <a:ea typeface="Times New Roman"/>
                <a:cs typeface="Times New Roman"/>
                <a:sym typeface="Times New Roman"/>
              </a:rPr>
              <a:t>When the line intercepts the original point (0.0) as represent in the following graph: -</a:t>
            </a:r>
            <a:endParaRPr/>
          </a:p>
        </p:txBody>
      </p:sp>
      <p:grpSp>
        <p:nvGrpSpPr>
          <p:cNvPr id="130" name="Google Shape;130;p20"/>
          <p:cNvGrpSpPr/>
          <p:nvPr/>
        </p:nvGrpSpPr>
        <p:grpSpPr>
          <a:xfrm>
            <a:off x="179387" y="2854325"/>
            <a:ext cx="4317900" cy="3598800"/>
            <a:chOff x="179387" y="2854325"/>
            <a:chExt cx="4317900" cy="3598800"/>
          </a:xfrm>
        </p:grpSpPr>
        <p:sp>
          <p:nvSpPr>
            <p:cNvPr id="131" name="Google Shape;131;p20"/>
            <p:cNvSpPr txBox="1"/>
            <p:nvPr/>
          </p:nvSpPr>
          <p:spPr>
            <a:xfrm>
              <a:off x="179387" y="2854325"/>
              <a:ext cx="4317900" cy="3598800"/>
            </a:xfrm>
            <a:prstGeom prst="rect">
              <a:avLst/>
            </a:prstGeom>
            <a:solidFill>
              <a:srgbClr val="FFFFFF"/>
            </a:solidFill>
            <a:ln cap="flat" cmpd="thickThin" w="57150">
              <a:solidFill>
                <a:srgbClr val="0000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32" name="Google Shape;132;p20"/>
            <p:cNvGrpSpPr/>
            <p:nvPr/>
          </p:nvGrpSpPr>
          <p:grpSpPr>
            <a:xfrm>
              <a:off x="466725" y="3030537"/>
              <a:ext cx="3817975" cy="3265488"/>
              <a:chOff x="466725" y="3030537"/>
              <a:chExt cx="3817975" cy="3265488"/>
            </a:xfrm>
          </p:grpSpPr>
          <p:cxnSp>
            <p:nvCxnSpPr>
              <p:cNvPr id="133" name="Google Shape;133;p20"/>
              <p:cNvCxnSpPr/>
              <p:nvPr/>
            </p:nvCxnSpPr>
            <p:spPr>
              <a:xfrm>
                <a:off x="2193925" y="3324225"/>
                <a:ext cx="0" cy="2971800"/>
              </a:xfrm>
              <a:prstGeom prst="straightConnector1">
                <a:avLst/>
              </a:prstGeom>
              <a:noFill/>
              <a:ln cap="flat" cmpd="sng" w="25400">
                <a:solidFill>
                  <a:srgbClr val="000000"/>
                </a:solidFill>
                <a:prstDash val="solid"/>
                <a:miter lim="800000"/>
                <a:headEnd len="med" w="med" type="none"/>
                <a:tailEnd len="med" w="med" type="none"/>
              </a:ln>
            </p:spPr>
          </p:cxnSp>
          <p:cxnSp>
            <p:nvCxnSpPr>
              <p:cNvPr id="134" name="Google Shape;134;p20"/>
              <p:cNvCxnSpPr/>
              <p:nvPr/>
            </p:nvCxnSpPr>
            <p:spPr>
              <a:xfrm>
                <a:off x="466725" y="4887912"/>
                <a:ext cx="3454500" cy="0"/>
              </a:xfrm>
              <a:prstGeom prst="straightConnector1">
                <a:avLst/>
              </a:prstGeom>
              <a:noFill/>
              <a:ln cap="flat" cmpd="sng" w="25400">
                <a:solidFill>
                  <a:srgbClr val="000000"/>
                </a:solidFill>
                <a:prstDash val="solid"/>
                <a:miter lim="800000"/>
                <a:headEnd len="med" w="med" type="none"/>
                <a:tailEnd len="med" w="med" type="none"/>
              </a:ln>
            </p:spPr>
          </p:cxnSp>
          <p:cxnSp>
            <p:nvCxnSpPr>
              <p:cNvPr id="135" name="Google Shape;135;p20"/>
              <p:cNvCxnSpPr/>
              <p:nvPr/>
            </p:nvCxnSpPr>
            <p:spPr>
              <a:xfrm flipH="1">
                <a:off x="1185862" y="3481387"/>
                <a:ext cx="2590800" cy="2344800"/>
              </a:xfrm>
              <a:prstGeom prst="straightConnector1">
                <a:avLst/>
              </a:prstGeom>
              <a:noFill/>
              <a:ln cap="flat" cmpd="sng" w="25400">
                <a:solidFill>
                  <a:srgbClr val="000000"/>
                </a:solidFill>
                <a:prstDash val="solid"/>
                <a:miter lim="800000"/>
                <a:headEnd len="med" w="med" type="none"/>
                <a:tailEnd len="med" w="med" type="none"/>
              </a:ln>
            </p:spPr>
          </p:cxnSp>
          <p:sp>
            <p:nvSpPr>
              <p:cNvPr id="136" name="Google Shape;136;p20"/>
              <p:cNvSpPr txBox="1"/>
              <p:nvPr/>
            </p:nvSpPr>
            <p:spPr>
              <a:xfrm>
                <a:off x="1909762" y="3030537"/>
                <a:ext cx="574800" cy="4698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Y</a:t>
                </a:r>
                <a:endParaRPr/>
              </a:p>
            </p:txBody>
          </p:sp>
          <p:sp>
            <p:nvSpPr>
              <p:cNvPr id="137" name="Google Shape;137;p20"/>
              <p:cNvSpPr txBox="1"/>
              <p:nvPr/>
            </p:nvSpPr>
            <p:spPr>
              <a:xfrm>
                <a:off x="3708400" y="4732337"/>
                <a:ext cx="576300" cy="4683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X</a:t>
                </a:r>
                <a:endParaRPr/>
              </a:p>
            </p:txBody>
          </p:sp>
          <p:sp>
            <p:nvSpPr>
              <p:cNvPr id="138" name="Google Shape;138;p20"/>
              <p:cNvSpPr txBox="1"/>
              <p:nvPr/>
            </p:nvSpPr>
            <p:spPr>
              <a:xfrm>
                <a:off x="3563937" y="3324225"/>
                <a:ext cx="574800" cy="4698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K</a:t>
                </a:r>
                <a:endParaRPr/>
              </a:p>
            </p:txBody>
          </p:sp>
          <p:sp>
            <p:nvSpPr>
              <p:cNvPr id="139" name="Google Shape;139;p20"/>
              <p:cNvSpPr txBox="1"/>
              <p:nvPr/>
            </p:nvSpPr>
            <p:spPr>
              <a:xfrm>
                <a:off x="754062" y="5670550"/>
                <a:ext cx="576300" cy="4683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H</a:t>
                </a:r>
                <a:endParaRPr/>
              </a:p>
            </p:txBody>
          </p:sp>
          <p:sp>
            <p:nvSpPr>
              <p:cNvPr id="140" name="Google Shape;140;p20"/>
              <p:cNvSpPr txBox="1"/>
              <p:nvPr/>
            </p:nvSpPr>
            <p:spPr>
              <a:xfrm>
                <a:off x="2098675" y="4887912"/>
                <a:ext cx="671400" cy="4698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C=O</a:t>
                </a:r>
                <a:endParaRPr/>
              </a:p>
            </p:txBody>
          </p:sp>
          <p:cxnSp>
            <p:nvCxnSpPr>
              <p:cNvPr id="141" name="Google Shape;141;p20"/>
              <p:cNvCxnSpPr/>
              <p:nvPr/>
            </p:nvCxnSpPr>
            <p:spPr>
              <a:xfrm>
                <a:off x="3489325" y="3794125"/>
                <a:ext cx="0" cy="1093800"/>
              </a:xfrm>
              <a:prstGeom prst="straightConnector1">
                <a:avLst/>
              </a:prstGeom>
              <a:noFill/>
              <a:ln cap="flat" cmpd="sng" w="19050">
                <a:solidFill>
                  <a:srgbClr val="000000"/>
                </a:solidFill>
                <a:prstDash val="solid"/>
                <a:miter lim="800000"/>
                <a:headEnd len="med" w="med" type="none"/>
                <a:tailEnd len="med" w="med" type="none"/>
              </a:ln>
            </p:spPr>
          </p:cxnSp>
          <p:sp>
            <p:nvSpPr>
              <p:cNvPr id="142" name="Google Shape;142;p20"/>
              <p:cNvSpPr txBox="1"/>
              <p:nvPr/>
            </p:nvSpPr>
            <p:spPr>
              <a:xfrm>
                <a:off x="3059112" y="3500437"/>
                <a:ext cx="576300" cy="4698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A</a:t>
                </a:r>
                <a:endParaRPr/>
              </a:p>
            </p:txBody>
          </p:sp>
          <p:sp>
            <p:nvSpPr>
              <p:cNvPr id="143" name="Google Shape;143;p20"/>
              <p:cNvSpPr txBox="1"/>
              <p:nvPr/>
            </p:nvSpPr>
            <p:spPr>
              <a:xfrm>
                <a:off x="3201987" y="4887912"/>
                <a:ext cx="574800" cy="4698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M</a:t>
                </a:r>
                <a:endParaRPr/>
              </a:p>
            </p:txBody>
          </p:sp>
        </p:grpSp>
      </p:grpSp>
      <p:sp>
        <p:nvSpPr>
          <p:cNvPr id="144" name="Google Shape;144;p20"/>
          <p:cNvSpPr txBox="1"/>
          <p:nvPr/>
        </p:nvSpPr>
        <p:spPr>
          <a:xfrm>
            <a:off x="4754562" y="2852737"/>
            <a:ext cx="4138500" cy="3598800"/>
          </a:xfrm>
          <a:prstGeom prst="rect">
            <a:avLst/>
          </a:prstGeom>
          <a:solidFill>
            <a:schemeClr val="lt1"/>
          </a:solidFill>
          <a:ln cap="flat" cmpd="thickThin" w="57150">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342900" lvl="0" marL="342900" marR="0" rtl="1" algn="l">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The equation of this line is: -</a:t>
            </a:r>
            <a:endParaRPr/>
          </a:p>
          <a:p>
            <a:pPr indent="-342900" lvl="0" marL="342900" marR="0" rtl="1" algn="l">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                             Y = mX</a:t>
            </a:r>
            <a:br>
              <a:rPr b="1" i="0" lang="en-US" sz="2000" u="none">
                <a:solidFill>
                  <a:schemeClr val="dk1"/>
                </a:solidFill>
                <a:latin typeface="Times New Roman"/>
                <a:ea typeface="Times New Roman"/>
                <a:cs typeface="Times New Roman"/>
                <a:sym typeface="Times New Roman"/>
              </a:rPr>
            </a:br>
            <a:r>
              <a:rPr b="1" i="0" lang="en-US" sz="2000" u="sng">
                <a:solidFill>
                  <a:schemeClr val="dk1"/>
                </a:solidFill>
                <a:latin typeface="Times New Roman"/>
                <a:ea typeface="Times New Roman"/>
                <a:cs typeface="Times New Roman"/>
                <a:sym typeface="Times New Roman"/>
              </a:rPr>
              <a:t>Because of: -</a:t>
            </a:r>
            <a:endParaRPr b="1" i="0" sz="2000" u="none">
              <a:solidFill>
                <a:schemeClr val="dk1"/>
              </a:solidFill>
              <a:latin typeface="Times New Roman"/>
              <a:ea typeface="Times New Roman"/>
              <a:cs typeface="Times New Roman"/>
              <a:sym typeface="Times New Roman"/>
            </a:endParaRPr>
          </a:p>
          <a:p>
            <a:pPr indent="-342900" lvl="0" marL="342900" marR="0" rtl="1"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In ΔAMC, tan AĈM=AM/CM</a:t>
            </a:r>
            <a:endParaRPr/>
          </a:p>
          <a:p>
            <a:pPr indent="-342900" lvl="0" marL="342900" marR="0" rtl="1"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But AĈM=θ</a:t>
            </a:r>
            <a:endParaRPr/>
          </a:p>
          <a:p>
            <a:pPr indent="-342900" lvl="0" marL="342900" marR="0" rtl="1"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AM=Y</a:t>
            </a:r>
            <a:endParaRPr/>
          </a:p>
          <a:p>
            <a:pPr indent="-342900" lvl="0" marL="342900" marR="0" rtl="1"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CM=X</a:t>
            </a:r>
            <a:endParaRPr/>
          </a:p>
          <a:p>
            <a:pPr indent="-342900" lvl="0" marL="342900" marR="0" rtl="1"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Hence tanθ=Y/X</a:t>
            </a:r>
            <a:endParaRPr/>
          </a:p>
          <a:p>
            <a:pPr indent="-342900" lvl="0" marL="342900" marR="0" rtl="1"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Y=Xtanθ</a:t>
            </a:r>
            <a:endParaRPr/>
          </a:p>
          <a:p>
            <a:pPr indent="-342900" lvl="0" marL="342900" marR="0" rtl="1"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Writing m for tanθ,</a:t>
            </a:r>
            <a:endParaRPr/>
          </a:p>
          <a:p>
            <a:pPr indent="-342900" lvl="0" marL="342900" marR="0" rtl="1"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Y=mX</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48" name="Shape 148"/>
        <p:cNvGrpSpPr/>
        <p:nvPr/>
      </p:nvGrpSpPr>
      <p:grpSpPr>
        <a:xfrm>
          <a:off x="0" y="0"/>
          <a:ext cx="0" cy="0"/>
          <a:chOff x="0" y="0"/>
          <a:chExt cx="0" cy="0"/>
        </a:xfrm>
      </p:grpSpPr>
      <p:sp>
        <p:nvSpPr>
          <p:cNvPr id="149" name="Google Shape;149;p21"/>
          <p:cNvSpPr txBox="1"/>
          <p:nvPr/>
        </p:nvSpPr>
        <p:spPr>
          <a:xfrm>
            <a:off x="107950" y="188912"/>
            <a:ext cx="8855100" cy="1860600"/>
          </a:xfrm>
          <a:prstGeom prst="rect">
            <a:avLst/>
          </a:prstGeom>
          <a:noFill/>
          <a:ln>
            <a:noFill/>
          </a:ln>
        </p:spPr>
        <p:txBody>
          <a:bodyPr anchorCtr="0" anchor="t" bIns="45700" lIns="91425" spcFirstLastPara="1" rIns="91425" wrap="square" tIns="45700">
            <a:spAutoFit/>
          </a:bodyPr>
          <a:lstStyle/>
          <a:p>
            <a:pPr indent="-342900" lvl="0" marL="342900" marR="0" rtl="0" algn="just">
              <a:lnSpc>
                <a:spcPct val="100000"/>
              </a:lnSpc>
              <a:spcBef>
                <a:spcPts val="0"/>
              </a:spcBef>
              <a:spcAft>
                <a:spcPts val="0"/>
              </a:spcAft>
              <a:buClr>
                <a:schemeClr val="dk1"/>
              </a:buClr>
              <a:buSzPts val="3600"/>
              <a:buFont typeface="Times New Roman"/>
              <a:buAutoNum type="arabicPeriod" startAt="2"/>
            </a:pPr>
            <a:r>
              <a:rPr b="1" i="0" lang="en-US" sz="3600" u="none">
                <a:solidFill>
                  <a:schemeClr val="dk1"/>
                </a:solidFill>
                <a:latin typeface="Times New Roman"/>
                <a:ea typeface="Times New Roman"/>
                <a:cs typeface="Times New Roman"/>
                <a:sym typeface="Times New Roman"/>
              </a:rPr>
              <a:t> Intersection through the Y</a:t>
            </a:r>
            <a:r>
              <a:rPr b="1" baseline="30000" i="0" lang="en-US" sz="3600" u="none">
                <a:solidFill>
                  <a:schemeClr val="dk1"/>
                </a:solidFill>
                <a:latin typeface="Times New Roman"/>
                <a:ea typeface="Times New Roman"/>
                <a:cs typeface="Times New Roman"/>
                <a:sym typeface="Times New Roman"/>
              </a:rPr>
              <a:t>+</a:t>
            </a:r>
            <a:r>
              <a:rPr b="1" i="0" lang="en-US" sz="3600" u="none">
                <a:solidFill>
                  <a:schemeClr val="dk1"/>
                </a:solidFill>
                <a:latin typeface="Times New Roman"/>
                <a:ea typeface="Times New Roman"/>
                <a:cs typeface="Times New Roman"/>
                <a:sym typeface="Times New Roman"/>
              </a:rPr>
              <a:t> axis.</a:t>
            </a:r>
            <a:endParaRPr/>
          </a:p>
          <a:p>
            <a:pPr indent="-342900" lvl="0" marL="342900" marR="0" rtl="0" algn="just">
              <a:lnSpc>
                <a:spcPct val="100000"/>
              </a:lnSpc>
              <a:spcBef>
                <a:spcPts val="1600"/>
              </a:spcBef>
              <a:spcAft>
                <a:spcPts val="0"/>
              </a:spcAft>
              <a:buClr>
                <a:schemeClr val="dk1"/>
              </a:buClr>
              <a:buSzPts val="3200"/>
              <a:buFont typeface="Times New Roman"/>
              <a:buNone/>
            </a:pPr>
            <a:r>
              <a:rPr b="1" i="0" lang="en-US" sz="3200" u="none">
                <a:solidFill>
                  <a:schemeClr val="dk1"/>
                </a:solidFill>
                <a:latin typeface="Times New Roman"/>
                <a:ea typeface="Times New Roman"/>
                <a:cs typeface="Times New Roman"/>
                <a:sym typeface="Times New Roman"/>
              </a:rPr>
              <a:t>      </a:t>
            </a:r>
            <a:r>
              <a:rPr b="0" i="0" lang="en-US" sz="3200" u="none">
                <a:solidFill>
                  <a:schemeClr val="dk1"/>
                </a:solidFill>
                <a:latin typeface="Times New Roman"/>
                <a:ea typeface="Times New Roman"/>
                <a:cs typeface="Times New Roman"/>
                <a:sym typeface="Times New Roman"/>
              </a:rPr>
              <a:t>When the line intercepts the Y</a:t>
            </a:r>
            <a:r>
              <a:rPr b="0" baseline="30000" i="0" lang="en-US" sz="3200" u="none">
                <a:solidFill>
                  <a:schemeClr val="dk1"/>
                </a:solidFill>
                <a:latin typeface="Times New Roman"/>
                <a:ea typeface="Times New Roman"/>
                <a:cs typeface="Times New Roman"/>
                <a:sym typeface="Times New Roman"/>
              </a:rPr>
              <a:t>+</a:t>
            </a:r>
            <a:r>
              <a:rPr b="0" i="0" lang="en-US" sz="3200" u="none">
                <a:solidFill>
                  <a:schemeClr val="dk1"/>
                </a:solidFill>
                <a:latin typeface="Times New Roman"/>
                <a:ea typeface="Times New Roman"/>
                <a:cs typeface="Times New Roman"/>
                <a:sym typeface="Times New Roman"/>
              </a:rPr>
              <a:t> axis as represent in the following graph:</a:t>
            </a:r>
            <a:r>
              <a:rPr b="1" i="0" lang="en-US" sz="3200" u="none">
                <a:solidFill>
                  <a:schemeClr val="dk1"/>
                </a:solidFill>
                <a:latin typeface="Times New Roman"/>
                <a:ea typeface="Times New Roman"/>
                <a:cs typeface="Times New Roman"/>
                <a:sym typeface="Times New Roman"/>
              </a:rPr>
              <a:t> -</a:t>
            </a:r>
            <a:endParaRPr/>
          </a:p>
        </p:txBody>
      </p:sp>
      <p:grpSp>
        <p:nvGrpSpPr>
          <p:cNvPr id="150" name="Google Shape;150;p21"/>
          <p:cNvGrpSpPr/>
          <p:nvPr/>
        </p:nvGrpSpPr>
        <p:grpSpPr>
          <a:xfrm>
            <a:off x="182562" y="2205037"/>
            <a:ext cx="4317900" cy="4499100"/>
            <a:chOff x="182562" y="2205037"/>
            <a:chExt cx="4317900" cy="4499100"/>
          </a:xfrm>
        </p:grpSpPr>
        <p:sp>
          <p:nvSpPr>
            <p:cNvPr id="151" name="Google Shape;151;p21"/>
            <p:cNvSpPr txBox="1"/>
            <p:nvPr/>
          </p:nvSpPr>
          <p:spPr>
            <a:xfrm>
              <a:off x="182562" y="2205037"/>
              <a:ext cx="4317900" cy="4499100"/>
            </a:xfrm>
            <a:prstGeom prst="rect">
              <a:avLst/>
            </a:prstGeom>
            <a:solidFill>
              <a:srgbClr val="FFFFFF"/>
            </a:solidFill>
            <a:ln cap="flat" cmpd="thickThin" w="57150">
              <a:solidFill>
                <a:srgbClr val="000000"/>
              </a:solidFill>
              <a:prstDash val="solid"/>
              <a:miter lim="800000"/>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None/>
              </a:pPr>
              <a:r>
                <a:t/>
              </a:r>
              <a:endParaRPr b="0" i="0" sz="1800" u="none">
                <a:solidFill>
                  <a:schemeClr val="dk1"/>
                </a:solidFill>
                <a:latin typeface="Arial"/>
                <a:ea typeface="Arial"/>
                <a:cs typeface="Arial"/>
                <a:sym typeface="Arial"/>
              </a:endParaRPr>
            </a:p>
          </p:txBody>
        </p:sp>
        <p:grpSp>
          <p:nvGrpSpPr>
            <p:cNvPr id="152" name="Google Shape;152;p21"/>
            <p:cNvGrpSpPr/>
            <p:nvPr/>
          </p:nvGrpSpPr>
          <p:grpSpPr>
            <a:xfrm>
              <a:off x="460375" y="2384425"/>
              <a:ext cx="3762262" cy="4111550"/>
              <a:chOff x="460375" y="2384425"/>
              <a:chExt cx="3762262" cy="4111550"/>
            </a:xfrm>
          </p:grpSpPr>
          <p:cxnSp>
            <p:nvCxnSpPr>
              <p:cNvPr id="153" name="Google Shape;153;p21"/>
              <p:cNvCxnSpPr/>
              <p:nvPr/>
            </p:nvCxnSpPr>
            <p:spPr>
              <a:xfrm>
                <a:off x="2132012" y="3076575"/>
                <a:ext cx="0" cy="3419400"/>
              </a:xfrm>
              <a:prstGeom prst="straightConnector1">
                <a:avLst/>
              </a:prstGeom>
              <a:noFill/>
              <a:ln cap="flat" cmpd="sng" w="25400">
                <a:solidFill>
                  <a:srgbClr val="000000"/>
                </a:solidFill>
                <a:prstDash val="solid"/>
                <a:miter lim="800000"/>
                <a:headEnd len="med" w="med" type="none"/>
                <a:tailEnd len="med" w="med" type="none"/>
              </a:ln>
            </p:spPr>
          </p:cxnSp>
          <p:cxnSp>
            <p:nvCxnSpPr>
              <p:cNvPr id="154" name="Google Shape;154;p21"/>
              <p:cNvCxnSpPr/>
              <p:nvPr/>
            </p:nvCxnSpPr>
            <p:spPr>
              <a:xfrm>
                <a:off x="460375" y="4876800"/>
                <a:ext cx="3345000" cy="0"/>
              </a:xfrm>
              <a:prstGeom prst="straightConnector1">
                <a:avLst/>
              </a:prstGeom>
              <a:noFill/>
              <a:ln cap="flat" cmpd="sng" w="25400">
                <a:solidFill>
                  <a:srgbClr val="000000"/>
                </a:solidFill>
                <a:prstDash val="solid"/>
                <a:miter lim="800000"/>
                <a:headEnd len="med" w="med" type="none"/>
                <a:tailEnd len="med" w="med" type="none"/>
              </a:ln>
            </p:spPr>
          </p:cxnSp>
          <p:cxnSp>
            <p:nvCxnSpPr>
              <p:cNvPr id="155" name="Google Shape;155;p21"/>
              <p:cNvCxnSpPr/>
              <p:nvPr/>
            </p:nvCxnSpPr>
            <p:spPr>
              <a:xfrm flipH="1">
                <a:off x="1157237" y="2563812"/>
                <a:ext cx="2508300" cy="2700300"/>
              </a:xfrm>
              <a:prstGeom prst="straightConnector1">
                <a:avLst/>
              </a:prstGeom>
              <a:noFill/>
              <a:ln cap="flat" cmpd="sng" w="25400">
                <a:solidFill>
                  <a:srgbClr val="000000"/>
                </a:solidFill>
                <a:prstDash val="solid"/>
                <a:miter lim="800000"/>
                <a:headEnd len="med" w="med" type="none"/>
                <a:tailEnd len="med" w="med" type="none"/>
              </a:ln>
            </p:spPr>
          </p:cxnSp>
          <p:sp>
            <p:nvSpPr>
              <p:cNvPr id="156" name="Google Shape;156;p21"/>
              <p:cNvSpPr txBox="1"/>
              <p:nvPr/>
            </p:nvSpPr>
            <p:spPr>
              <a:xfrm>
                <a:off x="1854200" y="2716212"/>
                <a:ext cx="557100" cy="539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Y</a:t>
                </a:r>
                <a:endParaRPr/>
              </a:p>
            </p:txBody>
          </p:sp>
          <p:sp>
            <p:nvSpPr>
              <p:cNvPr id="157" name="Google Shape;157;p21"/>
              <p:cNvSpPr txBox="1"/>
              <p:nvPr/>
            </p:nvSpPr>
            <p:spPr>
              <a:xfrm>
                <a:off x="3665537" y="4695825"/>
                <a:ext cx="557100" cy="539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X</a:t>
                </a:r>
                <a:endParaRPr/>
              </a:p>
            </p:txBody>
          </p:sp>
          <p:sp>
            <p:nvSpPr>
              <p:cNvPr id="158" name="Google Shape;158;p21"/>
              <p:cNvSpPr txBox="1"/>
              <p:nvPr/>
            </p:nvSpPr>
            <p:spPr>
              <a:xfrm>
                <a:off x="3492500" y="2384425"/>
                <a:ext cx="557100" cy="539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K</a:t>
                </a:r>
                <a:endParaRPr/>
              </a:p>
            </p:txBody>
          </p:sp>
          <p:sp>
            <p:nvSpPr>
              <p:cNvPr id="159" name="Google Shape;159;p21"/>
              <p:cNvSpPr txBox="1"/>
              <p:nvPr/>
            </p:nvSpPr>
            <p:spPr>
              <a:xfrm>
                <a:off x="739775" y="5264150"/>
                <a:ext cx="557100" cy="539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H</a:t>
                </a:r>
                <a:endParaRPr/>
              </a:p>
            </p:txBody>
          </p:sp>
          <p:sp>
            <p:nvSpPr>
              <p:cNvPr id="160" name="Google Shape;160;p21"/>
              <p:cNvSpPr txBox="1"/>
              <p:nvPr/>
            </p:nvSpPr>
            <p:spPr>
              <a:xfrm>
                <a:off x="1760537" y="4876800"/>
                <a:ext cx="371400" cy="539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O</a:t>
                </a:r>
                <a:endParaRPr/>
              </a:p>
            </p:txBody>
          </p:sp>
          <p:cxnSp>
            <p:nvCxnSpPr>
              <p:cNvPr id="161" name="Google Shape;161;p21"/>
              <p:cNvCxnSpPr/>
              <p:nvPr/>
            </p:nvCxnSpPr>
            <p:spPr>
              <a:xfrm>
                <a:off x="3386137" y="2924175"/>
                <a:ext cx="0" cy="1952700"/>
              </a:xfrm>
              <a:prstGeom prst="straightConnector1">
                <a:avLst/>
              </a:prstGeom>
              <a:noFill/>
              <a:ln cap="flat" cmpd="sng" w="19050">
                <a:solidFill>
                  <a:srgbClr val="000000"/>
                </a:solidFill>
                <a:prstDash val="solid"/>
                <a:miter lim="800000"/>
                <a:headEnd len="med" w="med" type="none"/>
                <a:tailEnd len="med" w="med" type="none"/>
              </a:ln>
            </p:spPr>
          </p:cxnSp>
          <p:sp>
            <p:nvSpPr>
              <p:cNvPr id="162" name="Google Shape;162;p21"/>
              <p:cNvSpPr txBox="1"/>
              <p:nvPr/>
            </p:nvSpPr>
            <p:spPr>
              <a:xfrm>
                <a:off x="2968625" y="2601912"/>
                <a:ext cx="557100" cy="539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A</a:t>
                </a:r>
                <a:endParaRPr/>
              </a:p>
            </p:txBody>
          </p:sp>
          <p:sp>
            <p:nvSpPr>
              <p:cNvPr id="163" name="Google Shape;163;p21"/>
              <p:cNvSpPr txBox="1"/>
              <p:nvPr/>
            </p:nvSpPr>
            <p:spPr>
              <a:xfrm>
                <a:off x="3276600" y="4003675"/>
                <a:ext cx="557100" cy="5412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M</a:t>
                </a:r>
                <a:endParaRPr/>
              </a:p>
            </p:txBody>
          </p:sp>
          <p:cxnSp>
            <p:nvCxnSpPr>
              <p:cNvPr id="164" name="Google Shape;164;p21"/>
              <p:cNvCxnSpPr/>
              <p:nvPr/>
            </p:nvCxnSpPr>
            <p:spPr>
              <a:xfrm rot="10800000">
                <a:off x="2132137" y="4184650"/>
                <a:ext cx="1254000" cy="0"/>
              </a:xfrm>
              <a:prstGeom prst="straightConnector1">
                <a:avLst/>
              </a:prstGeom>
              <a:noFill/>
              <a:ln cap="flat" cmpd="sng" w="19050">
                <a:solidFill>
                  <a:srgbClr val="000000"/>
                </a:solidFill>
                <a:prstDash val="solid"/>
                <a:miter lim="800000"/>
                <a:headEnd len="med" w="med" type="none"/>
                <a:tailEnd len="med" w="med" type="none"/>
              </a:ln>
            </p:spPr>
          </p:cxnSp>
          <p:sp>
            <p:nvSpPr>
              <p:cNvPr id="165" name="Google Shape;165;p21"/>
              <p:cNvSpPr txBox="1"/>
              <p:nvPr/>
            </p:nvSpPr>
            <p:spPr>
              <a:xfrm>
                <a:off x="3108325" y="4903787"/>
                <a:ext cx="557100" cy="5397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N</a:t>
                </a:r>
                <a:endParaRPr/>
              </a:p>
            </p:txBody>
          </p:sp>
          <p:sp>
            <p:nvSpPr>
              <p:cNvPr id="166" name="Google Shape;166;p21"/>
              <p:cNvSpPr txBox="1"/>
              <p:nvPr/>
            </p:nvSpPr>
            <p:spPr>
              <a:xfrm>
                <a:off x="1617662" y="4003675"/>
                <a:ext cx="651000" cy="541200"/>
              </a:xfrm>
              <a:prstGeom prst="rect">
                <a:avLst/>
              </a:prstGeom>
              <a:noFill/>
              <a:ln>
                <a:noFill/>
              </a:ln>
            </p:spPr>
            <p:txBody>
              <a:bodyPr anchorCtr="0" anchor="t" bIns="45700" lIns="91425" spcFirstLastPara="1" rIns="91425" wrap="square" tIns="45700">
                <a:noAutofit/>
              </a:bodyPr>
              <a:lstStyle/>
              <a:p>
                <a:pPr indent="0" lvl="0" marL="0" marR="0" rtl="1" algn="ctr">
                  <a:lnSpc>
                    <a:spcPct val="100000"/>
                  </a:lnSpc>
                  <a:spcBef>
                    <a:spcPts val="0"/>
                  </a:spcBef>
                  <a:spcAft>
                    <a:spcPts val="0"/>
                  </a:spcAft>
                  <a:buClr>
                    <a:schemeClr val="dk1"/>
                  </a:buClr>
                  <a:buSzPts val="1200"/>
                  <a:buFont typeface="Times New Roman"/>
                  <a:buNone/>
                </a:pPr>
                <a:r>
                  <a:rPr b="1" i="0" lang="en-US" sz="1200" u="none">
                    <a:solidFill>
                      <a:schemeClr val="dk1"/>
                    </a:solidFill>
                    <a:latin typeface="Times New Roman"/>
                    <a:ea typeface="Times New Roman"/>
                    <a:cs typeface="Times New Roman"/>
                    <a:sym typeface="Times New Roman"/>
                  </a:rPr>
                  <a:t>C</a:t>
                </a:r>
                <a:endParaRPr/>
              </a:p>
            </p:txBody>
          </p:sp>
        </p:grpSp>
      </p:grpSp>
      <p:sp>
        <p:nvSpPr>
          <p:cNvPr id="167" name="Google Shape;167;p21"/>
          <p:cNvSpPr txBox="1"/>
          <p:nvPr/>
        </p:nvSpPr>
        <p:spPr>
          <a:xfrm>
            <a:off x="4681537" y="2205037"/>
            <a:ext cx="4211700" cy="4499100"/>
          </a:xfrm>
          <a:prstGeom prst="rect">
            <a:avLst/>
          </a:prstGeom>
          <a:solidFill>
            <a:schemeClr val="lt1"/>
          </a:solidFill>
          <a:ln cap="flat" cmpd="thickThin" w="57150">
            <a:solidFill>
              <a:schemeClr val="dk1"/>
            </a:solidFill>
            <a:prstDash val="solid"/>
            <a:miter lim="800000"/>
            <a:headEnd len="sm" w="sm" type="none"/>
            <a:tailEnd len="sm" w="sm" type="none"/>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The equation of this line is: -</a:t>
            </a:r>
            <a:endParaRPr/>
          </a:p>
          <a:p>
            <a:pPr indent="-342900" lvl="0" marL="342900" marR="0" rtl="0" algn="l">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                             Y = mX + C</a:t>
            </a:r>
            <a:endParaRPr/>
          </a:p>
          <a:p>
            <a:pPr indent="-342900" lvl="0" marL="342900" marR="0" rtl="0" algn="l">
              <a:lnSpc>
                <a:spcPct val="100000"/>
              </a:lnSpc>
              <a:spcBef>
                <a:spcPts val="0"/>
              </a:spcBef>
              <a:spcAft>
                <a:spcPts val="0"/>
              </a:spcAft>
              <a:buClr>
                <a:schemeClr val="dk1"/>
              </a:buClr>
              <a:buSzPts val="2000"/>
              <a:buFont typeface="Times New Roman"/>
              <a:buNone/>
            </a:pPr>
            <a:r>
              <a:rPr b="1" i="0" lang="en-US" sz="2000" u="sng">
                <a:solidFill>
                  <a:schemeClr val="dk1"/>
                </a:solidFill>
                <a:latin typeface="Times New Roman"/>
                <a:ea typeface="Times New Roman"/>
                <a:cs typeface="Times New Roman"/>
                <a:sym typeface="Times New Roman"/>
              </a:rPr>
              <a:t>Because of: -</a:t>
            </a:r>
            <a:endParaRPr b="1" i="0" sz="2000" u="none">
              <a:solidFill>
                <a:schemeClr val="dk1"/>
              </a:solidFill>
              <a:latin typeface="Times New Roman"/>
              <a:ea typeface="Times New Roman"/>
              <a:cs typeface="Times New Roman"/>
              <a:sym typeface="Times New Roman"/>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In ΔAMC, tan AĈM=AM/CM</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But AĈM=θ</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AM=AN-MN</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AM=AN-OC</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AM=Y-C</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CM=ON</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CM=X</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Hence tanθ=(Y-C)/X</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Y=Xtanθ+C</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Writing m for tanθ,</a:t>
            </a:r>
            <a:endParaRPr/>
          </a:p>
          <a:p>
            <a:pPr indent="-342900" lvl="0" marL="342900" marR="0" rtl="0" algn="ctr">
              <a:lnSpc>
                <a:spcPct val="100000"/>
              </a:lnSpc>
              <a:spcBef>
                <a:spcPts val="0"/>
              </a:spcBef>
              <a:spcAft>
                <a:spcPts val="0"/>
              </a:spcAft>
              <a:buClr>
                <a:schemeClr val="dk1"/>
              </a:buClr>
              <a:buSzPts val="2000"/>
              <a:buFont typeface="Times New Roman"/>
              <a:buNone/>
            </a:pPr>
            <a:r>
              <a:rPr b="1" i="0" lang="en-US" sz="2000" u="none">
                <a:solidFill>
                  <a:schemeClr val="dk1"/>
                </a:solidFill>
                <a:latin typeface="Times New Roman"/>
                <a:ea typeface="Times New Roman"/>
                <a:cs typeface="Times New Roman"/>
                <a:sym typeface="Times New Roman"/>
              </a:rPr>
              <a:t>Y=mX+C</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