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1" r:id="rId3"/>
    <p:sldId id="259" r:id="rId4"/>
    <p:sldId id="262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1A8BCC3-CB9B-4FE2-AD24-CF262C71487F}">
          <p14:sldIdLst>
            <p14:sldId id="256"/>
            <p14:sldId id="261"/>
            <p14:sldId id="259"/>
            <p14:sldId id="262"/>
            <p14:sldId id="263"/>
            <p14:sldId id="264"/>
            <p14:sldId id="265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0448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7828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5778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370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19154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28713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8304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14404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4960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ar-IQ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66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80332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569DA3C-BAF3-41E1-B9EE-1065F6703649}" type="datetimeFigureOut">
              <a:rPr lang="ar-IQ" smtClean="0"/>
              <a:t>25/01/1439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2E8D54E-3F4C-443B-B1FD-CFD9B0660CA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499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r" defTabSz="914400" rtl="1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/>
              <a:t>EXPERIMENT 4</a:t>
            </a:r>
            <a:br>
              <a:rPr lang="en-US" dirty="0"/>
            </a:b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rtl="0"/>
            <a:r>
              <a:rPr lang="en-US" b="1" i="1" u="sng" dirty="0">
                <a:solidFill>
                  <a:schemeClr val="tx1"/>
                </a:solidFill>
              </a:rPr>
              <a:t>IDENTIFICATION OF ALDEHYDES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b="1" i="1" u="sng" dirty="0">
                <a:solidFill>
                  <a:schemeClr val="tx1"/>
                </a:solidFill>
              </a:rPr>
              <a:t>AND KETONES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786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8712967" cy="6264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1503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548680"/>
            <a:ext cx="8712967" cy="5544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0639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966" y="1772816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800" dirty="0"/>
              <a:t>Both contain the carbonyl group (C=O), which lends to their chief chemical and physical properties.</a:t>
            </a:r>
          </a:p>
          <a:p>
            <a:pPr algn="l" rtl="0"/>
            <a:r>
              <a:rPr lang="en-US" sz="2800" dirty="0"/>
              <a:t>Examples of them include formaldehyde, acetaldehyde, </a:t>
            </a:r>
            <a:r>
              <a:rPr lang="en-US" sz="2800" dirty="0" err="1"/>
              <a:t>propionaldehyde</a:t>
            </a:r>
            <a:r>
              <a:rPr lang="en-US" sz="2800" dirty="0"/>
              <a:t>, </a:t>
            </a:r>
            <a:r>
              <a:rPr lang="en-US" sz="2800" dirty="0" err="1"/>
              <a:t>benzaldehyde</a:t>
            </a:r>
            <a:r>
              <a:rPr lang="en-US" sz="2800" dirty="0"/>
              <a:t>, </a:t>
            </a:r>
            <a:r>
              <a:rPr lang="en-US" sz="2800" dirty="0" err="1"/>
              <a:t>salicylaldehyde</a:t>
            </a:r>
            <a:r>
              <a:rPr lang="en-US" sz="2800" dirty="0"/>
              <a:t>, acetone, </a:t>
            </a:r>
            <a:r>
              <a:rPr lang="en-US" sz="2800" dirty="0" err="1"/>
              <a:t>acetophenone</a:t>
            </a:r>
            <a:r>
              <a:rPr lang="en-US" sz="2800" dirty="0"/>
              <a:t>, benzyl methyl ketone, and </a:t>
            </a:r>
            <a:r>
              <a:rPr lang="en-US" sz="2800" dirty="0" err="1"/>
              <a:t>benzophenone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5777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632"/>
            <a:ext cx="8712967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5204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0648"/>
            <a:ext cx="8568952" cy="640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53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404664"/>
            <a:ext cx="8712968" cy="5976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09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0648"/>
            <a:ext cx="8949413" cy="6264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8453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7"/>
            <a:ext cx="8640960" cy="633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214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568952" cy="648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8570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212</TotalTime>
  <Words>52</Words>
  <Application>Microsoft Office PowerPoint</Application>
  <PresentationFormat>On-screen Show (4:3)</PresentationFormat>
  <Paragraphs>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Century Gothic</vt:lpstr>
      <vt:lpstr>Garamond</vt:lpstr>
      <vt:lpstr>Tahoma</vt:lpstr>
      <vt:lpstr>Savon</vt:lpstr>
      <vt:lpstr>EXPERIMENT 4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Naim Al Hussaini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EXPERIMENT 4</dc:title>
  <dc:creator>lenovo</dc:creator>
  <cp:lastModifiedBy>Sura</cp:lastModifiedBy>
  <cp:revision>9</cp:revision>
  <dcterms:created xsi:type="dcterms:W3CDTF">2016-10-05T05:56:30Z</dcterms:created>
  <dcterms:modified xsi:type="dcterms:W3CDTF">2017-10-15T07:56:00Z</dcterms:modified>
</cp:coreProperties>
</file>