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65" r:id="rId12"/>
    <p:sldId id="266" r:id="rId13"/>
    <p:sldId id="267" r:id="rId14"/>
    <p:sldId id="268" r:id="rId15"/>
    <p:sldId id="278" r:id="rId16"/>
    <p:sldId id="269" r:id="rId17"/>
    <p:sldId id="272" r:id="rId18"/>
    <p:sldId id="273" r:id="rId19"/>
    <p:sldId id="270" r:id="rId20"/>
    <p:sldId id="275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BEEC"/>
    <a:srgbClr val="C39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042CF7-8A92-4FDD-89A2-6725DF873196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862D233-C0C0-4289-85EB-B1088BA343BD}">
      <dgm:prSet phldrT="[Text]" custT="1"/>
      <dgm:spPr/>
      <dgm:t>
        <a:bodyPr/>
        <a:lstStyle/>
        <a:p>
          <a:pPr rtl="0"/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Crushing</a:t>
          </a:r>
          <a:endParaRPr lang="en-GB" sz="1500" dirty="0"/>
        </a:p>
      </dgm:t>
    </dgm:pt>
    <dgm:pt modelId="{0D81D46D-3BED-42F6-85E1-318C7CD02B61}" type="parTrans" cxnId="{3BD67AC2-6BF7-4293-88F1-11401C67C4AD}">
      <dgm:prSet/>
      <dgm:spPr/>
      <dgm:t>
        <a:bodyPr/>
        <a:lstStyle/>
        <a:p>
          <a:endParaRPr lang="en-GB"/>
        </a:p>
      </dgm:t>
    </dgm:pt>
    <dgm:pt modelId="{1C68FD65-7CFE-41EC-B876-BDFEDF45DC24}" type="sibTrans" cxnId="{3BD67AC2-6BF7-4293-88F1-11401C67C4AD}">
      <dgm:prSet/>
      <dgm:spPr/>
      <dgm:t>
        <a:bodyPr/>
        <a:lstStyle/>
        <a:p>
          <a:endParaRPr lang="en-GB"/>
        </a:p>
      </dgm:t>
    </dgm:pt>
    <dgm:pt modelId="{85EC2335-8B19-410B-A239-FF685A5B45E3}">
      <dgm:prSet phldrT="[Text]"/>
      <dgm:spPr/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Disintegration</a:t>
          </a:r>
          <a:endParaRPr lang="en-GB" dirty="0"/>
        </a:p>
      </dgm:t>
    </dgm:pt>
    <dgm:pt modelId="{D031180E-9752-4DDA-BEC9-909B5BAA8E1D}" type="parTrans" cxnId="{EB6A6669-9CF1-4150-B286-1BC09B510E4F}">
      <dgm:prSet/>
      <dgm:spPr/>
      <dgm:t>
        <a:bodyPr/>
        <a:lstStyle/>
        <a:p>
          <a:endParaRPr lang="en-GB"/>
        </a:p>
      </dgm:t>
    </dgm:pt>
    <dgm:pt modelId="{7603E49B-0C1C-428E-A61A-0AC97A12EA6F}" type="sibTrans" cxnId="{EB6A6669-9CF1-4150-B286-1BC09B510E4F}">
      <dgm:prSet/>
      <dgm:spPr/>
      <dgm:t>
        <a:bodyPr/>
        <a:lstStyle/>
        <a:p>
          <a:endParaRPr lang="en-GB"/>
        </a:p>
      </dgm:t>
    </dgm:pt>
    <dgm:pt modelId="{8474FD2A-BC3B-42A0-84B8-83B1BE9E4F4F}">
      <dgm:prSet phldrT="[Text]"/>
      <dgm:spPr/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Dispersion</a:t>
          </a:r>
          <a:endParaRPr lang="en-GB" dirty="0"/>
        </a:p>
      </dgm:t>
    </dgm:pt>
    <dgm:pt modelId="{739AB038-F9E2-4718-9D3B-6507697D3D29}" type="parTrans" cxnId="{D2195CB5-6E3F-4D46-8B6B-5828CFCC7803}">
      <dgm:prSet/>
      <dgm:spPr/>
      <dgm:t>
        <a:bodyPr/>
        <a:lstStyle/>
        <a:p>
          <a:endParaRPr lang="en-GB"/>
        </a:p>
      </dgm:t>
    </dgm:pt>
    <dgm:pt modelId="{5EACB719-3E17-4527-8E85-D148C37BB32A}" type="sibTrans" cxnId="{D2195CB5-6E3F-4D46-8B6B-5828CFCC7803}">
      <dgm:prSet/>
      <dgm:spPr/>
      <dgm:t>
        <a:bodyPr/>
        <a:lstStyle/>
        <a:p>
          <a:endParaRPr lang="en-GB"/>
        </a:p>
      </dgm:t>
    </dgm:pt>
    <dgm:pt modelId="{B866A50F-8389-466D-B197-1F74CF9123A8}">
      <dgm:prSet phldrT="[Text]"/>
      <dgm:spPr/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Grinding</a:t>
          </a:r>
          <a:endParaRPr lang="en-GB" dirty="0"/>
        </a:p>
      </dgm:t>
    </dgm:pt>
    <dgm:pt modelId="{BDB97DCC-A7D1-4279-8B77-5D43C91CA861}" type="parTrans" cxnId="{FB1AE6CA-8E31-4FA6-BF9D-1F3CEA915272}">
      <dgm:prSet/>
      <dgm:spPr/>
      <dgm:t>
        <a:bodyPr/>
        <a:lstStyle/>
        <a:p>
          <a:endParaRPr lang="en-GB"/>
        </a:p>
      </dgm:t>
    </dgm:pt>
    <dgm:pt modelId="{64CA76F4-EB7B-41F8-8CD3-23E66A1D58C4}" type="sibTrans" cxnId="{FB1AE6CA-8E31-4FA6-BF9D-1F3CEA915272}">
      <dgm:prSet/>
      <dgm:spPr/>
      <dgm:t>
        <a:bodyPr/>
        <a:lstStyle/>
        <a:p>
          <a:endParaRPr lang="en-GB"/>
        </a:p>
      </dgm:t>
    </dgm:pt>
    <dgm:pt modelId="{C7F5ACEF-191D-4A11-A0A5-207DCB7F3BF7}">
      <dgm:prSet phldrT="[Text]"/>
      <dgm:spPr/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Pulverization</a:t>
          </a:r>
          <a:endParaRPr lang="en-GB" dirty="0"/>
        </a:p>
      </dgm:t>
    </dgm:pt>
    <dgm:pt modelId="{E27DFF88-B7F5-4AE3-A6BA-1D62AD672296}" type="parTrans" cxnId="{418D60AB-4516-4217-B3D1-661266A0730B}">
      <dgm:prSet/>
      <dgm:spPr/>
      <dgm:t>
        <a:bodyPr/>
        <a:lstStyle/>
        <a:p>
          <a:endParaRPr lang="en-GB"/>
        </a:p>
      </dgm:t>
    </dgm:pt>
    <dgm:pt modelId="{0335A938-96A0-40D2-8763-86A3A9D32847}" type="sibTrans" cxnId="{418D60AB-4516-4217-B3D1-661266A0730B}">
      <dgm:prSet/>
      <dgm:spPr/>
      <dgm:t>
        <a:bodyPr/>
        <a:lstStyle/>
        <a:p>
          <a:endParaRPr lang="en-GB"/>
        </a:p>
      </dgm:t>
    </dgm:pt>
    <dgm:pt modelId="{6153B6B0-DFED-4392-86DB-4DCD707879C0}" type="pres">
      <dgm:prSet presAssocID="{BB042CF7-8A92-4FDD-89A2-6725DF873196}" presName="Name0" presStyleCnt="0">
        <dgm:presLayoutVars>
          <dgm:dir/>
          <dgm:resizeHandles val="exact"/>
        </dgm:presLayoutVars>
      </dgm:prSet>
      <dgm:spPr/>
    </dgm:pt>
    <dgm:pt modelId="{4C97DB3E-413C-44D2-AAA7-097EB21F96F7}" type="pres">
      <dgm:prSet presAssocID="{6862D233-C0C0-4289-85EB-B1088BA343BD}" presName="Name5" presStyleLbl="vennNode1" presStyleIdx="0" presStyleCnt="5" custLinFactNeighborX="21065" custLinFactNeighborY="18432">
        <dgm:presLayoutVars>
          <dgm:bulletEnabled val="1"/>
        </dgm:presLayoutVars>
      </dgm:prSet>
      <dgm:spPr/>
    </dgm:pt>
    <dgm:pt modelId="{E6676A94-92D2-4267-B6D9-991FA3417FB3}" type="pres">
      <dgm:prSet presAssocID="{1C68FD65-7CFE-41EC-B876-BDFEDF45DC24}" presName="space" presStyleCnt="0"/>
      <dgm:spPr/>
    </dgm:pt>
    <dgm:pt modelId="{661FB3FD-A470-4475-973D-0704891B6828}" type="pres">
      <dgm:prSet presAssocID="{85EC2335-8B19-410B-A239-FF685A5B45E3}" presName="Name5" presStyleLbl="vennNode1" presStyleIdx="1" presStyleCnt="5" custLinFactNeighborX="21065" custLinFactNeighborY="18432">
        <dgm:presLayoutVars>
          <dgm:bulletEnabled val="1"/>
        </dgm:presLayoutVars>
      </dgm:prSet>
      <dgm:spPr/>
    </dgm:pt>
    <dgm:pt modelId="{3341EAAA-6774-4A3C-B973-D85769187076}" type="pres">
      <dgm:prSet presAssocID="{7603E49B-0C1C-428E-A61A-0AC97A12EA6F}" presName="space" presStyleCnt="0"/>
      <dgm:spPr/>
    </dgm:pt>
    <dgm:pt modelId="{C5A6C297-9CD0-44C4-923E-4E9438C51B84}" type="pres">
      <dgm:prSet presAssocID="{8474FD2A-BC3B-42A0-84B8-83B1BE9E4F4F}" presName="Name5" presStyleLbl="vennNode1" presStyleIdx="2" presStyleCnt="5" custLinFactNeighborX="21065" custLinFactNeighborY="18432">
        <dgm:presLayoutVars>
          <dgm:bulletEnabled val="1"/>
        </dgm:presLayoutVars>
      </dgm:prSet>
      <dgm:spPr/>
    </dgm:pt>
    <dgm:pt modelId="{5DBEE078-3E17-478F-BB44-1592DF56BD2F}" type="pres">
      <dgm:prSet presAssocID="{5EACB719-3E17-4527-8E85-D148C37BB32A}" presName="space" presStyleCnt="0"/>
      <dgm:spPr/>
    </dgm:pt>
    <dgm:pt modelId="{EE0A8830-2FD4-405C-BAF9-20DE28D695F2}" type="pres">
      <dgm:prSet presAssocID="{B866A50F-8389-466D-B197-1F74CF9123A8}" presName="Name5" presStyleLbl="vennNode1" presStyleIdx="3" presStyleCnt="5" custLinFactNeighborX="498" custLinFactNeighborY="18432">
        <dgm:presLayoutVars>
          <dgm:bulletEnabled val="1"/>
        </dgm:presLayoutVars>
      </dgm:prSet>
      <dgm:spPr/>
    </dgm:pt>
    <dgm:pt modelId="{DCF56F4D-BD1B-4954-AE25-8DCB96306A15}" type="pres">
      <dgm:prSet presAssocID="{64CA76F4-EB7B-41F8-8CD3-23E66A1D58C4}" presName="space" presStyleCnt="0"/>
      <dgm:spPr/>
    </dgm:pt>
    <dgm:pt modelId="{4484E288-6704-4099-87C8-3D86BB49453F}" type="pres">
      <dgm:prSet presAssocID="{C7F5ACEF-191D-4A11-A0A5-207DCB7F3BF7}" presName="Name5" presStyleLbl="vennNode1" presStyleIdx="4" presStyleCnt="5" custLinFactNeighborX="-7878" custLinFactNeighborY="17795">
        <dgm:presLayoutVars>
          <dgm:bulletEnabled val="1"/>
        </dgm:presLayoutVars>
      </dgm:prSet>
      <dgm:spPr/>
    </dgm:pt>
  </dgm:ptLst>
  <dgm:cxnLst>
    <dgm:cxn modelId="{C546920D-86D3-4230-B345-1D1FE484CB83}" type="presOf" srcId="{6862D233-C0C0-4289-85EB-B1088BA343BD}" destId="{4C97DB3E-413C-44D2-AAA7-097EB21F96F7}" srcOrd="0" destOrd="0" presId="urn:microsoft.com/office/officeart/2005/8/layout/venn3"/>
    <dgm:cxn modelId="{F39ED61D-ECEF-4DA7-BC67-21A96DCCE407}" type="presOf" srcId="{B866A50F-8389-466D-B197-1F74CF9123A8}" destId="{EE0A8830-2FD4-405C-BAF9-20DE28D695F2}" srcOrd="0" destOrd="0" presId="urn:microsoft.com/office/officeart/2005/8/layout/venn3"/>
    <dgm:cxn modelId="{EB6A6669-9CF1-4150-B286-1BC09B510E4F}" srcId="{BB042CF7-8A92-4FDD-89A2-6725DF873196}" destId="{85EC2335-8B19-410B-A239-FF685A5B45E3}" srcOrd="1" destOrd="0" parTransId="{D031180E-9752-4DDA-BEC9-909B5BAA8E1D}" sibTransId="{7603E49B-0C1C-428E-A61A-0AC97A12EA6F}"/>
    <dgm:cxn modelId="{502D0B8A-9EBD-4892-8051-80332D8BE166}" type="presOf" srcId="{BB042CF7-8A92-4FDD-89A2-6725DF873196}" destId="{6153B6B0-DFED-4392-86DB-4DCD707879C0}" srcOrd="0" destOrd="0" presId="urn:microsoft.com/office/officeart/2005/8/layout/venn3"/>
    <dgm:cxn modelId="{418D60AB-4516-4217-B3D1-661266A0730B}" srcId="{BB042CF7-8A92-4FDD-89A2-6725DF873196}" destId="{C7F5ACEF-191D-4A11-A0A5-207DCB7F3BF7}" srcOrd="4" destOrd="0" parTransId="{E27DFF88-B7F5-4AE3-A6BA-1D62AD672296}" sibTransId="{0335A938-96A0-40D2-8763-86A3A9D32847}"/>
    <dgm:cxn modelId="{D2195CB5-6E3F-4D46-8B6B-5828CFCC7803}" srcId="{BB042CF7-8A92-4FDD-89A2-6725DF873196}" destId="{8474FD2A-BC3B-42A0-84B8-83B1BE9E4F4F}" srcOrd="2" destOrd="0" parTransId="{739AB038-F9E2-4718-9D3B-6507697D3D29}" sibTransId="{5EACB719-3E17-4527-8E85-D148C37BB32A}"/>
    <dgm:cxn modelId="{3BD67AC2-6BF7-4293-88F1-11401C67C4AD}" srcId="{BB042CF7-8A92-4FDD-89A2-6725DF873196}" destId="{6862D233-C0C0-4289-85EB-B1088BA343BD}" srcOrd="0" destOrd="0" parTransId="{0D81D46D-3BED-42F6-85E1-318C7CD02B61}" sibTransId="{1C68FD65-7CFE-41EC-B876-BDFEDF45DC24}"/>
    <dgm:cxn modelId="{FB1AE6CA-8E31-4FA6-BF9D-1F3CEA915272}" srcId="{BB042CF7-8A92-4FDD-89A2-6725DF873196}" destId="{B866A50F-8389-466D-B197-1F74CF9123A8}" srcOrd="3" destOrd="0" parTransId="{BDB97DCC-A7D1-4279-8B77-5D43C91CA861}" sibTransId="{64CA76F4-EB7B-41F8-8CD3-23E66A1D58C4}"/>
    <dgm:cxn modelId="{C558A4CD-312E-414D-9AA4-3F03CAD53FC8}" type="presOf" srcId="{C7F5ACEF-191D-4A11-A0A5-207DCB7F3BF7}" destId="{4484E288-6704-4099-87C8-3D86BB49453F}" srcOrd="0" destOrd="0" presId="urn:microsoft.com/office/officeart/2005/8/layout/venn3"/>
    <dgm:cxn modelId="{199B10D1-AB76-4724-8CE2-F606B1940C51}" type="presOf" srcId="{85EC2335-8B19-410B-A239-FF685A5B45E3}" destId="{661FB3FD-A470-4475-973D-0704891B6828}" srcOrd="0" destOrd="0" presId="urn:microsoft.com/office/officeart/2005/8/layout/venn3"/>
    <dgm:cxn modelId="{4D6B3FED-CE5C-4AFA-9E16-CDB64775D2F4}" type="presOf" srcId="{8474FD2A-BC3B-42A0-84B8-83B1BE9E4F4F}" destId="{C5A6C297-9CD0-44C4-923E-4E9438C51B84}" srcOrd="0" destOrd="0" presId="urn:microsoft.com/office/officeart/2005/8/layout/venn3"/>
    <dgm:cxn modelId="{2DF01A49-222F-46C9-A7EC-CE927A0DCE71}" type="presParOf" srcId="{6153B6B0-DFED-4392-86DB-4DCD707879C0}" destId="{4C97DB3E-413C-44D2-AAA7-097EB21F96F7}" srcOrd="0" destOrd="0" presId="urn:microsoft.com/office/officeart/2005/8/layout/venn3"/>
    <dgm:cxn modelId="{47547C10-B379-4990-AFAB-2DDE54ABE995}" type="presParOf" srcId="{6153B6B0-DFED-4392-86DB-4DCD707879C0}" destId="{E6676A94-92D2-4267-B6D9-991FA3417FB3}" srcOrd="1" destOrd="0" presId="urn:microsoft.com/office/officeart/2005/8/layout/venn3"/>
    <dgm:cxn modelId="{54BD4ECF-3951-4927-BE99-81C23EEDBF2B}" type="presParOf" srcId="{6153B6B0-DFED-4392-86DB-4DCD707879C0}" destId="{661FB3FD-A470-4475-973D-0704891B6828}" srcOrd="2" destOrd="0" presId="urn:microsoft.com/office/officeart/2005/8/layout/venn3"/>
    <dgm:cxn modelId="{B34A11DA-5117-4140-855E-973C204A28E9}" type="presParOf" srcId="{6153B6B0-DFED-4392-86DB-4DCD707879C0}" destId="{3341EAAA-6774-4A3C-B973-D85769187076}" srcOrd="3" destOrd="0" presId="urn:microsoft.com/office/officeart/2005/8/layout/venn3"/>
    <dgm:cxn modelId="{A0D6FF7F-9CC8-4177-A49F-C7073AB2C8FB}" type="presParOf" srcId="{6153B6B0-DFED-4392-86DB-4DCD707879C0}" destId="{C5A6C297-9CD0-44C4-923E-4E9438C51B84}" srcOrd="4" destOrd="0" presId="urn:microsoft.com/office/officeart/2005/8/layout/venn3"/>
    <dgm:cxn modelId="{F1B62A37-424E-40A3-B2DD-AB9EFEAE177A}" type="presParOf" srcId="{6153B6B0-DFED-4392-86DB-4DCD707879C0}" destId="{5DBEE078-3E17-478F-BB44-1592DF56BD2F}" srcOrd="5" destOrd="0" presId="urn:microsoft.com/office/officeart/2005/8/layout/venn3"/>
    <dgm:cxn modelId="{2DB22CD1-B161-4C96-BF6D-93C2EEA88925}" type="presParOf" srcId="{6153B6B0-DFED-4392-86DB-4DCD707879C0}" destId="{EE0A8830-2FD4-405C-BAF9-20DE28D695F2}" srcOrd="6" destOrd="0" presId="urn:microsoft.com/office/officeart/2005/8/layout/venn3"/>
    <dgm:cxn modelId="{B5F17518-4F69-4769-A204-D7BEFC5F917A}" type="presParOf" srcId="{6153B6B0-DFED-4392-86DB-4DCD707879C0}" destId="{DCF56F4D-BD1B-4954-AE25-8DCB96306A15}" srcOrd="7" destOrd="0" presId="urn:microsoft.com/office/officeart/2005/8/layout/venn3"/>
    <dgm:cxn modelId="{81B398F0-1A80-4683-B717-1A63B59A4E0D}" type="presParOf" srcId="{6153B6B0-DFED-4392-86DB-4DCD707879C0}" destId="{4484E288-6704-4099-87C8-3D86BB49453F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92EA9C7-E86E-4CB6-BD57-14CA53F989D9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DD39733-1E0E-4856-9527-57F3F9AA0D45}">
      <dgm:prSet phldrT="[Text]" phldr="1"/>
      <dgm:spPr/>
      <dgm:t>
        <a:bodyPr/>
        <a:lstStyle/>
        <a:p>
          <a:endParaRPr lang="en-GB"/>
        </a:p>
      </dgm:t>
    </dgm:pt>
    <dgm:pt modelId="{B5AED49A-CDAC-41CF-A6EB-3935862CE1EC}" type="parTrans" cxnId="{698C01EF-063F-45FA-A1E4-BF86BEABC301}">
      <dgm:prSet/>
      <dgm:spPr/>
      <dgm:t>
        <a:bodyPr/>
        <a:lstStyle/>
        <a:p>
          <a:endParaRPr lang="en-GB"/>
        </a:p>
      </dgm:t>
    </dgm:pt>
    <dgm:pt modelId="{33DCB937-1EA7-4523-B5F7-FE283CF29A71}" type="sibTrans" cxnId="{698C01EF-063F-45FA-A1E4-BF86BEABC301}">
      <dgm:prSet/>
      <dgm:spPr/>
      <dgm:t>
        <a:bodyPr/>
        <a:lstStyle/>
        <a:p>
          <a:endParaRPr lang="en-GB"/>
        </a:p>
      </dgm:t>
    </dgm:pt>
    <dgm:pt modelId="{79166EDA-F6BE-4490-99C7-9D0A95E5881B}">
      <dgm:prSet phldrT="[Text]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2- Grinding part (milling chamber)</a:t>
          </a:r>
          <a:endParaRPr lang="en-GB" dirty="0"/>
        </a:p>
      </dgm:t>
    </dgm:pt>
    <dgm:pt modelId="{AF132013-9535-446D-8693-608EC2E9EDA3}" type="parTrans" cxnId="{10FD17E1-1CD7-4BF6-AFA1-F33B60B0B207}">
      <dgm:prSet/>
      <dgm:spPr/>
      <dgm:t>
        <a:bodyPr/>
        <a:lstStyle/>
        <a:p>
          <a:endParaRPr lang="en-GB"/>
        </a:p>
      </dgm:t>
    </dgm:pt>
    <dgm:pt modelId="{BDAA25A3-69E3-4FF5-B513-A65A991D8C7E}" type="sibTrans" cxnId="{10FD17E1-1CD7-4BF6-AFA1-F33B60B0B207}">
      <dgm:prSet/>
      <dgm:spPr/>
      <dgm:t>
        <a:bodyPr/>
        <a:lstStyle/>
        <a:p>
          <a:endParaRPr lang="en-GB"/>
        </a:p>
      </dgm:t>
    </dgm:pt>
    <dgm:pt modelId="{B57A6F98-C48A-4212-ACDF-F425B6CF15DC}">
      <dgm:prSet phldrT="[Text]" phldr="1"/>
      <dgm:spPr/>
      <dgm:t>
        <a:bodyPr/>
        <a:lstStyle/>
        <a:p>
          <a:endParaRPr lang="en-GB"/>
        </a:p>
      </dgm:t>
    </dgm:pt>
    <dgm:pt modelId="{360644BA-5CF3-4EF1-90E9-66746CF3CD81}" type="parTrans" cxnId="{01EE1A56-A092-4D6C-85AD-362314D0D629}">
      <dgm:prSet/>
      <dgm:spPr/>
      <dgm:t>
        <a:bodyPr/>
        <a:lstStyle/>
        <a:p>
          <a:endParaRPr lang="en-GB"/>
        </a:p>
      </dgm:t>
    </dgm:pt>
    <dgm:pt modelId="{A034F476-F402-4FB6-9AED-C58E6ACCF8E6}" type="sibTrans" cxnId="{01EE1A56-A092-4D6C-85AD-362314D0D629}">
      <dgm:prSet/>
      <dgm:spPr/>
      <dgm:t>
        <a:bodyPr/>
        <a:lstStyle/>
        <a:p>
          <a:endParaRPr lang="en-GB"/>
        </a:p>
      </dgm:t>
    </dgm:pt>
    <dgm:pt modelId="{9038B076-AFA5-415F-B9A5-FBE1F7F12EEE}">
      <dgm:prSet phldrT="[Text]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3- Discharge part (Receiver)</a:t>
          </a:r>
          <a:endParaRPr lang="en-GB" dirty="0"/>
        </a:p>
      </dgm:t>
    </dgm:pt>
    <dgm:pt modelId="{C8419306-E508-4090-8DDA-84E40E961E1E}" type="parTrans" cxnId="{1A241371-57D5-49AA-B59C-21D30A8E1E05}">
      <dgm:prSet/>
      <dgm:spPr/>
      <dgm:t>
        <a:bodyPr/>
        <a:lstStyle/>
        <a:p>
          <a:endParaRPr lang="en-GB"/>
        </a:p>
      </dgm:t>
    </dgm:pt>
    <dgm:pt modelId="{7B67D7C4-1F68-4318-A148-83A809B5DED7}" type="sibTrans" cxnId="{1A241371-57D5-49AA-B59C-21D30A8E1E05}">
      <dgm:prSet/>
      <dgm:spPr/>
      <dgm:t>
        <a:bodyPr/>
        <a:lstStyle/>
        <a:p>
          <a:endParaRPr lang="en-GB"/>
        </a:p>
      </dgm:t>
    </dgm:pt>
    <dgm:pt modelId="{B972AEBB-33AA-473B-93B8-E3FE11253066}">
      <dgm:prSet phldrT="[Text]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1- Feed part</a:t>
          </a:r>
          <a:endParaRPr lang="en-GB" dirty="0"/>
        </a:p>
      </dgm:t>
    </dgm:pt>
    <dgm:pt modelId="{6B764DC3-CD07-4BEA-B5B4-6246FDA563BE}">
      <dgm:prSet phldrT="[Text]" phldr="1"/>
      <dgm:spPr/>
      <dgm:t>
        <a:bodyPr/>
        <a:lstStyle/>
        <a:p>
          <a:endParaRPr lang="en-GB" dirty="0"/>
        </a:p>
      </dgm:t>
    </dgm:pt>
    <dgm:pt modelId="{12447BBF-D80B-49F5-B80D-17BDDB9A271F}" type="sibTrans" cxnId="{C8DE389B-9AB1-497D-AD7A-D553E4D2EE32}">
      <dgm:prSet/>
      <dgm:spPr/>
      <dgm:t>
        <a:bodyPr/>
        <a:lstStyle/>
        <a:p>
          <a:endParaRPr lang="en-GB"/>
        </a:p>
      </dgm:t>
    </dgm:pt>
    <dgm:pt modelId="{9746A272-3FAC-458C-A616-3C06107B5B6D}" type="parTrans" cxnId="{C8DE389B-9AB1-497D-AD7A-D553E4D2EE32}">
      <dgm:prSet/>
      <dgm:spPr/>
      <dgm:t>
        <a:bodyPr/>
        <a:lstStyle/>
        <a:p>
          <a:endParaRPr lang="en-GB"/>
        </a:p>
      </dgm:t>
    </dgm:pt>
    <dgm:pt modelId="{85F98ABF-14A7-4C11-A8C2-B68F854FD106}" type="sibTrans" cxnId="{749400AA-C916-4B81-98A0-9413B271240C}">
      <dgm:prSet/>
      <dgm:spPr/>
      <dgm:t>
        <a:bodyPr/>
        <a:lstStyle/>
        <a:p>
          <a:endParaRPr lang="en-GB"/>
        </a:p>
      </dgm:t>
    </dgm:pt>
    <dgm:pt modelId="{BC54BDA5-94E2-4BDD-A812-9284BAABCEE3}" type="parTrans" cxnId="{749400AA-C916-4B81-98A0-9413B271240C}">
      <dgm:prSet/>
      <dgm:spPr/>
      <dgm:t>
        <a:bodyPr/>
        <a:lstStyle/>
        <a:p>
          <a:endParaRPr lang="en-GB"/>
        </a:p>
      </dgm:t>
    </dgm:pt>
    <dgm:pt modelId="{2D4239A7-B164-4DF3-B53E-3A79091D887D}" type="pres">
      <dgm:prSet presAssocID="{B92EA9C7-E86E-4CB6-BD57-14CA53F989D9}" presName="Name0" presStyleCnt="0">
        <dgm:presLayoutVars>
          <dgm:chMax/>
          <dgm:chPref/>
          <dgm:dir/>
        </dgm:presLayoutVars>
      </dgm:prSet>
      <dgm:spPr/>
    </dgm:pt>
    <dgm:pt modelId="{01F023EE-9EC2-4DA3-A094-B5FA99DC10E9}" type="pres">
      <dgm:prSet presAssocID="{6B764DC3-CD07-4BEA-B5B4-6246FDA563BE}" presName="parenttextcomposite" presStyleCnt="0"/>
      <dgm:spPr/>
    </dgm:pt>
    <dgm:pt modelId="{0FB2E9A4-9A42-4C04-9ECE-BB584A45EF55}" type="pres">
      <dgm:prSet presAssocID="{6B764DC3-CD07-4BEA-B5B4-6246FDA563BE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65AF056E-290D-46AF-BF38-16C2D17E3FA7}" type="pres">
      <dgm:prSet presAssocID="{6B764DC3-CD07-4BEA-B5B4-6246FDA563BE}" presName="composite" presStyleCnt="0"/>
      <dgm:spPr/>
    </dgm:pt>
    <dgm:pt modelId="{6C50C669-FDAF-4F63-ACD0-6E9BCA13B962}" type="pres">
      <dgm:prSet presAssocID="{6B764DC3-CD07-4BEA-B5B4-6246FDA563BE}" presName="chevron1" presStyleLbl="alignNode1" presStyleIdx="0" presStyleCnt="21"/>
      <dgm:spPr/>
    </dgm:pt>
    <dgm:pt modelId="{39EA9361-9B6F-41F5-B63E-B5287A5B967A}" type="pres">
      <dgm:prSet presAssocID="{6B764DC3-CD07-4BEA-B5B4-6246FDA563BE}" presName="chevron2" presStyleLbl="alignNode1" presStyleIdx="1" presStyleCnt="21"/>
      <dgm:spPr/>
    </dgm:pt>
    <dgm:pt modelId="{C1EBE0EB-F634-4948-865A-EC8027E6A2BA}" type="pres">
      <dgm:prSet presAssocID="{6B764DC3-CD07-4BEA-B5B4-6246FDA563BE}" presName="chevron3" presStyleLbl="alignNode1" presStyleIdx="2" presStyleCnt="21"/>
      <dgm:spPr/>
    </dgm:pt>
    <dgm:pt modelId="{3E0B74ED-62CF-4AC9-88F1-D29C351B9C89}" type="pres">
      <dgm:prSet presAssocID="{6B764DC3-CD07-4BEA-B5B4-6246FDA563BE}" presName="chevron4" presStyleLbl="alignNode1" presStyleIdx="3" presStyleCnt="21"/>
      <dgm:spPr/>
    </dgm:pt>
    <dgm:pt modelId="{1C03145D-154A-4691-BD0D-8210CE19E5F4}" type="pres">
      <dgm:prSet presAssocID="{6B764DC3-CD07-4BEA-B5B4-6246FDA563BE}" presName="chevron5" presStyleLbl="alignNode1" presStyleIdx="4" presStyleCnt="21"/>
      <dgm:spPr/>
    </dgm:pt>
    <dgm:pt modelId="{098D5725-BF52-445B-91DD-04764E2481D7}" type="pres">
      <dgm:prSet presAssocID="{6B764DC3-CD07-4BEA-B5B4-6246FDA563BE}" presName="chevron6" presStyleLbl="alignNode1" presStyleIdx="5" presStyleCnt="21"/>
      <dgm:spPr/>
    </dgm:pt>
    <dgm:pt modelId="{2B2BDEB5-2AC7-487F-A1C4-F848970A16C8}" type="pres">
      <dgm:prSet presAssocID="{6B764DC3-CD07-4BEA-B5B4-6246FDA563BE}" presName="chevron7" presStyleLbl="alignNode1" presStyleIdx="6" presStyleCnt="21"/>
      <dgm:spPr/>
    </dgm:pt>
    <dgm:pt modelId="{328D1ABE-9DB1-410B-851C-E44EEFE4E26C}" type="pres">
      <dgm:prSet presAssocID="{6B764DC3-CD07-4BEA-B5B4-6246FDA563B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F614C080-4D76-490A-B328-F0E654D3DBB2}" type="pres">
      <dgm:prSet presAssocID="{12447BBF-D80B-49F5-B80D-17BDDB9A271F}" presName="sibTrans" presStyleCnt="0"/>
      <dgm:spPr/>
    </dgm:pt>
    <dgm:pt modelId="{9182BFC3-1C1C-4842-BB02-22DDF2EDB467}" type="pres">
      <dgm:prSet presAssocID="{3DD39733-1E0E-4856-9527-57F3F9AA0D45}" presName="parenttextcomposite" presStyleCnt="0"/>
      <dgm:spPr/>
    </dgm:pt>
    <dgm:pt modelId="{17D72C49-B7A3-46A8-84DD-799688DCD1AB}" type="pres">
      <dgm:prSet presAssocID="{3DD39733-1E0E-4856-9527-57F3F9AA0D45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554E21BA-FE8F-44E5-ADC3-51B7FB35DE50}" type="pres">
      <dgm:prSet presAssocID="{3DD39733-1E0E-4856-9527-57F3F9AA0D45}" presName="composite" presStyleCnt="0"/>
      <dgm:spPr/>
    </dgm:pt>
    <dgm:pt modelId="{96770283-84FE-441E-8DA1-71EE114D273D}" type="pres">
      <dgm:prSet presAssocID="{3DD39733-1E0E-4856-9527-57F3F9AA0D45}" presName="chevron1" presStyleLbl="alignNode1" presStyleIdx="7" presStyleCnt="21"/>
      <dgm:spPr/>
    </dgm:pt>
    <dgm:pt modelId="{3740344E-E8DE-4547-91B3-D278E106DCD5}" type="pres">
      <dgm:prSet presAssocID="{3DD39733-1E0E-4856-9527-57F3F9AA0D45}" presName="chevron2" presStyleLbl="alignNode1" presStyleIdx="8" presStyleCnt="21"/>
      <dgm:spPr/>
    </dgm:pt>
    <dgm:pt modelId="{AD2A390C-A265-4C13-9F04-6C020022BEE5}" type="pres">
      <dgm:prSet presAssocID="{3DD39733-1E0E-4856-9527-57F3F9AA0D45}" presName="chevron3" presStyleLbl="alignNode1" presStyleIdx="9" presStyleCnt="21"/>
      <dgm:spPr/>
    </dgm:pt>
    <dgm:pt modelId="{DB78C3B2-D313-43D8-A430-05D6D3CE1F97}" type="pres">
      <dgm:prSet presAssocID="{3DD39733-1E0E-4856-9527-57F3F9AA0D45}" presName="chevron4" presStyleLbl="alignNode1" presStyleIdx="10" presStyleCnt="21"/>
      <dgm:spPr/>
    </dgm:pt>
    <dgm:pt modelId="{64BC064C-8992-483E-811E-B0D52A551149}" type="pres">
      <dgm:prSet presAssocID="{3DD39733-1E0E-4856-9527-57F3F9AA0D45}" presName="chevron5" presStyleLbl="alignNode1" presStyleIdx="11" presStyleCnt="21"/>
      <dgm:spPr/>
    </dgm:pt>
    <dgm:pt modelId="{9301FEE6-2689-48E0-97DF-AD83DE255EDA}" type="pres">
      <dgm:prSet presAssocID="{3DD39733-1E0E-4856-9527-57F3F9AA0D45}" presName="chevron6" presStyleLbl="alignNode1" presStyleIdx="12" presStyleCnt="21"/>
      <dgm:spPr/>
    </dgm:pt>
    <dgm:pt modelId="{A84F3960-2F34-44C3-99BC-C5BA71D9694C}" type="pres">
      <dgm:prSet presAssocID="{3DD39733-1E0E-4856-9527-57F3F9AA0D45}" presName="chevron7" presStyleLbl="alignNode1" presStyleIdx="13" presStyleCnt="21"/>
      <dgm:spPr/>
    </dgm:pt>
    <dgm:pt modelId="{00A38F2C-7B17-45EE-B1AF-1FAC644E981E}" type="pres">
      <dgm:prSet presAssocID="{3DD39733-1E0E-4856-9527-57F3F9AA0D45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1537D5D5-B255-4D7B-A54A-35F5E56967B0}" type="pres">
      <dgm:prSet presAssocID="{33DCB937-1EA7-4523-B5F7-FE283CF29A71}" presName="sibTrans" presStyleCnt="0"/>
      <dgm:spPr/>
    </dgm:pt>
    <dgm:pt modelId="{444B42D9-B03A-4129-9FE7-08B6E65F27D1}" type="pres">
      <dgm:prSet presAssocID="{B57A6F98-C48A-4212-ACDF-F425B6CF15DC}" presName="parenttextcomposite" presStyleCnt="0"/>
      <dgm:spPr/>
    </dgm:pt>
    <dgm:pt modelId="{05A1D835-32F6-40B4-9355-3D74568C8DC8}" type="pres">
      <dgm:prSet presAssocID="{B57A6F98-C48A-4212-ACDF-F425B6CF15DC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A3E56B49-B4E3-4321-A523-764F4409F833}" type="pres">
      <dgm:prSet presAssocID="{B57A6F98-C48A-4212-ACDF-F425B6CF15DC}" presName="composite" presStyleCnt="0"/>
      <dgm:spPr/>
    </dgm:pt>
    <dgm:pt modelId="{52FF5211-A6D8-455A-8257-55DDC44FB5C6}" type="pres">
      <dgm:prSet presAssocID="{B57A6F98-C48A-4212-ACDF-F425B6CF15DC}" presName="chevron1" presStyleLbl="alignNode1" presStyleIdx="14" presStyleCnt="21"/>
      <dgm:spPr/>
    </dgm:pt>
    <dgm:pt modelId="{E9956D61-E707-4FD9-A4DA-1711B78A424E}" type="pres">
      <dgm:prSet presAssocID="{B57A6F98-C48A-4212-ACDF-F425B6CF15DC}" presName="chevron2" presStyleLbl="alignNode1" presStyleIdx="15" presStyleCnt="21"/>
      <dgm:spPr/>
    </dgm:pt>
    <dgm:pt modelId="{E0DFED13-5EFB-484E-A826-4AC8089B46AA}" type="pres">
      <dgm:prSet presAssocID="{B57A6F98-C48A-4212-ACDF-F425B6CF15DC}" presName="chevron3" presStyleLbl="alignNode1" presStyleIdx="16" presStyleCnt="21"/>
      <dgm:spPr/>
    </dgm:pt>
    <dgm:pt modelId="{EF6B0F5F-95E9-4CD5-9712-EE43786790E4}" type="pres">
      <dgm:prSet presAssocID="{B57A6F98-C48A-4212-ACDF-F425B6CF15DC}" presName="chevron4" presStyleLbl="alignNode1" presStyleIdx="17" presStyleCnt="21"/>
      <dgm:spPr/>
    </dgm:pt>
    <dgm:pt modelId="{8B558D68-6EC7-4891-A02C-0AA68C954C6A}" type="pres">
      <dgm:prSet presAssocID="{B57A6F98-C48A-4212-ACDF-F425B6CF15DC}" presName="chevron5" presStyleLbl="alignNode1" presStyleIdx="18" presStyleCnt="21"/>
      <dgm:spPr/>
    </dgm:pt>
    <dgm:pt modelId="{57FB40F4-4A1E-4FC5-887E-311369B87406}" type="pres">
      <dgm:prSet presAssocID="{B57A6F98-C48A-4212-ACDF-F425B6CF15DC}" presName="chevron6" presStyleLbl="alignNode1" presStyleIdx="19" presStyleCnt="21"/>
      <dgm:spPr/>
    </dgm:pt>
    <dgm:pt modelId="{076A6318-923A-400F-9994-4B2779142663}" type="pres">
      <dgm:prSet presAssocID="{B57A6F98-C48A-4212-ACDF-F425B6CF15DC}" presName="chevron7" presStyleLbl="alignNode1" presStyleIdx="20" presStyleCnt="21"/>
      <dgm:spPr/>
    </dgm:pt>
    <dgm:pt modelId="{7FA3722B-E22C-4E60-BB2D-21BB05AE2093}" type="pres">
      <dgm:prSet presAssocID="{B57A6F98-C48A-4212-ACDF-F425B6CF15DC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29E8521C-0D7C-45F2-9369-F52F33B572D7}" type="presOf" srcId="{9038B076-AFA5-415F-B9A5-FBE1F7F12EEE}" destId="{7FA3722B-E22C-4E60-BB2D-21BB05AE2093}" srcOrd="0" destOrd="0" presId="urn:microsoft.com/office/officeart/2008/layout/VerticalAccentList"/>
    <dgm:cxn modelId="{621C446B-1A2C-4678-9C12-EB7CEE808471}" type="presOf" srcId="{B972AEBB-33AA-473B-93B8-E3FE11253066}" destId="{328D1ABE-9DB1-410B-851C-E44EEFE4E26C}" srcOrd="0" destOrd="0" presId="urn:microsoft.com/office/officeart/2008/layout/VerticalAccentList"/>
    <dgm:cxn modelId="{488CF870-AE3A-485D-BEEB-CFF8A6ABD6C6}" type="presOf" srcId="{B57A6F98-C48A-4212-ACDF-F425B6CF15DC}" destId="{05A1D835-32F6-40B4-9355-3D74568C8DC8}" srcOrd="0" destOrd="0" presId="urn:microsoft.com/office/officeart/2008/layout/VerticalAccentList"/>
    <dgm:cxn modelId="{1A241371-57D5-49AA-B59C-21D30A8E1E05}" srcId="{B57A6F98-C48A-4212-ACDF-F425B6CF15DC}" destId="{9038B076-AFA5-415F-B9A5-FBE1F7F12EEE}" srcOrd="0" destOrd="0" parTransId="{C8419306-E508-4090-8DDA-84E40E961E1E}" sibTransId="{7B67D7C4-1F68-4318-A148-83A809B5DED7}"/>
    <dgm:cxn modelId="{01EE1A56-A092-4D6C-85AD-362314D0D629}" srcId="{B92EA9C7-E86E-4CB6-BD57-14CA53F989D9}" destId="{B57A6F98-C48A-4212-ACDF-F425B6CF15DC}" srcOrd="2" destOrd="0" parTransId="{360644BA-5CF3-4EF1-90E9-66746CF3CD81}" sibTransId="{A034F476-F402-4FB6-9AED-C58E6ACCF8E6}"/>
    <dgm:cxn modelId="{8F6AC793-A7D8-44A6-B522-91667BA35BFC}" type="presOf" srcId="{6B764DC3-CD07-4BEA-B5B4-6246FDA563BE}" destId="{0FB2E9A4-9A42-4C04-9ECE-BB584A45EF55}" srcOrd="0" destOrd="0" presId="urn:microsoft.com/office/officeart/2008/layout/VerticalAccentList"/>
    <dgm:cxn modelId="{C8DE389B-9AB1-497D-AD7A-D553E4D2EE32}" srcId="{B92EA9C7-E86E-4CB6-BD57-14CA53F989D9}" destId="{6B764DC3-CD07-4BEA-B5B4-6246FDA563BE}" srcOrd="0" destOrd="0" parTransId="{9746A272-3FAC-458C-A616-3C06107B5B6D}" sibTransId="{12447BBF-D80B-49F5-B80D-17BDDB9A271F}"/>
    <dgm:cxn modelId="{54D6D2A8-5680-40F6-8CCF-AA6FC6F4F928}" type="presOf" srcId="{79166EDA-F6BE-4490-99C7-9D0A95E5881B}" destId="{00A38F2C-7B17-45EE-B1AF-1FAC644E981E}" srcOrd="0" destOrd="0" presId="urn:microsoft.com/office/officeart/2008/layout/VerticalAccentList"/>
    <dgm:cxn modelId="{749400AA-C916-4B81-98A0-9413B271240C}" srcId="{6B764DC3-CD07-4BEA-B5B4-6246FDA563BE}" destId="{B972AEBB-33AA-473B-93B8-E3FE11253066}" srcOrd="0" destOrd="0" parTransId="{BC54BDA5-94E2-4BDD-A812-9284BAABCEE3}" sibTransId="{85F98ABF-14A7-4C11-A8C2-B68F854FD106}"/>
    <dgm:cxn modelId="{E1AE4BBB-7FC4-4F20-A11E-A64044179E7C}" type="presOf" srcId="{B92EA9C7-E86E-4CB6-BD57-14CA53F989D9}" destId="{2D4239A7-B164-4DF3-B53E-3A79091D887D}" srcOrd="0" destOrd="0" presId="urn:microsoft.com/office/officeart/2008/layout/VerticalAccentList"/>
    <dgm:cxn modelId="{10FD17E1-1CD7-4BF6-AFA1-F33B60B0B207}" srcId="{3DD39733-1E0E-4856-9527-57F3F9AA0D45}" destId="{79166EDA-F6BE-4490-99C7-9D0A95E5881B}" srcOrd="0" destOrd="0" parTransId="{AF132013-9535-446D-8693-608EC2E9EDA3}" sibTransId="{BDAA25A3-69E3-4FF5-B513-A65A991D8C7E}"/>
    <dgm:cxn modelId="{698C01EF-063F-45FA-A1E4-BF86BEABC301}" srcId="{B92EA9C7-E86E-4CB6-BD57-14CA53F989D9}" destId="{3DD39733-1E0E-4856-9527-57F3F9AA0D45}" srcOrd="1" destOrd="0" parTransId="{B5AED49A-CDAC-41CF-A6EB-3935862CE1EC}" sibTransId="{33DCB937-1EA7-4523-B5F7-FE283CF29A71}"/>
    <dgm:cxn modelId="{14B0DCF8-5188-4ECF-A7D3-C770E83B6F22}" type="presOf" srcId="{3DD39733-1E0E-4856-9527-57F3F9AA0D45}" destId="{17D72C49-B7A3-46A8-84DD-799688DCD1AB}" srcOrd="0" destOrd="0" presId="urn:microsoft.com/office/officeart/2008/layout/VerticalAccentList"/>
    <dgm:cxn modelId="{2D646D06-C273-4465-A3D6-7A0A9F1BDC43}" type="presParOf" srcId="{2D4239A7-B164-4DF3-B53E-3A79091D887D}" destId="{01F023EE-9EC2-4DA3-A094-B5FA99DC10E9}" srcOrd="0" destOrd="0" presId="urn:microsoft.com/office/officeart/2008/layout/VerticalAccentList"/>
    <dgm:cxn modelId="{6EDE5E7B-3CFC-4F42-85F5-7C4A7939CB00}" type="presParOf" srcId="{01F023EE-9EC2-4DA3-A094-B5FA99DC10E9}" destId="{0FB2E9A4-9A42-4C04-9ECE-BB584A45EF55}" srcOrd="0" destOrd="0" presId="urn:microsoft.com/office/officeart/2008/layout/VerticalAccentList"/>
    <dgm:cxn modelId="{F7BA89FF-5210-4A08-8D0F-3B516FDFC40C}" type="presParOf" srcId="{2D4239A7-B164-4DF3-B53E-3A79091D887D}" destId="{65AF056E-290D-46AF-BF38-16C2D17E3FA7}" srcOrd="1" destOrd="0" presId="urn:microsoft.com/office/officeart/2008/layout/VerticalAccentList"/>
    <dgm:cxn modelId="{08A75E5F-D6B2-4542-95FE-684AA7B6AF77}" type="presParOf" srcId="{65AF056E-290D-46AF-BF38-16C2D17E3FA7}" destId="{6C50C669-FDAF-4F63-ACD0-6E9BCA13B962}" srcOrd="0" destOrd="0" presId="urn:microsoft.com/office/officeart/2008/layout/VerticalAccentList"/>
    <dgm:cxn modelId="{23E8F7EA-44D6-41B6-BD98-AB53640E50A9}" type="presParOf" srcId="{65AF056E-290D-46AF-BF38-16C2D17E3FA7}" destId="{39EA9361-9B6F-41F5-B63E-B5287A5B967A}" srcOrd="1" destOrd="0" presId="urn:microsoft.com/office/officeart/2008/layout/VerticalAccentList"/>
    <dgm:cxn modelId="{D79E7775-773A-4E2C-B9BC-8208BEB39974}" type="presParOf" srcId="{65AF056E-290D-46AF-BF38-16C2D17E3FA7}" destId="{C1EBE0EB-F634-4948-865A-EC8027E6A2BA}" srcOrd="2" destOrd="0" presId="urn:microsoft.com/office/officeart/2008/layout/VerticalAccentList"/>
    <dgm:cxn modelId="{EA32EF85-A42D-4391-8BFA-DB4706B94BDE}" type="presParOf" srcId="{65AF056E-290D-46AF-BF38-16C2D17E3FA7}" destId="{3E0B74ED-62CF-4AC9-88F1-D29C351B9C89}" srcOrd="3" destOrd="0" presId="urn:microsoft.com/office/officeart/2008/layout/VerticalAccentList"/>
    <dgm:cxn modelId="{EEDCCC9C-B65B-40C7-B3B7-F0C96342B48B}" type="presParOf" srcId="{65AF056E-290D-46AF-BF38-16C2D17E3FA7}" destId="{1C03145D-154A-4691-BD0D-8210CE19E5F4}" srcOrd="4" destOrd="0" presId="urn:microsoft.com/office/officeart/2008/layout/VerticalAccentList"/>
    <dgm:cxn modelId="{D316D87A-D071-40FE-83DE-51E7F0E21CF8}" type="presParOf" srcId="{65AF056E-290D-46AF-BF38-16C2D17E3FA7}" destId="{098D5725-BF52-445B-91DD-04764E2481D7}" srcOrd="5" destOrd="0" presId="urn:microsoft.com/office/officeart/2008/layout/VerticalAccentList"/>
    <dgm:cxn modelId="{444ABB30-4A67-46A6-8778-7965579C5A3F}" type="presParOf" srcId="{65AF056E-290D-46AF-BF38-16C2D17E3FA7}" destId="{2B2BDEB5-2AC7-487F-A1C4-F848970A16C8}" srcOrd="6" destOrd="0" presId="urn:microsoft.com/office/officeart/2008/layout/VerticalAccentList"/>
    <dgm:cxn modelId="{D5E219E9-47B7-4D02-9B15-AA9AF7ADEFC4}" type="presParOf" srcId="{65AF056E-290D-46AF-BF38-16C2D17E3FA7}" destId="{328D1ABE-9DB1-410B-851C-E44EEFE4E26C}" srcOrd="7" destOrd="0" presId="urn:microsoft.com/office/officeart/2008/layout/VerticalAccentList"/>
    <dgm:cxn modelId="{45C1932D-099D-414D-BDD4-EFEB989C7BC1}" type="presParOf" srcId="{2D4239A7-B164-4DF3-B53E-3A79091D887D}" destId="{F614C080-4D76-490A-B328-F0E654D3DBB2}" srcOrd="2" destOrd="0" presId="urn:microsoft.com/office/officeart/2008/layout/VerticalAccentList"/>
    <dgm:cxn modelId="{FCA6693B-921C-4B9A-95C3-0699F840D131}" type="presParOf" srcId="{2D4239A7-B164-4DF3-B53E-3A79091D887D}" destId="{9182BFC3-1C1C-4842-BB02-22DDF2EDB467}" srcOrd="3" destOrd="0" presId="urn:microsoft.com/office/officeart/2008/layout/VerticalAccentList"/>
    <dgm:cxn modelId="{423F5625-95FC-4DF2-94EB-81DEC6661198}" type="presParOf" srcId="{9182BFC3-1C1C-4842-BB02-22DDF2EDB467}" destId="{17D72C49-B7A3-46A8-84DD-799688DCD1AB}" srcOrd="0" destOrd="0" presId="urn:microsoft.com/office/officeart/2008/layout/VerticalAccentList"/>
    <dgm:cxn modelId="{D36B0230-518D-4DC5-A889-9DB3C4BEEB53}" type="presParOf" srcId="{2D4239A7-B164-4DF3-B53E-3A79091D887D}" destId="{554E21BA-FE8F-44E5-ADC3-51B7FB35DE50}" srcOrd="4" destOrd="0" presId="urn:microsoft.com/office/officeart/2008/layout/VerticalAccentList"/>
    <dgm:cxn modelId="{E6DC1FAB-461E-4D3E-B990-0C47E0515BEC}" type="presParOf" srcId="{554E21BA-FE8F-44E5-ADC3-51B7FB35DE50}" destId="{96770283-84FE-441E-8DA1-71EE114D273D}" srcOrd="0" destOrd="0" presId="urn:microsoft.com/office/officeart/2008/layout/VerticalAccentList"/>
    <dgm:cxn modelId="{4C75B64C-FAED-4F51-ABE3-4749B71541FE}" type="presParOf" srcId="{554E21BA-FE8F-44E5-ADC3-51B7FB35DE50}" destId="{3740344E-E8DE-4547-91B3-D278E106DCD5}" srcOrd="1" destOrd="0" presId="urn:microsoft.com/office/officeart/2008/layout/VerticalAccentList"/>
    <dgm:cxn modelId="{7390A398-1A73-4310-B605-C22E911E65B1}" type="presParOf" srcId="{554E21BA-FE8F-44E5-ADC3-51B7FB35DE50}" destId="{AD2A390C-A265-4C13-9F04-6C020022BEE5}" srcOrd="2" destOrd="0" presId="urn:microsoft.com/office/officeart/2008/layout/VerticalAccentList"/>
    <dgm:cxn modelId="{E643944E-F8FC-491E-BCF2-0A07D6D276E5}" type="presParOf" srcId="{554E21BA-FE8F-44E5-ADC3-51B7FB35DE50}" destId="{DB78C3B2-D313-43D8-A430-05D6D3CE1F97}" srcOrd="3" destOrd="0" presId="urn:microsoft.com/office/officeart/2008/layout/VerticalAccentList"/>
    <dgm:cxn modelId="{13C57C32-EEAC-4C38-AD63-275E9F03A2D1}" type="presParOf" srcId="{554E21BA-FE8F-44E5-ADC3-51B7FB35DE50}" destId="{64BC064C-8992-483E-811E-B0D52A551149}" srcOrd="4" destOrd="0" presId="urn:microsoft.com/office/officeart/2008/layout/VerticalAccentList"/>
    <dgm:cxn modelId="{E441A6F4-E38F-4689-9983-917B84A1E11A}" type="presParOf" srcId="{554E21BA-FE8F-44E5-ADC3-51B7FB35DE50}" destId="{9301FEE6-2689-48E0-97DF-AD83DE255EDA}" srcOrd="5" destOrd="0" presId="urn:microsoft.com/office/officeart/2008/layout/VerticalAccentList"/>
    <dgm:cxn modelId="{5733ED39-4AB0-4F8A-9419-45FE1627C139}" type="presParOf" srcId="{554E21BA-FE8F-44E5-ADC3-51B7FB35DE50}" destId="{A84F3960-2F34-44C3-99BC-C5BA71D9694C}" srcOrd="6" destOrd="0" presId="urn:microsoft.com/office/officeart/2008/layout/VerticalAccentList"/>
    <dgm:cxn modelId="{A9E42CBD-35E4-4928-933A-AAC6155CE002}" type="presParOf" srcId="{554E21BA-FE8F-44E5-ADC3-51B7FB35DE50}" destId="{00A38F2C-7B17-45EE-B1AF-1FAC644E981E}" srcOrd="7" destOrd="0" presId="urn:microsoft.com/office/officeart/2008/layout/VerticalAccentList"/>
    <dgm:cxn modelId="{9DC2B136-2FC0-4F74-A23D-8F20994367A3}" type="presParOf" srcId="{2D4239A7-B164-4DF3-B53E-3A79091D887D}" destId="{1537D5D5-B255-4D7B-A54A-35F5E56967B0}" srcOrd="5" destOrd="0" presId="urn:microsoft.com/office/officeart/2008/layout/VerticalAccentList"/>
    <dgm:cxn modelId="{A0000AC8-27A6-41DB-AAF6-150F3C3C723F}" type="presParOf" srcId="{2D4239A7-B164-4DF3-B53E-3A79091D887D}" destId="{444B42D9-B03A-4129-9FE7-08B6E65F27D1}" srcOrd="6" destOrd="0" presId="urn:microsoft.com/office/officeart/2008/layout/VerticalAccentList"/>
    <dgm:cxn modelId="{18D8B09A-DC3C-4AD5-9E60-D5DF45B3A11B}" type="presParOf" srcId="{444B42D9-B03A-4129-9FE7-08B6E65F27D1}" destId="{05A1D835-32F6-40B4-9355-3D74568C8DC8}" srcOrd="0" destOrd="0" presId="urn:microsoft.com/office/officeart/2008/layout/VerticalAccentList"/>
    <dgm:cxn modelId="{94C9DE65-AEC1-4796-AC51-44C9E8C6056D}" type="presParOf" srcId="{2D4239A7-B164-4DF3-B53E-3A79091D887D}" destId="{A3E56B49-B4E3-4321-A523-764F4409F833}" srcOrd="7" destOrd="0" presId="urn:microsoft.com/office/officeart/2008/layout/VerticalAccentList"/>
    <dgm:cxn modelId="{B4232C25-AF80-40B4-A1C9-83F72D9551DB}" type="presParOf" srcId="{A3E56B49-B4E3-4321-A523-764F4409F833}" destId="{52FF5211-A6D8-455A-8257-55DDC44FB5C6}" srcOrd="0" destOrd="0" presId="urn:microsoft.com/office/officeart/2008/layout/VerticalAccentList"/>
    <dgm:cxn modelId="{891E127D-4454-41C9-8465-A9F0722532E2}" type="presParOf" srcId="{A3E56B49-B4E3-4321-A523-764F4409F833}" destId="{E9956D61-E707-4FD9-A4DA-1711B78A424E}" srcOrd="1" destOrd="0" presId="urn:microsoft.com/office/officeart/2008/layout/VerticalAccentList"/>
    <dgm:cxn modelId="{636A5349-7A01-4EDB-B2DD-94633679C0E6}" type="presParOf" srcId="{A3E56B49-B4E3-4321-A523-764F4409F833}" destId="{E0DFED13-5EFB-484E-A826-4AC8089B46AA}" srcOrd="2" destOrd="0" presId="urn:microsoft.com/office/officeart/2008/layout/VerticalAccentList"/>
    <dgm:cxn modelId="{B44905FE-930B-47DE-A71D-071D87C667E6}" type="presParOf" srcId="{A3E56B49-B4E3-4321-A523-764F4409F833}" destId="{EF6B0F5F-95E9-4CD5-9712-EE43786790E4}" srcOrd="3" destOrd="0" presId="urn:microsoft.com/office/officeart/2008/layout/VerticalAccentList"/>
    <dgm:cxn modelId="{5D4FC620-EC35-43D6-9AB7-2A571F006645}" type="presParOf" srcId="{A3E56B49-B4E3-4321-A523-764F4409F833}" destId="{8B558D68-6EC7-4891-A02C-0AA68C954C6A}" srcOrd="4" destOrd="0" presId="urn:microsoft.com/office/officeart/2008/layout/VerticalAccentList"/>
    <dgm:cxn modelId="{91E5EC1D-EACD-40E7-A0F0-5B36FA168AF5}" type="presParOf" srcId="{A3E56B49-B4E3-4321-A523-764F4409F833}" destId="{57FB40F4-4A1E-4FC5-887E-311369B87406}" srcOrd="5" destOrd="0" presId="urn:microsoft.com/office/officeart/2008/layout/VerticalAccentList"/>
    <dgm:cxn modelId="{8FD324B7-BEEB-4C1C-A66B-32C9E4E6F053}" type="presParOf" srcId="{A3E56B49-B4E3-4321-A523-764F4409F833}" destId="{076A6318-923A-400F-9994-4B2779142663}" srcOrd="6" destOrd="0" presId="urn:microsoft.com/office/officeart/2008/layout/VerticalAccentList"/>
    <dgm:cxn modelId="{271B8231-11F1-4016-A82B-E8CB8FAE478C}" type="presParOf" srcId="{A3E56B49-B4E3-4321-A523-764F4409F833}" destId="{7FA3722B-E22C-4E60-BB2D-21BB05AE209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F7EB8EA-5130-455E-897A-2AB40AECEAD2}" type="doc">
      <dgm:prSet loTypeId="urn:microsoft.com/office/officeart/2005/8/layout/vList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0190D37-EA16-44DE-87F1-36FE86828418}">
      <dgm:prSet phldrT="[Text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sz="2800" b="1"/>
            <a:t>A- If rate of feed is slow </a:t>
          </a:r>
        </a:p>
        <a:p>
          <a:pPr rtl="0"/>
          <a:endParaRPr lang="en-US" sz="2800" b="1" dirty="0"/>
        </a:p>
      </dgm:t>
    </dgm:pt>
    <dgm:pt modelId="{06CF6024-A33C-47D6-9F6E-CAE14CAB0E7F}" type="parTrans" cxnId="{CA49301A-24AD-4D7C-A6DA-39A80F0CB54D}">
      <dgm:prSet/>
      <dgm:spPr/>
      <dgm:t>
        <a:bodyPr/>
        <a:lstStyle/>
        <a:p>
          <a:endParaRPr lang="en-GB"/>
        </a:p>
      </dgm:t>
    </dgm:pt>
    <dgm:pt modelId="{92EE7F29-DBE3-4392-AE3E-314A895F8590}" type="sibTrans" cxnId="{CA49301A-24AD-4D7C-A6DA-39A80F0CB54D}">
      <dgm:prSet/>
      <dgm:spPr/>
      <dgm:t>
        <a:bodyPr/>
        <a:lstStyle/>
        <a:p>
          <a:endParaRPr lang="en-GB"/>
        </a:p>
      </dgm:t>
    </dgm:pt>
    <dgm:pt modelId="{EA5F1AF0-4C05-41D6-9B4E-C8FDF5FC4EA6}">
      <dgm:prSet phldrT="[Text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sz="2800" b="1"/>
            <a:t>B- If rate of feed is fast</a:t>
          </a:r>
        </a:p>
        <a:p>
          <a:pPr rtl="0"/>
          <a:endParaRPr lang="en-US" sz="2800" b="1" dirty="0"/>
        </a:p>
      </dgm:t>
    </dgm:pt>
    <dgm:pt modelId="{53335858-594A-44E0-B0B1-63062E298280}" type="parTrans" cxnId="{55BF38FF-0AFB-4996-9304-4DFD08E87E38}">
      <dgm:prSet/>
      <dgm:spPr/>
      <dgm:t>
        <a:bodyPr/>
        <a:lstStyle/>
        <a:p>
          <a:endParaRPr lang="en-GB"/>
        </a:p>
      </dgm:t>
    </dgm:pt>
    <dgm:pt modelId="{E5B5F964-31FE-42E9-A3A8-50AA848133B7}" type="sibTrans" cxnId="{55BF38FF-0AFB-4996-9304-4DFD08E87E38}">
      <dgm:prSet/>
      <dgm:spPr/>
      <dgm:t>
        <a:bodyPr/>
        <a:lstStyle/>
        <a:p>
          <a:endParaRPr lang="en-GB"/>
        </a:p>
      </dgm:t>
    </dgm:pt>
    <dgm:pt modelId="{126272C1-D13D-4DAD-86AC-17076B0BA1C0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algn="just" rtl="0"/>
          <a:r>
            <a:rPr lang="en-US" b="1" dirty="0"/>
            <a:t>the product discharge readily and the amount of undersize or fines is minimized.</a:t>
          </a:r>
          <a:endParaRPr lang="en-GB" dirty="0"/>
        </a:p>
      </dgm:t>
    </dgm:pt>
    <dgm:pt modelId="{41B6DEE9-FDE0-4614-B046-65842C4AC0E2}" type="parTrans" cxnId="{3CE98AD7-A4AE-43DD-A98B-9E4D76BF2A42}">
      <dgm:prSet/>
      <dgm:spPr/>
      <dgm:t>
        <a:bodyPr/>
        <a:lstStyle/>
        <a:p>
          <a:endParaRPr lang="en-GB"/>
        </a:p>
      </dgm:t>
    </dgm:pt>
    <dgm:pt modelId="{0BFE408E-0286-4609-BF4F-C5C17EE2620B}" type="sibTrans" cxnId="{3CE98AD7-A4AE-43DD-A98B-9E4D76BF2A42}">
      <dgm:prSet/>
      <dgm:spPr/>
      <dgm:t>
        <a:bodyPr/>
        <a:lstStyle/>
        <a:p>
          <a:endParaRPr lang="en-GB"/>
        </a:p>
      </dgm:t>
    </dgm:pt>
    <dgm:pt modelId="{27F952CA-EEDC-4B6A-A6B7-C4CC365DF30C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algn="just" rtl="0"/>
          <a:r>
            <a:rPr lang="en-US" b="1" dirty="0"/>
            <a:t>the material remain in the milling chamber for long time because its discharge is impeded by large amount of material leads to greater size reduction and lower mill capacity.   </a:t>
          </a:r>
          <a:endParaRPr lang="en-GB" dirty="0"/>
        </a:p>
      </dgm:t>
    </dgm:pt>
    <dgm:pt modelId="{E335DF79-C92B-4762-8557-11D44BE3BD25}" type="parTrans" cxnId="{5BA66F11-2324-4CF1-8871-F9D38933A714}">
      <dgm:prSet/>
      <dgm:spPr/>
      <dgm:t>
        <a:bodyPr/>
        <a:lstStyle/>
        <a:p>
          <a:endParaRPr lang="en-GB"/>
        </a:p>
      </dgm:t>
    </dgm:pt>
    <dgm:pt modelId="{46F77311-C5FC-42BD-A663-43F6B5F11768}" type="sibTrans" cxnId="{5BA66F11-2324-4CF1-8871-F9D38933A714}">
      <dgm:prSet/>
      <dgm:spPr/>
      <dgm:t>
        <a:bodyPr/>
        <a:lstStyle/>
        <a:p>
          <a:endParaRPr lang="en-GB"/>
        </a:p>
      </dgm:t>
    </dgm:pt>
    <dgm:pt modelId="{A46600E4-AE35-4873-BB4B-05119304F557}" type="pres">
      <dgm:prSet presAssocID="{BF7EB8EA-5130-455E-897A-2AB40AECEAD2}" presName="Name0" presStyleCnt="0">
        <dgm:presLayoutVars>
          <dgm:dir/>
          <dgm:animLvl val="lvl"/>
          <dgm:resizeHandles/>
        </dgm:presLayoutVars>
      </dgm:prSet>
      <dgm:spPr/>
    </dgm:pt>
    <dgm:pt modelId="{7D0F6D59-655F-4441-BEEC-1502F2711D71}" type="pres">
      <dgm:prSet presAssocID="{30190D37-EA16-44DE-87F1-36FE86828418}" presName="linNode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48A8F0DB-D8E0-4FBE-85EF-F68550D265DD}" type="pres">
      <dgm:prSet presAssocID="{30190D37-EA16-44DE-87F1-36FE86828418}" presName="parentShp" presStyleLbl="node1" presStyleIdx="0" presStyleCnt="2">
        <dgm:presLayoutVars>
          <dgm:bulletEnabled val="1"/>
        </dgm:presLayoutVars>
      </dgm:prSet>
      <dgm:spPr/>
    </dgm:pt>
    <dgm:pt modelId="{C3EC1046-BC5B-48A6-A99F-97BDE0A65823}" type="pres">
      <dgm:prSet presAssocID="{30190D37-EA16-44DE-87F1-36FE86828418}" presName="childShp" presStyleLbl="bgAccFollowNode1" presStyleIdx="0" presStyleCnt="2">
        <dgm:presLayoutVars>
          <dgm:bulletEnabled val="1"/>
        </dgm:presLayoutVars>
      </dgm:prSet>
      <dgm:spPr/>
    </dgm:pt>
    <dgm:pt modelId="{60ED7CC8-B8C6-4823-8108-7A9EB51B816F}" type="pres">
      <dgm:prSet presAssocID="{92EE7F29-DBE3-4392-AE3E-314A895F8590}" presName="spacing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0E09535D-AE77-403D-9A73-3BB3B93E27E5}" type="pres">
      <dgm:prSet presAssocID="{EA5F1AF0-4C05-41D6-9B4E-C8FDF5FC4EA6}" presName="linNode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4A466A7E-BC8A-401B-8BB9-D8256C51FB3B}" type="pres">
      <dgm:prSet presAssocID="{EA5F1AF0-4C05-41D6-9B4E-C8FDF5FC4EA6}" presName="parentShp" presStyleLbl="node1" presStyleIdx="1" presStyleCnt="2">
        <dgm:presLayoutVars>
          <dgm:bulletEnabled val="1"/>
        </dgm:presLayoutVars>
      </dgm:prSet>
      <dgm:spPr/>
    </dgm:pt>
    <dgm:pt modelId="{DD83C346-6743-4CB4-8D1D-384D599C0CF7}" type="pres">
      <dgm:prSet presAssocID="{EA5F1AF0-4C05-41D6-9B4E-C8FDF5FC4EA6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9378940B-5D4F-4F2E-8A01-4EE9E7DEB3A8}" type="presOf" srcId="{EA5F1AF0-4C05-41D6-9B4E-C8FDF5FC4EA6}" destId="{4A466A7E-BC8A-401B-8BB9-D8256C51FB3B}" srcOrd="0" destOrd="0" presId="urn:microsoft.com/office/officeart/2005/8/layout/vList6"/>
    <dgm:cxn modelId="{5BA66F11-2324-4CF1-8871-F9D38933A714}" srcId="{EA5F1AF0-4C05-41D6-9B4E-C8FDF5FC4EA6}" destId="{27F952CA-EEDC-4B6A-A6B7-C4CC365DF30C}" srcOrd="0" destOrd="0" parTransId="{E335DF79-C92B-4762-8557-11D44BE3BD25}" sibTransId="{46F77311-C5FC-42BD-A663-43F6B5F11768}"/>
    <dgm:cxn modelId="{CA49301A-24AD-4D7C-A6DA-39A80F0CB54D}" srcId="{BF7EB8EA-5130-455E-897A-2AB40AECEAD2}" destId="{30190D37-EA16-44DE-87F1-36FE86828418}" srcOrd="0" destOrd="0" parTransId="{06CF6024-A33C-47D6-9F6E-CAE14CAB0E7F}" sibTransId="{92EE7F29-DBE3-4392-AE3E-314A895F8590}"/>
    <dgm:cxn modelId="{76435928-F7BC-4CC8-87E8-6785B621DDDB}" type="presOf" srcId="{126272C1-D13D-4DAD-86AC-17076B0BA1C0}" destId="{C3EC1046-BC5B-48A6-A99F-97BDE0A65823}" srcOrd="0" destOrd="0" presId="urn:microsoft.com/office/officeart/2005/8/layout/vList6"/>
    <dgm:cxn modelId="{70EE8550-6B46-4DA5-AD07-AA180CF49225}" type="presOf" srcId="{30190D37-EA16-44DE-87F1-36FE86828418}" destId="{48A8F0DB-D8E0-4FBE-85EF-F68550D265DD}" srcOrd="0" destOrd="0" presId="urn:microsoft.com/office/officeart/2005/8/layout/vList6"/>
    <dgm:cxn modelId="{C3A86186-9A92-4836-800D-E0DB3A660AAC}" type="presOf" srcId="{BF7EB8EA-5130-455E-897A-2AB40AECEAD2}" destId="{A46600E4-AE35-4873-BB4B-05119304F557}" srcOrd="0" destOrd="0" presId="urn:microsoft.com/office/officeart/2005/8/layout/vList6"/>
    <dgm:cxn modelId="{C9541FAF-FE5D-450D-B587-EC1C501CB1F5}" type="presOf" srcId="{27F952CA-EEDC-4B6A-A6B7-C4CC365DF30C}" destId="{DD83C346-6743-4CB4-8D1D-384D599C0CF7}" srcOrd="0" destOrd="0" presId="urn:microsoft.com/office/officeart/2005/8/layout/vList6"/>
    <dgm:cxn modelId="{3CE98AD7-A4AE-43DD-A98B-9E4D76BF2A42}" srcId="{30190D37-EA16-44DE-87F1-36FE86828418}" destId="{126272C1-D13D-4DAD-86AC-17076B0BA1C0}" srcOrd="0" destOrd="0" parTransId="{41B6DEE9-FDE0-4614-B046-65842C4AC0E2}" sibTransId="{0BFE408E-0286-4609-BF4F-C5C17EE2620B}"/>
    <dgm:cxn modelId="{55BF38FF-0AFB-4996-9304-4DFD08E87E38}" srcId="{BF7EB8EA-5130-455E-897A-2AB40AECEAD2}" destId="{EA5F1AF0-4C05-41D6-9B4E-C8FDF5FC4EA6}" srcOrd="1" destOrd="0" parTransId="{53335858-594A-44E0-B0B1-63062E298280}" sibTransId="{E5B5F964-31FE-42E9-A3A8-50AA848133B7}"/>
    <dgm:cxn modelId="{B3B97463-61D1-454B-B1A6-256F29295D9B}" type="presParOf" srcId="{A46600E4-AE35-4873-BB4B-05119304F557}" destId="{7D0F6D59-655F-4441-BEEC-1502F2711D71}" srcOrd="0" destOrd="0" presId="urn:microsoft.com/office/officeart/2005/8/layout/vList6"/>
    <dgm:cxn modelId="{F3D4A4D4-F20D-4811-8900-C5825D328BFE}" type="presParOf" srcId="{7D0F6D59-655F-4441-BEEC-1502F2711D71}" destId="{48A8F0DB-D8E0-4FBE-85EF-F68550D265DD}" srcOrd="0" destOrd="0" presId="urn:microsoft.com/office/officeart/2005/8/layout/vList6"/>
    <dgm:cxn modelId="{85633A4D-203D-4D78-8238-65B8726F3CE9}" type="presParOf" srcId="{7D0F6D59-655F-4441-BEEC-1502F2711D71}" destId="{C3EC1046-BC5B-48A6-A99F-97BDE0A65823}" srcOrd="1" destOrd="0" presId="urn:microsoft.com/office/officeart/2005/8/layout/vList6"/>
    <dgm:cxn modelId="{569249E6-2B2A-45AB-A88C-BCE4AA1360CA}" type="presParOf" srcId="{A46600E4-AE35-4873-BB4B-05119304F557}" destId="{60ED7CC8-B8C6-4823-8108-7A9EB51B816F}" srcOrd="1" destOrd="0" presId="urn:microsoft.com/office/officeart/2005/8/layout/vList6"/>
    <dgm:cxn modelId="{3DBFF14D-36C7-450C-BFE8-108F564D878D}" type="presParOf" srcId="{A46600E4-AE35-4873-BB4B-05119304F557}" destId="{0E09535D-AE77-403D-9A73-3BB3B93E27E5}" srcOrd="2" destOrd="0" presId="urn:microsoft.com/office/officeart/2005/8/layout/vList6"/>
    <dgm:cxn modelId="{5ED9B93C-1BE4-4738-9940-96243E8365EB}" type="presParOf" srcId="{0E09535D-AE77-403D-9A73-3BB3B93E27E5}" destId="{4A466A7E-BC8A-401B-8BB9-D8256C51FB3B}" srcOrd="0" destOrd="0" presId="urn:microsoft.com/office/officeart/2005/8/layout/vList6"/>
    <dgm:cxn modelId="{884F22FA-A671-4DE4-B455-CC32C25789A0}" type="presParOf" srcId="{0E09535D-AE77-403D-9A73-3BB3B93E27E5}" destId="{DD83C346-6743-4CB4-8D1D-384D599C0CF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0398367-3CDF-4ADD-93C5-E17DB92EA096}" type="doc">
      <dgm:prSet loTypeId="urn:microsoft.com/office/officeart/2005/8/layout/target3" loCatId="list" qsTypeId="urn:microsoft.com/office/officeart/2005/8/quickstyle/simple1" qsCatId="simple" csTypeId="urn:microsoft.com/office/officeart/2005/8/colors/colorful1" csCatId="colorful" phldr="1"/>
      <dgm:spPr>
        <a:scene3d>
          <a:camera prst="obliqueTopRight"/>
          <a:lightRig rig="threePt" dir="t"/>
        </a:scene3d>
      </dgm:spPr>
      <dgm:t>
        <a:bodyPr/>
        <a:lstStyle/>
        <a:p>
          <a:endParaRPr lang="en-GB"/>
        </a:p>
      </dgm:t>
    </dgm:pt>
    <dgm:pt modelId="{1D4EFE8D-6CFC-45B0-AE57-742552B5F01B}">
      <dgm:prSet phldrT="[Text]" custT="1"/>
      <dgm:spPr/>
      <dgm:t>
        <a:bodyPr/>
        <a:lstStyle/>
        <a:p>
          <a:pPr algn="l"/>
          <a:r>
            <a:rPr lang="en-US" sz="2000" dirty="0">
              <a:latin typeface="Aharoni" pitchFamily="2" charset="-79"/>
              <a:cs typeface="Aharoni" pitchFamily="2" charset="-79"/>
            </a:rPr>
            <a:t>Cutting:  materials cut by sharp blades</a:t>
          </a:r>
          <a:endParaRPr lang="en-GB" sz="2000" dirty="0"/>
        </a:p>
      </dgm:t>
    </dgm:pt>
    <dgm:pt modelId="{725BE697-CDBC-4CBF-A5EE-D0E2D4CF014F}" type="parTrans" cxnId="{BF92F5A4-588B-4312-B66F-FF2B24A83F2B}">
      <dgm:prSet/>
      <dgm:spPr/>
      <dgm:t>
        <a:bodyPr/>
        <a:lstStyle/>
        <a:p>
          <a:endParaRPr lang="en-GB"/>
        </a:p>
      </dgm:t>
    </dgm:pt>
    <dgm:pt modelId="{3A0559B9-CB0A-4997-847E-5C8177939FB2}" type="sibTrans" cxnId="{BF92F5A4-588B-4312-B66F-FF2B24A83F2B}">
      <dgm:prSet/>
      <dgm:spPr/>
      <dgm:t>
        <a:bodyPr/>
        <a:lstStyle/>
        <a:p>
          <a:endParaRPr lang="en-GB"/>
        </a:p>
      </dgm:t>
    </dgm:pt>
    <dgm:pt modelId="{BB601DE1-D4E8-4D7E-BE9F-79039C776C2A}">
      <dgm:prSet phldrT="[Text]" custT="1"/>
      <dgm:spPr/>
      <dgm:t>
        <a:bodyPr/>
        <a:lstStyle/>
        <a:p>
          <a:pPr algn="l"/>
          <a:r>
            <a:rPr lang="en-US" sz="2000" dirty="0">
              <a:latin typeface="Aharoni" pitchFamily="2" charset="-79"/>
              <a:cs typeface="Aharoni" pitchFamily="2" charset="-79"/>
            </a:rPr>
            <a:t>Compression: materials is crushed by pressure.</a:t>
          </a:r>
          <a:endParaRPr lang="en-GB" sz="2000" dirty="0"/>
        </a:p>
      </dgm:t>
    </dgm:pt>
    <dgm:pt modelId="{B70346F0-1FA5-45A8-9E9C-787F968C6369}" type="parTrans" cxnId="{73F86EE1-BECA-4A64-A661-F162FCFE8D1B}">
      <dgm:prSet/>
      <dgm:spPr/>
      <dgm:t>
        <a:bodyPr/>
        <a:lstStyle/>
        <a:p>
          <a:endParaRPr lang="en-GB"/>
        </a:p>
      </dgm:t>
    </dgm:pt>
    <dgm:pt modelId="{9EDE0C66-0948-4523-B938-046D3038CBC8}" type="sibTrans" cxnId="{73F86EE1-BECA-4A64-A661-F162FCFE8D1B}">
      <dgm:prSet/>
      <dgm:spPr/>
      <dgm:t>
        <a:bodyPr/>
        <a:lstStyle/>
        <a:p>
          <a:endParaRPr lang="en-GB"/>
        </a:p>
      </dgm:t>
    </dgm:pt>
    <dgm:pt modelId="{56602C4B-2474-4F32-8317-0DEE1E8303CF}">
      <dgm:prSet phldrT="[Text]"/>
      <dgm:spPr/>
      <dgm:t>
        <a:bodyPr/>
        <a:lstStyle/>
        <a:p>
          <a:pPr algn="just"/>
          <a:r>
            <a:rPr lang="en-US" dirty="0">
              <a:latin typeface="Aharoni" pitchFamily="2" charset="-79"/>
              <a:cs typeface="Aharoni" pitchFamily="2" charset="-79"/>
            </a:rPr>
            <a:t>Impact:  stationary materials hit moving materials at high speed or strikes a stationary surface (case of machine)             shatters of materials to small pieces.</a:t>
          </a:r>
          <a:endParaRPr lang="en-GB" dirty="0"/>
        </a:p>
      </dgm:t>
    </dgm:pt>
    <dgm:pt modelId="{FBAB6E6B-5291-4ADE-9C3D-BD9896BD56E4}" type="parTrans" cxnId="{64CA3AAF-07D5-4408-8824-FDBA60E6755C}">
      <dgm:prSet/>
      <dgm:spPr/>
      <dgm:t>
        <a:bodyPr/>
        <a:lstStyle/>
        <a:p>
          <a:endParaRPr lang="en-GB"/>
        </a:p>
      </dgm:t>
    </dgm:pt>
    <dgm:pt modelId="{8F020053-A9A1-4B49-8A06-2E311B0A9F0F}" type="sibTrans" cxnId="{64CA3AAF-07D5-4408-8824-FDBA60E6755C}">
      <dgm:prSet/>
      <dgm:spPr/>
      <dgm:t>
        <a:bodyPr/>
        <a:lstStyle/>
        <a:p>
          <a:endParaRPr lang="en-GB"/>
        </a:p>
      </dgm:t>
    </dgm:pt>
    <dgm:pt modelId="{B3DF8262-8BA8-4836-B6C9-3D9E1FCA89C8}">
      <dgm:prSet phldrT="[Text]"/>
      <dgm:spPr/>
      <dgm:t>
        <a:bodyPr/>
        <a:lstStyle/>
        <a:p>
          <a:pPr algn="just"/>
          <a:r>
            <a:rPr lang="en-US" dirty="0">
              <a:latin typeface="Aharoni" pitchFamily="2" charset="-79"/>
              <a:cs typeface="Aharoni" pitchFamily="2" charset="-79"/>
            </a:rPr>
            <a:t>Attrition: materials subjected to pressure and surfaces are moving relative to each other      shear forces which breaks particles. </a:t>
          </a:r>
          <a:endParaRPr lang="en-GB" dirty="0"/>
        </a:p>
      </dgm:t>
    </dgm:pt>
    <dgm:pt modelId="{45BDA406-4D53-4CB3-AFDA-7BCE8DB0E014}" type="parTrans" cxnId="{B4B102CC-A37F-4C3A-9EE8-74C33F916838}">
      <dgm:prSet/>
      <dgm:spPr/>
      <dgm:t>
        <a:bodyPr/>
        <a:lstStyle/>
        <a:p>
          <a:endParaRPr lang="en-GB"/>
        </a:p>
      </dgm:t>
    </dgm:pt>
    <dgm:pt modelId="{157333F1-FA42-4A73-B197-F5C9FFBCE6B2}" type="sibTrans" cxnId="{B4B102CC-A37F-4C3A-9EE8-74C33F916838}">
      <dgm:prSet/>
      <dgm:spPr/>
      <dgm:t>
        <a:bodyPr/>
        <a:lstStyle/>
        <a:p>
          <a:endParaRPr lang="en-GB"/>
        </a:p>
      </dgm:t>
    </dgm:pt>
    <dgm:pt modelId="{DF896EF8-8CFA-40F2-8CAB-1FA6A40B27F4}" type="pres">
      <dgm:prSet presAssocID="{10398367-3CDF-4ADD-93C5-E17DB92EA09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D61B33C-D1EF-4718-9B71-318FB5C654E2}" type="pres">
      <dgm:prSet presAssocID="{1D4EFE8D-6CFC-45B0-AE57-742552B5F01B}" presName="circle1" presStyleLbl="node1" presStyleIdx="0" presStyleCnt="4"/>
      <dgm:spPr>
        <a:sp3d>
          <a:bevelT w="165100" prst="coolSlant"/>
        </a:sp3d>
      </dgm:spPr>
    </dgm:pt>
    <dgm:pt modelId="{6B2D980E-4AC8-429B-BF4D-D36FF1877817}" type="pres">
      <dgm:prSet presAssocID="{1D4EFE8D-6CFC-45B0-AE57-742552B5F01B}" presName="space" presStyleCnt="0"/>
      <dgm:spPr/>
    </dgm:pt>
    <dgm:pt modelId="{E61A3BF1-CFDF-428B-96AC-EBCEC5291746}" type="pres">
      <dgm:prSet presAssocID="{1D4EFE8D-6CFC-45B0-AE57-742552B5F01B}" presName="rect1" presStyleLbl="alignAcc1" presStyleIdx="0" presStyleCnt="4"/>
      <dgm:spPr/>
    </dgm:pt>
    <dgm:pt modelId="{7D3CED60-1245-4002-814B-77929A443894}" type="pres">
      <dgm:prSet presAssocID="{BB601DE1-D4E8-4D7E-BE9F-79039C776C2A}" presName="vertSpace2" presStyleLbl="node1" presStyleIdx="0" presStyleCnt="4"/>
      <dgm:spPr/>
    </dgm:pt>
    <dgm:pt modelId="{2FEB61F2-FB0D-4907-9BCD-AD9AD8A9BF7B}" type="pres">
      <dgm:prSet presAssocID="{BB601DE1-D4E8-4D7E-BE9F-79039C776C2A}" presName="circle2" presStyleLbl="node1" presStyleIdx="1" presStyleCnt="4"/>
      <dgm:spPr/>
    </dgm:pt>
    <dgm:pt modelId="{D3ED34C3-D385-4CFA-8308-6A78AB35D7DF}" type="pres">
      <dgm:prSet presAssocID="{BB601DE1-D4E8-4D7E-BE9F-79039C776C2A}" presName="rect2" presStyleLbl="alignAcc1" presStyleIdx="1" presStyleCnt="4"/>
      <dgm:spPr/>
    </dgm:pt>
    <dgm:pt modelId="{02D9D23A-FBBF-4F9D-9CD9-174B8D1E42CF}" type="pres">
      <dgm:prSet presAssocID="{56602C4B-2474-4F32-8317-0DEE1E8303CF}" presName="vertSpace3" presStyleLbl="node1" presStyleIdx="1" presStyleCnt="4"/>
      <dgm:spPr/>
    </dgm:pt>
    <dgm:pt modelId="{FEB5FD55-62B0-4356-809C-F1A9C344C5C8}" type="pres">
      <dgm:prSet presAssocID="{56602C4B-2474-4F32-8317-0DEE1E8303CF}" presName="circle3" presStyleLbl="node1" presStyleIdx="2" presStyleCnt="4"/>
      <dgm:spPr/>
    </dgm:pt>
    <dgm:pt modelId="{C98CAF4D-F42B-4B56-B890-26F948EFC276}" type="pres">
      <dgm:prSet presAssocID="{56602C4B-2474-4F32-8317-0DEE1E8303CF}" presName="rect3" presStyleLbl="alignAcc1" presStyleIdx="2" presStyleCnt="4"/>
      <dgm:spPr/>
    </dgm:pt>
    <dgm:pt modelId="{FAC2FDD1-58F0-4DAB-B2D1-481E2EF77C7A}" type="pres">
      <dgm:prSet presAssocID="{B3DF8262-8BA8-4836-B6C9-3D9E1FCA89C8}" presName="vertSpace4" presStyleLbl="node1" presStyleIdx="2" presStyleCnt="4"/>
      <dgm:spPr/>
    </dgm:pt>
    <dgm:pt modelId="{BE14B5C4-3598-4572-993B-A6CAF31F7F54}" type="pres">
      <dgm:prSet presAssocID="{B3DF8262-8BA8-4836-B6C9-3D9E1FCA89C8}" presName="circle4" presStyleLbl="node1" presStyleIdx="3" presStyleCnt="4"/>
      <dgm:spPr/>
    </dgm:pt>
    <dgm:pt modelId="{8FE31129-1577-4562-8658-42B0E709403C}" type="pres">
      <dgm:prSet presAssocID="{B3DF8262-8BA8-4836-B6C9-3D9E1FCA89C8}" presName="rect4" presStyleLbl="alignAcc1" presStyleIdx="3" presStyleCnt="4"/>
      <dgm:spPr/>
    </dgm:pt>
    <dgm:pt modelId="{05C7A30F-8F08-4FF1-9E88-B6FF89092996}" type="pres">
      <dgm:prSet presAssocID="{1D4EFE8D-6CFC-45B0-AE57-742552B5F01B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6806D8DD-9DCD-4994-BC7C-B035FB7FBF88}" type="pres">
      <dgm:prSet presAssocID="{BB601DE1-D4E8-4D7E-BE9F-79039C776C2A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ABD956D1-0E40-43DE-836D-4D7C0B3039B5}" type="pres">
      <dgm:prSet presAssocID="{56602C4B-2474-4F32-8317-0DEE1E8303CF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5190E9C7-E12E-416C-AABA-95014395F936}" type="pres">
      <dgm:prSet presAssocID="{B3DF8262-8BA8-4836-B6C9-3D9E1FCA89C8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BBBAF82B-886C-4A48-B71A-EAB1CC3F5D66}" type="presOf" srcId="{56602C4B-2474-4F32-8317-0DEE1E8303CF}" destId="{ABD956D1-0E40-43DE-836D-4D7C0B3039B5}" srcOrd="1" destOrd="0" presId="urn:microsoft.com/office/officeart/2005/8/layout/target3"/>
    <dgm:cxn modelId="{3F91E14C-8821-4C35-A4EE-39C3F02E4789}" type="presOf" srcId="{10398367-3CDF-4ADD-93C5-E17DB92EA096}" destId="{DF896EF8-8CFA-40F2-8CAB-1FA6A40B27F4}" srcOrd="0" destOrd="0" presId="urn:microsoft.com/office/officeart/2005/8/layout/target3"/>
    <dgm:cxn modelId="{687D7081-D19B-4C21-ACD5-370773FDFCF0}" type="presOf" srcId="{BB601DE1-D4E8-4D7E-BE9F-79039C776C2A}" destId="{6806D8DD-9DCD-4994-BC7C-B035FB7FBF88}" srcOrd="1" destOrd="0" presId="urn:microsoft.com/office/officeart/2005/8/layout/target3"/>
    <dgm:cxn modelId="{BF92F5A4-588B-4312-B66F-FF2B24A83F2B}" srcId="{10398367-3CDF-4ADD-93C5-E17DB92EA096}" destId="{1D4EFE8D-6CFC-45B0-AE57-742552B5F01B}" srcOrd="0" destOrd="0" parTransId="{725BE697-CDBC-4CBF-A5EE-D0E2D4CF014F}" sibTransId="{3A0559B9-CB0A-4997-847E-5C8177939FB2}"/>
    <dgm:cxn modelId="{64CA3AAF-07D5-4408-8824-FDBA60E6755C}" srcId="{10398367-3CDF-4ADD-93C5-E17DB92EA096}" destId="{56602C4B-2474-4F32-8317-0DEE1E8303CF}" srcOrd="2" destOrd="0" parTransId="{FBAB6E6B-5291-4ADE-9C3D-BD9896BD56E4}" sibTransId="{8F020053-A9A1-4B49-8A06-2E311B0A9F0F}"/>
    <dgm:cxn modelId="{1CDF94AF-42D3-4F15-9CBF-E5FF90B4F2FC}" type="presOf" srcId="{BB601DE1-D4E8-4D7E-BE9F-79039C776C2A}" destId="{D3ED34C3-D385-4CFA-8308-6A78AB35D7DF}" srcOrd="0" destOrd="0" presId="urn:microsoft.com/office/officeart/2005/8/layout/target3"/>
    <dgm:cxn modelId="{F4E7DDC3-86F2-4C6B-9BAE-5C4F873A6779}" type="presOf" srcId="{1D4EFE8D-6CFC-45B0-AE57-742552B5F01B}" destId="{05C7A30F-8F08-4FF1-9E88-B6FF89092996}" srcOrd="1" destOrd="0" presId="urn:microsoft.com/office/officeart/2005/8/layout/target3"/>
    <dgm:cxn modelId="{1B5FB3C6-9824-4154-A655-DB9E8476044B}" type="presOf" srcId="{B3DF8262-8BA8-4836-B6C9-3D9E1FCA89C8}" destId="{8FE31129-1577-4562-8658-42B0E709403C}" srcOrd="0" destOrd="0" presId="urn:microsoft.com/office/officeart/2005/8/layout/target3"/>
    <dgm:cxn modelId="{B4B102CC-A37F-4C3A-9EE8-74C33F916838}" srcId="{10398367-3CDF-4ADD-93C5-E17DB92EA096}" destId="{B3DF8262-8BA8-4836-B6C9-3D9E1FCA89C8}" srcOrd="3" destOrd="0" parTransId="{45BDA406-4D53-4CB3-AFDA-7BCE8DB0E014}" sibTransId="{157333F1-FA42-4A73-B197-F5C9FFBCE6B2}"/>
    <dgm:cxn modelId="{4046A5D2-EA39-4E59-9E1C-04DF0DBE8F59}" type="presOf" srcId="{B3DF8262-8BA8-4836-B6C9-3D9E1FCA89C8}" destId="{5190E9C7-E12E-416C-AABA-95014395F936}" srcOrd="1" destOrd="0" presId="urn:microsoft.com/office/officeart/2005/8/layout/target3"/>
    <dgm:cxn modelId="{73F86EE1-BECA-4A64-A661-F162FCFE8D1B}" srcId="{10398367-3CDF-4ADD-93C5-E17DB92EA096}" destId="{BB601DE1-D4E8-4D7E-BE9F-79039C776C2A}" srcOrd="1" destOrd="0" parTransId="{B70346F0-1FA5-45A8-9E9C-787F968C6369}" sibTransId="{9EDE0C66-0948-4523-B938-046D3038CBC8}"/>
    <dgm:cxn modelId="{4F2E51EA-717A-401B-BBF3-154A326ACA25}" type="presOf" srcId="{56602C4B-2474-4F32-8317-0DEE1E8303CF}" destId="{C98CAF4D-F42B-4B56-B890-26F948EFC276}" srcOrd="0" destOrd="0" presId="urn:microsoft.com/office/officeart/2005/8/layout/target3"/>
    <dgm:cxn modelId="{D9D295F0-9CA9-48A0-984D-D58480F5EF34}" type="presOf" srcId="{1D4EFE8D-6CFC-45B0-AE57-742552B5F01B}" destId="{E61A3BF1-CFDF-428B-96AC-EBCEC5291746}" srcOrd="0" destOrd="0" presId="urn:microsoft.com/office/officeart/2005/8/layout/target3"/>
    <dgm:cxn modelId="{E9555725-A136-48B3-AC8D-2ED009BBC12B}" type="presParOf" srcId="{DF896EF8-8CFA-40F2-8CAB-1FA6A40B27F4}" destId="{2D61B33C-D1EF-4718-9B71-318FB5C654E2}" srcOrd="0" destOrd="0" presId="urn:microsoft.com/office/officeart/2005/8/layout/target3"/>
    <dgm:cxn modelId="{D02518B9-FDE4-4653-A838-93FDF0613005}" type="presParOf" srcId="{DF896EF8-8CFA-40F2-8CAB-1FA6A40B27F4}" destId="{6B2D980E-4AC8-429B-BF4D-D36FF1877817}" srcOrd="1" destOrd="0" presId="urn:microsoft.com/office/officeart/2005/8/layout/target3"/>
    <dgm:cxn modelId="{AF77A5A0-C7D9-4005-A407-98ADBCFEE273}" type="presParOf" srcId="{DF896EF8-8CFA-40F2-8CAB-1FA6A40B27F4}" destId="{E61A3BF1-CFDF-428B-96AC-EBCEC5291746}" srcOrd="2" destOrd="0" presId="urn:microsoft.com/office/officeart/2005/8/layout/target3"/>
    <dgm:cxn modelId="{0527639E-1A6B-4535-BA7E-09102B77EE3F}" type="presParOf" srcId="{DF896EF8-8CFA-40F2-8CAB-1FA6A40B27F4}" destId="{7D3CED60-1245-4002-814B-77929A443894}" srcOrd="3" destOrd="0" presId="urn:microsoft.com/office/officeart/2005/8/layout/target3"/>
    <dgm:cxn modelId="{9A231743-B362-4AFD-A567-A15E5D95838F}" type="presParOf" srcId="{DF896EF8-8CFA-40F2-8CAB-1FA6A40B27F4}" destId="{2FEB61F2-FB0D-4907-9BCD-AD9AD8A9BF7B}" srcOrd="4" destOrd="0" presId="urn:microsoft.com/office/officeart/2005/8/layout/target3"/>
    <dgm:cxn modelId="{2016C3DE-F036-42EA-98E8-CAA4049DF94F}" type="presParOf" srcId="{DF896EF8-8CFA-40F2-8CAB-1FA6A40B27F4}" destId="{D3ED34C3-D385-4CFA-8308-6A78AB35D7DF}" srcOrd="5" destOrd="0" presId="urn:microsoft.com/office/officeart/2005/8/layout/target3"/>
    <dgm:cxn modelId="{6F723943-5121-4195-97A4-74285B4D0F85}" type="presParOf" srcId="{DF896EF8-8CFA-40F2-8CAB-1FA6A40B27F4}" destId="{02D9D23A-FBBF-4F9D-9CD9-174B8D1E42CF}" srcOrd="6" destOrd="0" presId="urn:microsoft.com/office/officeart/2005/8/layout/target3"/>
    <dgm:cxn modelId="{72A765E9-0254-4378-9DEA-D86EB41D9136}" type="presParOf" srcId="{DF896EF8-8CFA-40F2-8CAB-1FA6A40B27F4}" destId="{FEB5FD55-62B0-4356-809C-F1A9C344C5C8}" srcOrd="7" destOrd="0" presId="urn:microsoft.com/office/officeart/2005/8/layout/target3"/>
    <dgm:cxn modelId="{3DC6B328-9F89-45CA-9E59-6337DEA7345A}" type="presParOf" srcId="{DF896EF8-8CFA-40F2-8CAB-1FA6A40B27F4}" destId="{C98CAF4D-F42B-4B56-B890-26F948EFC276}" srcOrd="8" destOrd="0" presId="urn:microsoft.com/office/officeart/2005/8/layout/target3"/>
    <dgm:cxn modelId="{47F7424A-2D00-4382-BC3F-B40525BE7D50}" type="presParOf" srcId="{DF896EF8-8CFA-40F2-8CAB-1FA6A40B27F4}" destId="{FAC2FDD1-58F0-4DAB-B2D1-481E2EF77C7A}" srcOrd="9" destOrd="0" presId="urn:microsoft.com/office/officeart/2005/8/layout/target3"/>
    <dgm:cxn modelId="{12B6A699-42C1-4582-A680-07E5A56EA55F}" type="presParOf" srcId="{DF896EF8-8CFA-40F2-8CAB-1FA6A40B27F4}" destId="{BE14B5C4-3598-4572-993B-A6CAF31F7F54}" srcOrd="10" destOrd="0" presId="urn:microsoft.com/office/officeart/2005/8/layout/target3"/>
    <dgm:cxn modelId="{A5F60F25-5F97-46C2-89C8-B717AC83382C}" type="presParOf" srcId="{DF896EF8-8CFA-40F2-8CAB-1FA6A40B27F4}" destId="{8FE31129-1577-4562-8658-42B0E709403C}" srcOrd="11" destOrd="0" presId="urn:microsoft.com/office/officeart/2005/8/layout/target3"/>
    <dgm:cxn modelId="{82026168-0FEE-4C5C-9B33-ADDB427BA331}" type="presParOf" srcId="{DF896EF8-8CFA-40F2-8CAB-1FA6A40B27F4}" destId="{05C7A30F-8F08-4FF1-9E88-B6FF89092996}" srcOrd="12" destOrd="0" presId="urn:microsoft.com/office/officeart/2005/8/layout/target3"/>
    <dgm:cxn modelId="{0F0447FA-720D-41E0-9A4C-21882E1DA7D6}" type="presParOf" srcId="{DF896EF8-8CFA-40F2-8CAB-1FA6A40B27F4}" destId="{6806D8DD-9DCD-4994-BC7C-B035FB7FBF88}" srcOrd="13" destOrd="0" presId="urn:microsoft.com/office/officeart/2005/8/layout/target3"/>
    <dgm:cxn modelId="{0F8BB58E-0705-48F3-8425-30F851A8C3BF}" type="presParOf" srcId="{DF896EF8-8CFA-40F2-8CAB-1FA6A40B27F4}" destId="{ABD956D1-0E40-43DE-836D-4D7C0B3039B5}" srcOrd="14" destOrd="0" presId="urn:microsoft.com/office/officeart/2005/8/layout/target3"/>
    <dgm:cxn modelId="{3EA85ED7-70F2-419D-A999-190A7C45ACEE}" type="presParOf" srcId="{DF896EF8-8CFA-40F2-8CAB-1FA6A40B27F4}" destId="{5190E9C7-E12E-416C-AABA-95014395F936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1914FE4-2163-4C19-8405-A3466FEF0748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8F411189-D61F-441E-ACB2-386432954D63}">
      <dgm:prSet phldrT="[Text]"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endParaRPr lang="en-US" sz="1600" u="sng" dirty="0">
            <a:latin typeface="Arial Black" pitchFamily="34" charset="0"/>
          </a:endParaRPr>
        </a:p>
        <a:p>
          <a:r>
            <a:rPr lang="en-US" sz="1600" u="sng" dirty="0">
              <a:latin typeface="Arial Black" pitchFamily="34" charset="0"/>
            </a:rPr>
            <a:t>Principle:</a:t>
          </a:r>
        </a:p>
        <a:p>
          <a:r>
            <a:rPr lang="en-US" sz="1600" dirty="0">
              <a:latin typeface="Arial Black" pitchFamily="34" charset="0"/>
              <a:cs typeface="Aharoni" pitchFamily="2" charset="-79"/>
            </a:rPr>
            <a:t>Operates as an impact between rapidly moving hammers mounted on the rotor and the powder material.</a:t>
          </a:r>
          <a:endParaRPr lang="en-GB" sz="1600" dirty="0">
            <a:latin typeface="Arial Black" pitchFamily="34" charset="0"/>
          </a:endParaRPr>
        </a:p>
      </dgm:t>
    </dgm:pt>
    <dgm:pt modelId="{F4E90CE5-6FBE-4240-B631-60EE8E979A86}" type="parTrans" cxnId="{F254CDE6-62FB-4946-A507-7F7584547734}">
      <dgm:prSet/>
      <dgm:spPr/>
      <dgm:t>
        <a:bodyPr/>
        <a:lstStyle/>
        <a:p>
          <a:endParaRPr lang="en-GB"/>
        </a:p>
      </dgm:t>
    </dgm:pt>
    <dgm:pt modelId="{BD7340A9-102E-4FFD-9F39-D182F4F30208}" type="sibTrans" cxnId="{F254CDE6-62FB-4946-A507-7F7584547734}">
      <dgm:prSet/>
      <dgm:spPr/>
      <dgm:t>
        <a:bodyPr/>
        <a:lstStyle/>
        <a:p>
          <a:endParaRPr lang="en-GB"/>
        </a:p>
      </dgm:t>
    </dgm:pt>
    <dgm:pt modelId="{FBA1976B-379B-433D-941C-4EE0DD540754}">
      <dgm:prSet phldrT="[Text]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rial Black" pitchFamily="34" charset="0"/>
            </a:rPr>
            <a:t>Used for almost any type of size reduction (dry material, wet filter-press cakes, ointment, slurries).</a:t>
          </a:r>
          <a:endParaRPr lang="en-GB" dirty="0"/>
        </a:p>
      </dgm:t>
    </dgm:pt>
    <dgm:pt modelId="{36636B53-1F1B-49CF-B9C5-7EFA3442EFCC}" type="parTrans" cxnId="{1EA0619E-3AEF-44C2-8797-7D4B04D2C5C8}">
      <dgm:prSet/>
      <dgm:spPr/>
      <dgm:t>
        <a:bodyPr/>
        <a:lstStyle/>
        <a:p>
          <a:endParaRPr lang="en-GB"/>
        </a:p>
      </dgm:t>
    </dgm:pt>
    <dgm:pt modelId="{3AC287EE-21CF-43D0-AE6F-D9513146155F}" type="sibTrans" cxnId="{1EA0619E-3AEF-44C2-8797-7D4B04D2C5C8}">
      <dgm:prSet/>
      <dgm:spPr/>
      <dgm:t>
        <a:bodyPr/>
        <a:lstStyle/>
        <a:p>
          <a:endParaRPr lang="en-GB"/>
        </a:p>
      </dgm:t>
    </dgm:pt>
    <dgm:pt modelId="{6437843D-4B17-4E9F-A9AB-CE8AE6BA606C}">
      <dgm:prSet phldrT="[Text]"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en-US" sz="1600" dirty="0">
              <a:effectLst/>
              <a:latin typeface="Arial Black" pitchFamily="34" charset="0"/>
            </a:rPr>
            <a:t>It is p</a:t>
          </a:r>
          <a:r>
            <a:rPr lang="en-US" sz="1600" b="1" cap="none" dirty="0">
              <a:ln w="11430"/>
              <a:solidFill>
                <a:sysClr val="windowText" lastClr="000000"/>
              </a:solidFill>
              <a:effectLst/>
              <a:latin typeface="Arial Black" pitchFamily="34" charset="0"/>
              <a:cs typeface="Aldhabi" pitchFamily="2" charset="-78"/>
            </a:rPr>
            <a:t>opular in pharmaceutical industry because of versatility</a:t>
          </a:r>
          <a:endParaRPr lang="en-GB" sz="1600" dirty="0">
            <a:effectLst/>
            <a:latin typeface="Arial Black" pitchFamily="34" charset="0"/>
          </a:endParaRPr>
        </a:p>
      </dgm:t>
    </dgm:pt>
    <dgm:pt modelId="{6B8054C9-EC02-45A6-A42D-0F4703529BAA}" type="parTrans" cxnId="{1E6A05E2-EDCB-4075-9C71-93FB2A2108B9}">
      <dgm:prSet/>
      <dgm:spPr/>
      <dgm:t>
        <a:bodyPr/>
        <a:lstStyle/>
        <a:p>
          <a:endParaRPr lang="en-GB"/>
        </a:p>
      </dgm:t>
    </dgm:pt>
    <dgm:pt modelId="{446AC2DF-407B-4D45-8D13-DD79031ACA0D}" type="sibTrans" cxnId="{1E6A05E2-EDCB-4075-9C71-93FB2A2108B9}">
      <dgm:prSet/>
      <dgm:spPr/>
      <dgm:t>
        <a:bodyPr/>
        <a:lstStyle/>
        <a:p>
          <a:endParaRPr lang="en-GB"/>
        </a:p>
      </dgm:t>
    </dgm:pt>
    <dgm:pt modelId="{253E6927-0A59-4A9A-8D7D-FA8F68054C91}" type="pres">
      <dgm:prSet presAssocID="{31914FE4-2163-4C19-8405-A3466FEF074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8E13FE3-3238-4CC1-A020-72559FD5AE59}" type="pres">
      <dgm:prSet presAssocID="{8F411189-D61F-441E-ACB2-386432954D63}" presName="circle1" presStyleLbl="node1" presStyleIdx="0" presStyleCnt="3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89DD9F4A-C929-4484-BCA6-FC839EE92559}" type="pres">
      <dgm:prSet presAssocID="{8F411189-D61F-441E-ACB2-386432954D63}" presName="space" presStyleCnt="0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7170FCA0-43D2-4E6E-A1F3-B0BA21645A97}" type="pres">
      <dgm:prSet presAssocID="{8F411189-D61F-441E-ACB2-386432954D63}" presName="rect1" presStyleLbl="alignAcc1" presStyleIdx="0" presStyleCnt="3" custScaleX="100386" custScaleY="125270"/>
      <dgm:spPr/>
    </dgm:pt>
    <dgm:pt modelId="{F3F8EC92-C85F-4665-8521-78DDDACFCCA9}" type="pres">
      <dgm:prSet presAssocID="{FBA1976B-379B-433D-941C-4EE0DD540754}" presName="vertSpace2" presStyleLbl="node1" presStyleIdx="0" presStyleCnt="3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14BE5F87-2C52-4C13-A90C-A2BCB835F22B}" type="pres">
      <dgm:prSet presAssocID="{FBA1976B-379B-433D-941C-4EE0DD540754}" presName="circle2" presStyleLbl="node1" presStyleIdx="1" presStyleCnt="3"/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BDD0ACE8-F16A-428F-9AD6-564E219875EF}" type="pres">
      <dgm:prSet presAssocID="{FBA1976B-379B-433D-941C-4EE0DD540754}" presName="rect2" presStyleLbl="alignAcc1" presStyleIdx="1" presStyleCnt="3" custScaleX="100579" custScaleY="104257" custLinFactNeighborY="8995"/>
      <dgm:spPr/>
    </dgm:pt>
    <dgm:pt modelId="{362CF2FF-70FE-466D-AFE4-1F620FE5163C}" type="pres">
      <dgm:prSet presAssocID="{6437843D-4B17-4E9F-A9AB-CE8AE6BA606C}" presName="vertSpace3" presStyleLbl="node1" presStyleIdx="1" presStyleCnt="3"/>
      <dgm:spPr/>
    </dgm:pt>
    <dgm:pt modelId="{CD59A88B-0322-49AC-91AF-13B3524A70D1}" type="pres">
      <dgm:prSet presAssocID="{6437843D-4B17-4E9F-A9AB-CE8AE6BA606C}" presName="circle3" presStyleLbl="node1" presStyleIdx="2" presStyleCnt="3"/>
      <dgm:spPr/>
    </dgm:pt>
    <dgm:pt modelId="{66684F5B-7810-4278-9BE1-4C7207463B4A}" type="pres">
      <dgm:prSet presAssocID="{6437843D-4B17-4E9F-A9AB-CE8AE6BA606C}" presName="rect3" presStyleLbl="alignAcc1" presStyleIdx="2" presStyleCnt="3" custLinFactNeighborY="25752"/>
      <dgm:spPr/>
    </dgm:pt>
    <dgm:pt modelId="{AB2FF908-8CC1-4B20-BEF0-D586419DA363}" type="pres">
      <dgm:prSet presAssocID="{8F411189-D61F-441E-ACB2-386432954D63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E8476BD3-5F83-4D78-AFA3-F2DE45639EEC}" type="pres">
      <dgm:prSet presAssocID="{FBA1976B-379B-433D-941C-4EE0DD540754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5D11740E-A5E1-43C5-91FB-8D62963ADF8B}" type="pres">
      <dgm:prSet presAssocID="{6437843D-4B17-4E9F-A9AB-CE8AE6BA606C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DFB0B81B-D71D-4817-83A8-B2DCC3E2371E}" type="presOf" srcId="{8F411189-D61F-441E-ACB2-386432954D63}" destId="{AB2FF908-8CC1-4B20-BEF0-D586419DA363}" srcOrd="1" destOrd="0" presId="urn:microsoft.com/office/officeart/2005/8/layout/target3"/>
    <dgm:cxn modelId="{F14C7C33-C193-4612-975E-C41B630DC454}" type="presOf" srcId="{6437843D-4B17-4E9F-A9AB-CE8AE6BA606C}" destId="{5D11740E-A5E1-43C5-91FB-8D62963ADF8B}" srcOrd="1" destOrd="0" presId="urn:microsoft.com/office/officeart/2005/8/layout/target3"/>
    <dgm:cxn modelId="{A6F52D69-0C20-48A0-8840-2C05B53762CA}" type="presOf" srcId="{8F411189-D61F-441E-ACB2-386432954D63}" destId="{7170FCA0-43D2-4E6E-A1F3-B0BA21645A97}" srcOrd="0" destOrd="0" presId="urn:microsoft.com/office/officeart/2005/8/layout/target3"/>
    <dgm:cxn modelId="{6EEA5180-B6B1-4AE6-97F4-27696EE4BB4A}" type="presOf" srcId="{6437843D-4B17-4E9F-A9AB-CE8AE6BA606C}" destId="{66684F5B-7810-4278-9BE1-4C7207463B4A}" srcOrd="0" destOrd="0" presId="urn:microsoft.com/office/officeart/2005/8/layout/target3"/>
    <dgm:cxn modelId="{1EA0619E-3AEF-44C2-8797-7D4B04D2C5C8}" srcId="{31914FE4-2163-4C19-8405-A3466FEF0748}" destId="{FBA1976B-379B-433D-941C-4EE0DD540754}" srcOrd="1" destOrd="0" parTransId="{36636B53-1F1B-49CF-B9C5-7EFA3442EFCC}" sibTransId="{3AC287EE-21CF-43D0-AE6F-D9513146155F}"/>
    <dgm:cxn modelId="{B2EF83B5-8B68-417E-AF35-10F1D9668713}" type="presOf" srcId="{FBA1976B-379B-433D-941C-4EE0DD540754}" destId="{BDD0ACE8-F16A-428F-9AD6-564E219875EF}" srcOrd="0" destOrd="0" presId="urn:microsoft.com/office/officeart/2005/8/layout/target3"/>
    <dgm:cxn modelId="{28239AD2-531A-4007-9A9E-860CA601D595}" type="presOf" srcId="{31914FE4-2163-4C19-8405-A3466FEF0748}" destId="{253E6927-0A59-4A9A-8D7D-FA8F68054C91}" srcOrd="0" destOrd="0" presId="urn:microsoft.com/office/officeart/2005/8/layout/target3"/>
    <dgm:cxn modelId="{1E6A05E2-EDCB-4075-9C71-93FB2A2108B9}" srcId="{31914FE4-2163-4C19-8405-A3466FEF0748}" destId="{6437843D-4B17-4E9F-A9AB-CE8AE6BA606C}" srcOrd="2" destOrd="0" parTransId="{6B8054C9-EC02-45A6-A42D-0F4703529BAA}" sibTransId="{446AC2DF-407B-4D45-8D13-DD79031ACA0D}"/>
    <dgm:cxn modelId="{F254CDE6-62FB-4946-A507-7F7584547734}" srcId="{31914FE4-2163-4C19-8405-A3466FEF0748}" destId="{8F411189-D61F-441E-ACB2-386432954D63}" srcOrd="0" destOrd="0" parTransId="{F4E90CE5-6FBE-4240-B631-60EE8E979A86}" sibTransId="{BD7340A9-102E-4FFD-9F39-D182F4F30208}"/>
    <dgm:cxn modelId="{A9244EF4-9F0F-4CA4-AD94-66B0F34C373C}" type="presOf" srcId="{FBA1976B-379B-433D-941C-4EE0DD540754}" destId="{E8476BD3-5F83-4D78-AFA3-F2DE45639EEC}" srcOrd="1" destOrd="0" presId="urn:microsoft.com/office/officeart/2005/8/layout/target3"/>
    <dgm:cxn modelId="{AD2B851D-C841-4770-A46A-F747E55B28E9}" type="presParOf" srcId="{253E6927-0A59-4A9A-8D7D-FA8F68054C91}" destId="{78E13FE3-3238-4CC1-A020-72559FD5AE59}" srcOrd="0" destOrd="0" presId="urn:microsoft.com/office/officeart/2005/8/layout/target3"/>
    <dgm:cxn modelId="{4DD2BCD3-8C39-4FF2-A23E-6C102B48C58C}" type="presParOf" srcId="{253E6927-0A59-4A9A-8D7D-FA8F68054C91}" destId="{89DD9F4A-C929-4484-BCA6-FC839EE92559}" srcOrd="1" destOrd="0" presId="urn:microsoft.com/office/officeart/2005/8/layout/target3"/>
    <dgm:cxn modelId="{67BDB3CF-39E6-4FB8-B241-1BBB5DC12D5C}" type="presParOf" srcId="{253E6927-0A59-4A9A-8D7D-FA8F68054C91}" destId="{7170FCA0-43D2-4E6E-A1F3-B0BA21645A97}" srcOrd="2" destOrd="0" presId="urn:microsoft.com/office/officeart/2005/8/layout/target3"/>
    <dgm:cxn modelId="{D38359F2-152F-42E9-86A7-7D7A88773D7E}" type="presParOf" srcId="{253E6927-0A59-4A9A-8D7D-FA8F68054C91}" destId="{F3F8EC92-C85F-4665-8521-78DDDACFCCA9}" srcOrd="3" destOrd="0" presId="urn:microsoft.com/office/officeart/2005/8/layout/target3"/>
    <dgm:cxn modelId="{BE0E7FCE-A5D8-4D30-BD2A-8DB0A335F15E}" type="presParOf" srcId="{253E6927-0A59-4A9A-8D7D-FA8F68054C91}" destId="{14BE5F87-2C52-4C13-A90C-A2BCB835F22B}" srcOrd="4" destOrd="0" presId="urn:microsoft.com/office/officeart/2005/8/layout/target3"/>
    <dgm:cxn modelId="{CAEA7C42-B0D1-4BC6-AEE7-9B0C67E1F3CB}" type="presParOf" srcId="{253E6927-0A59-4A9A-8D7D-FA8F68054C91}" destId="{BDD0ACE8-F16A-428F-9AD6-564E219875EF}" srcOrd="5" destOrd="0" presId="urn:microsoft.com/office/officeart/2005/8/layout/target3"/>
    <dgm:cxn modelId="{CB710252-639B-4B4E-A41D-597C1A9F0F71}" type="presParOf" srcId="{253E6927-0A59-4A9A-8D7D-FA8F68054C91}" destId="{362CF2FF-70FE-466D-AFE4-1F620FE5163C}" srcOrd="6" destOrd="0" presId="urn:microsoft.com/office/officeart/2005/8/layout/target3"/>
    <dgm:cxn modelId="{3A4FAF58-9405-45F5-8D4B-1364902CE087}" type="presParOf" srcId="{253E6927-0A59-4A9A-8D7D-FA8F68054C91}" destId="{CD59A88B-0322-49AC-91AF-13B3524A70D1}" srcOrd="7" destOrd="0" presId="urn:microsoft.com/office/officeart/2005/8/layout/target3"/>
    <dgm:cxn modelId="{E2065232-B1A1-46BD-8A07-050EF6B0394B}" type="presParOf" srcId="{253E6927-0A59-4A9A-8D7D-FA8F68054C91}" destId="{66684F5B-7810-4278-9BE1-4C7207463B4A}" srcOrd="8" destOrd="0" presId="urn:microsoft.com/office/officeart/2005/8/layout/target3"/>
    <dgm:cxn modelId="{77919387-BBCA-460D-A304-41DBF5009C4D}" type="presParOf" srcId="{253E6927-0A59-4A9A-8D7D-FA8F68054C91}" destId="{AB2FF908-8CC1-4B20-BEF0-D586419DA363}" srcOrd="9" destOrd="0" presId="urn:microsoft.com/office/officeart/2005/8/layout/target3"/>
    <dgm:cxn modelId="{923AB912-39E1-43BF-9487-4A4D86014793}" type="presParOf" srcId="{253E6927-0A59-4A9A-8D7D-FA8F68054C91}" destId="{E8476BD3-5F83-4D78-AFA3-F2DE45639EEC}" srcOrd="10" destOrd="0" presId="urn:microsoft.com/office/officeart/2005/8/layout/target3"/>
    <dgm:cxn modelId="{21A60772-6E97-42EC-9505-4D308EAB43B7}" type="presParOf" srcId="{253E6927-0A59-4A9A-8D7D-FA8F68054C91}" destId="{5D11740E-A5E1-43C5-91FB-8D62963ADF8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3EE1724-2241-4F7B-86C5-75AAC152C168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ED1EA00-B34C-48B5-96FB-1358CD71DC3E}">
      <dgm:prSet phldrT="[Text]"/>
      <dgm:spPr/>
      <dgm:t>
        <a:bodyPr/>
        <a:lstStyle/>
        <a:p>
          <a:pPr algn="ctr"/>
          <a:r>
            <a:rPr lang="en-US" b="1" u="sng" dirty="0">
              <a:latin typeface="Algerian" pitchFamily="82" charset="0"/>
            </a:rPr>
            <a:t>Principle</a:t>
          </a:r>
          <a:r>
            <a:rPr lang="en-US" b="1" dirty="0">
              <a:latin typeface="Algerian" pitchFamily="82" charset="0"/>
            </a:rPr>
            <a:t>:</a:t>
          </a:r>
          <a:r>
            <a:rPr lang="en-US" dirty="0"/>
            <a:t> </a:t>
          </a:r>
        </a:p>
        <a:p>
          <a:pPr algn="ctr" rtl="0"/>
          <a:r>
            <a:rPr lang="en-US" dirty="0">
              <a:latin typeface="Aharoni" pitchFamily="2" charset="-79"/>
              <a:cs typeface="Aharoni" pitchFamily="2" charset="-79"/>
            </a:rPr>
            <a:t>combination of compression and shearing action.</a:t>
          </a:r>
          <a:endParaRPr lang="en-GB" dirty="0"/>
        </a:p>
      </dgm:t>
    </dgm:pt>
    <dgm:pt modelId="{1B473AD0-1C02-4F17-96B6-70EC84828993}" type="parTrans" cxnId="{1AE7BECE-DC64-4A9F-8893-B097C791ACA6}">
      <dgm:prSet/>
      <dgm:spPr/>
      <dgm:t>
        <a:bodyPr/>
        <a:lstStyle/>
        <a:p>
          <a:endParaRPr lang="en-GB"/>
        </a:p>
      </dgm:t>
    </dgm:pt>
    <dgm:pt modelId="{D7C1F114-6933-4367-B3EE-0E1F72731154}" type="sibTrans" cxnId="{1AE7BECE-DC64-4A9F-8893-B097C791ACA6}">
      <dgm:prSet/>
      <dgm:spPr/>
      <dgm:t>
        <a:bodyPr/>
        <a:lstStyle/>
        <a:p>
          <a:endParaRPr lang="en-GB"/>
        </a:p>
      </dgm:t>
    </dgm:pt>
    <dgm:pt modelId="{742FB302-5B00-4CB7-9DEA-A39246817A0C}">
      <dgm:prSet phldrT="[Text]"/>
      <dgm:spPr/>
      <dgm:t>
        <a:bodyPr/>
        <a:lstStyle/>
        <a:p>
          <a:pPr algn="ctr"/>
          <a:r>
            <a:rPr lang="en-US" b="1">
              <a:latin typeface="Algerian" pitchFamily="82" charset="0"/>
            </a:rPr>
            <a:t>Mechanism of action: </a:t>
          </a:r>
        </a:p>
        <a:p>
          <a:pPr algn="ctr" rtl="0"/>
          <a:r>
            <a:rPr lang="en-US">
              <a:latin typeface="Aharoni" pitchFamily="2" charset="-79"/>
              <a:cs typeface="Aharoni" pitchFamily="2" charset="-79"/>
            </a:rPr>
            <a:t>2-5 smooth rollers operating at different speed.</a:t>
          </a:r>
          <a:endParaRPr lang="en-GB" dirty="0"/>
        </a:p>
      </dgm:t>
    </dgm:pt>
    <dgm:pt modelId="{964B3A3F-E0D2-4374-BE35-B316C925FC35}" type="parTrans" cxnId="{13D080B6-DF63-4478-A0DB-98000268C067}">
      <dgm:prSet/>
      <dgm:spPr/>
      <dgm:t>
        <a:bodyPr/>
        <a:lstStyle/>
        <a:p>
          <a:endParaRPr lang="en-GB"/>
        </a:p>
      </dgm:t>
    </dgm:pt>
    <dgm:pt modelId="{3A26A7A3-3E27-4A26-9F1B-34FB16466015}" type="sibTrans" cxnId="{13D080B6-DF63-4478-A0DB-98000268C067}">
      <dgm:prSet/>
      <dgm:spPr/>
      <dgm:t>
        <a:bodyPr/>
        <a:lstStyle/>
        <a:p>
          <a:endParaRPr lang="en-GB"/>
        </a:p>
      </dgm:t>
    </dgm:pt>
    <dgm:pt modelId="{66F56A80-2FC1-4750-AE1A-AE9AE0925FFC}" type="pres">
      <dgm:prSet presAssocID="{C3EE1724-2241-4F7B-86C5-75AAC152C168}" presName="linear" presStyleCnt="0">
        <dgm:presLayoutVars>
          <dgm:dir/>
          <dgm:resizeHandles val="exact"/>
        </dgm:presLayoutVars>
      </dgm:prSet>
      <dgm:spPr/>
    </dgm:pt>
    <dgm:pt modelId="{62FF1B84-F37F-4C46-A58E-FAFE0ADD3B28}" type="pres">
      <dgm:prSet presAssocID="{2ED1EA00-B34C-48B5-96FB-1358CD71DC3E}" presName="comp" presStyleCnt="0"/>
      <dgm:spPr/>
    </dgm:pt>
    <dgm:pt modelId="{D6F8B37E-46EC-46ED-91DB-C5DD117A8391}" type="pres">
      <dgm:prSet presAssocID="{2ED1EA00-B34C-48B5-96FB-1358CD71DC3E}" presName="box" presStyleLbl="node1" presStyleIdx="0" presStyleCnt="2"/>
      <dgm:spPr/>
    </dgm:pt>
    <dgm:pt modelId="{177147D6-62C6-4728-A756-0E09B28A508E}" type="pres">
      <dgm:prSet presAssocID="{2ED1EA00-B34C-48B5-96FB-1358CD71DC3E}" presName="img" presStyleLbl="fgImgPlace1" presStyleIdx="0" presStyleCnt="2"/>
      <dgm:spPr/>
    </dgm:pt>
    <dgm:pt modelId="{6534A11B-4EA6-4927-9454-D8C9B749BA7D}" type="pres">
      <dgm:prSet presAssocID="{2ED1EA00-B34C-48B5-96FB-1358CD71DC3E}" presName="text" presStyleLbl="node1" presStyleIdx="0" presStyleCnt="2">
        <dgm:presLayoutVars>
          <dgm:bulletEnabled val="1"/>
        </dgm:presLayoutVars>
      </dgm:prSet>
      <dgm:spPr/>
    </dgm:pt>
    <dgm:pt modelId="{4D0455DA-634B-43EA-AD10-7A1E70DE0112}" type="pres">
      <dgm:prSet presAssocID="{D7C1F114-6933-4367-B3EE-0E1F72731154}" presName="spacer" presStyleCnt="0"/>
      <dgm:spPr/>
    </dgm:pt>
    <dgm:pt modelId="{63829CC3-0CF0-4975-BB44-91784CDD2CCA}" type="pres">
      <dgm:prSet presAssocID="{742FB302-5B00-4CB7-9DEA-A39246817A0C}" presName="comp" presStyleCnt="0"/>
      <dgm:spPr/>
    </dgm:pt>
    <dgm:pt modelId="{37E40847-5508-4B29-950C-D73739F7E778}" type="pres">
      <dgm:prSet presAssocID="{742FB302-5B00-4CB7-9DEA-A39246817A0C}" presName="box" presStyleLbl="node1" presStyleIdx="1" presStyleCnt="2"/>
      <dgm:spPr/>
    </dgm:pt>
    <dgm:pt modelId="{ED79A455-8D14-44C3-9E12-6C0CF32EEB37}" type="pres">
      <dgm:prSet presAssocID="{742FB302-5B00-4CB7-9DEA-A39246817A0C}" presName="img" presStyleLbl="fgImgPlace1" presStyleIdx="1" presStyleCnt="2"/>
      <dgm:spPr/>
    </dgm:pt>
    <dgm:pt modelId="{FBA8970A-ABDF-43A9-A168-E4AEB38BB274}" type="pres">
      <dgm:prSet presAssocID="{742FB302-5B00-4CB7-9DEA-A39246817A0C}" presName="text" presStyleLbl="node1" presStyleIdx="1" presStyleCnt="2">
        <dgm:presLayoutVars>
          <dgm:bulletEnabled val="1"/>
        </dgm:presLayoutVars>
      </dgm:prSet>
      <dgm:spPr/>
    </dgm:pt>
  </dgm:ptLst>
  <dgm:cxnLst>
    <dgm:cxn modelId="{3A346509-AC96-4F83-ADB9-5A714A0A16C9}" type="presOf" srcId="{C3EE1724-2241-4F7B-86C5-75AAC152C168}" destId="{66F56A80-2FC1-4750-AE1A-AE9AE0925FFC}" srcOrd="0" destOrd="0" presId="urn:microsoft.com/office/officeart/2005/8/layout/vList4"/>
    <dgm:cxn modelId="{FF60ECA6-028B-4F58-940C-F524461D424F}" type="presOf" srcId="{2ED1EA00-B34C-48B5-96FB-1358CD71DC3E}" destId="{D6F8B37E-46EC-46ED-91DB-C5DD117A8391}" srcOrd="0" destOrd="0" presId="urn:microsoft.com/office/officeart/2005/8/layout/vList4"/>
    <dgm:cxn modelId="{12A963A7-9C3A-435F-BD72-B70217A83DF3}" type="presOf" srcId="{742FB302-5B00-4CB7-9DEA-A39246817A0C}" destId="{37E40847-5508-4B29-950C-D73739F7E778}" srcOrd="0" destOrd="0" presId="urn:microsoft.com/office/officeart/2005/8/layout/vList4"/>
    <dgm:cxn modelId="{13D080B6-DF63-4478-A0DB-98000268C067}" srcId="{C3EE1724-2241-4F7B-86C5-75AAC152C168}" destId="{742FB302-5B00-4CB7-9DEA-A39246817A0C}" srcOrd="1" destOrd="0" parTransId="{964B3A3F-E0D2-4374-BE35-B316C925FC35}" sibTransId="{3A26A7A3-3E27-4A26-9F1B-34FB16466015}"/>
    <dgm:cxn modelId="{1AE7BECE-DC64-4A9F-8893-B097C791ACA6}" srcId="{C3EE1724-2241-4F7B-86C5-75AAC152C168}" destId="{2ED1EA00-B34C-48B5-96FB-1358CD71DC3E}" srcOrd="0" destOrd="0" parTransId="{1B473AD0-1C02-4F17-96B6-70EC84828993}" sibTransId="{D7C1F114-6933-4367-B3EE-0E1F72731154}"/>
    <dgm:cxn modelId="{7CFEFACF-5FAB-4921-BC1D-DD2D4EDF64D4}" type="presOf" srcId="{742FB302-5B00-4CB7-9DEA-A39246817A0C}" destId="{FBA8970A-ABDF-43A9-A168-E4AEB38BB274}" srcOrd="1" destOrd="0" presId="urn:microsoft.com/office/officeart/2005/8/layout/vList4"/>
    <dgm:cxn modelId="{FB0A20D2-DF2A-49A0-8BF5-A01994023A35}" type="presOf" srcId="{2ED1EA00-B34C-48B5-96FB-1358CD71DC3E}" destId="{6534A11B-4EA6-4927-9454-D8C9B749BA7D}" srcOrd="1" destOrd="0" presId="urn:microsoft.com/office/officeart/2005/8/layout/vList4"/>
    <dgm:cxn modelId="{0702C578-6730-44D3-8C67-1BB032E7E690}" type="presParOf" srcId="{66F56A80-2FC1-4750-AE1A-AE9AE0925FFC}" destId="{62FF1B84-F37F-4C46-A58E-FAFE0ADD3B28}" srcOrd="0" destOrd="0" presId="urn:microsoft.com/office/officeart/2005/8/layout/vList4"/>
    <dgm:cxn modelId="{71ADABD8-84C0-4683-820E-3B6FC6E3B720}" type="presParOf" srcId="{62FF1B84-F37F-4C46-A58E-FAFE0ADD3B28}" destId="{D6F8B37E-46EC-46ED-91DB-C5DD117A8391}" srcOrd="0" destOrd="0" presId="urn:microsoft.com/office/officeart/2005/8/layout/vList4"/>
    <dgm:cxn modelId="{F2CC76FC-B9A3-4618-9629-382EAB7C024A}" type="presParOf" srcId="{62FF1B84-F37F-4C46-A58E-FAFE0ADD3B28}" destId="{177147D6-62C6-4728-A756-0E09B28A508E}" srcOrd="1" destOrd="0" presId="urn:microsoft.com/office/officeart/2005/8/layout/vList4"/>
    <dgm:cxn modelId="{2339484A-D3A4-4340-B0EC-EE6BC355EE5F}" type="presParOf" srcId="{62FF1B84-F37F-4C46-A58E-FAFE0ADD3B28}" destId="{6534A11B-4EA6-4927-9454-D8C9B749BA7D}" srcOrd="2" destOrd="0" presId="urn:microsoft.com/office/officeart/2005/8/layout/vList4"/>
    <dgm:cxn modelId="{3F71FFEB-D988-43F9-8236-D1B33B4FBA60}" type="presParOf" srcId="{66F56A80-2FC1-4750-AE1A-AE9AE0925FFC}" destId="{4D0455DA-634B-43EA-AD10-7A1E70DE0112}" srcOrd="1" destOrd="0" presId="urn:microsoft.com/office/officeart/2005/8/layout/vList4"/>
    <dgm:cxn modelId="{F38BE7C1-5AA9-4C6B-8652-39A0F57FD63A}" type="presParOf" srcId="{66F56A80-2FC1-4750-AE1A-AE9AE0925FFC}" destId="{63829CC3-0CF0-4975-BB44-91784CDD2CCA}" srcOrd="2" destOrd="0" presId="urn:microsoft.com/office/officeart/2005/8/layout/vList4"/>
    <dgm:cxn modelId="{18D1BBB4-72D3-4210-A498-F65E78CF1BD6}" type="presParOf" srcId="{63829CC3-0CF0-4975-BB44-91784CDD2CCA}" destId="{37E40847-5508-4B29-950C-D73739F7E778}" srcOrd="0" destOrd="0" presId="urn:microsoft.com/office/officeart/2005/8/layout/vList4"/>
    <dgm:cxn modelId="{F8EA4DAE-2AA6-4867-9110-D55DD6F9E6D9}" type="presParOf" srcId="{63829CC3-0CF0-4975-BB44-91784CDD2CCA}" destId="{ED79A455-8D14-44C3-9E12-6C0CF32EEB37}" srcOrd="1" destOrd="0" presId="urn:microsoft.com/office/officeart/2005/8/layout/vList4"/>
    <dgm:cxn modelId="{E1EE502D-CA4F-4878-A4D1-C29446BBE5F8}" type="presParOf" srcId="{63829CC3-0CF0-4975-BB44-91784CDD2CCA}" destId="{FBA8970A-ABDF-43A9-A168-E4AEB38BB27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27A9F40-CE46-4E78-8E56-5A6166208581}" type="doc">
      <dgm:prSet loTypeId="urn:microsoft.com/office/officeart/2005/8/layout/pyramid2" loCatId="list" qsTypeId="urn:microsoft.com/office/officeart/2005/8/quickstyle/simple1" qsCatId="simple" csTypeId="urn:microsoft.com/office/officeart/2005/8/colors/accent2_5" csCatId="accent2" phldr="1"/>
      <dgm:spPr/>
    </dgm:pt>
    <dgm:pt modelId="{382F9138-17EF-4122-B629-E504A3846468}">
      <dgm:prSet phldrT="[Text]"/>
      <dgm:spPr/>
      <dgm:t>
        <a:bodyPr/>
        <a:lstStyle/>
        <a:p>
          <a:pPr rtl="0"/>
          <a:r>
            <a:rPr lang="en-US" u="sng" dirty="0">
              <a:latin typeface="Aharoni" pitchFamily="2" charset="-79"/>
              <a:cs typeface="Aharoni" pitchFamily="2" charset="-79"/>
            </a:rPr>
            <a:t>Principle</a:t>
          </a:r>
          <a:r>
            <a:rPr lang="en-US" dirty="0">
              <a:latin typeface="Aharoni" pitchFamily="2" charset="-79"/>
              <a:cs typeface="Aharoni" pitchFamily="2" charset="-79"/>
            </a:rPr>
            <a:t>: cutting and shearing action</a:t>
          </a:r>
          <a:endParaRPr lang="en-GB" dirty="0"/>
        </a:p>
      </dgm:t>
    </dgm:pt>
    <dgm:pt modelId="{91974B57-013F-4939-8C67-B06A5BA0A456}" type="parTrans" cxnId="{9AE2CE82-6199-46DE-B9A7-3F4D7E5FF2A5}">
      <dgm:prSet/>
      <dgm:spPr/>
      <dgm:t>
        <a:bodyPr/>
        <a:lstStyle/>
        <a:p>
          <a:endParaRPr lang="en-GB"/>
        </a:p>
      </dgm:t>
    </dgm:pt>
    <dgm:pt modelId="{6BAD0DEC-4DB4-4D8E-BE43-8FA168671488}" type="sibTrans" cxnId="{9AE2CE82-6199-46DE-B9A7-3F4D7E5FF2A5}">
      <dgm:prSet/>
      <dgm:spPr/>
      <dgm:t>
        <a:bodyPr/>
        <a:lstStyle/>
        <a:p>
          <a:endParaRPr lang="en-GB"/>
        </a:p>
      </dgm:t>
    </dgm:pt>
    <dgm:pt modelId="{BCD26AD7-477A-4BDE-822C-3D36409B61E2}">
      <dgm:prSet phldrT="[Text]"/>
      <dgm:spPr/>
      <dgm:t>
        <a:bodyPr/>
        <a:lstStyle/>
        <a:p>
          <a:pPr rtl="0"/>
          <a:r>
            <a:rPr lang="en-US" dirty="0">
              <a:latin typeface="Aharoni" pitchFamily="2" charset="-79"/>
              <a:cs typeface="Aharoni" pitchFamily="2" charset="-79"/>
            </a:rPr>
            <a:t>Uses: for fibrous and tough material.</a:t>
          </a:r>
          <a:endParaRPr lang="en-GB" dirty="0"/>
        </a:p>
      </dgm:t>
    </dgm:pt>
    <dgm:pt modelId="{603C3C33-6F6C-4B1E-AA1A-883E49A8D89B}" type="parTrans" cxnId="{A76757C5-5E47-40C1-B8E6-ACFC76C68208}">
      <dgm:prSet/>
      <dgm:spPr/>
      <dgm:t>
        <a:bodyPr/>
        <a:lstStyle/>
        <a:p>
          <a:endParaRPr lang="en-GB"/>
        </a:p>
      </dgm:t>
    </dgm:pt>
    <dgm:pt modelId="{2780B86F-2A6A-407A-AB65-8F057137CC6A}" type="sibTrans" cxnId="{A76757C5-5E47-40C1-B8E6-ACFC76C68208}">
      <dgm:prSet/>
      <dgm:spPr/>
      <dgm:t>
        <a:bodyPr/>
        <a:lstStyle/>
        <a:p>
          <a:endParaRPr lang="en-GB"/>
        </a:p>
      </dgm:t>
    </dgm:pt>
    <dgm:pt modelId="{EDD47C3E-58FE-44AE-82F4-A98124A22169}">
      <dgm:prSet phldrT="[Text]"/>
      <dgm:spPr/>
      <dgm:t>
        <a:bodyPr/>
        <a:lstStyle/>
        <a:p>
          <a:pPr rtl="0"/>
          <a:r>
            <a:rPr lang="en-US" dirty="0">
              <a:latin typeface="Aharoni" pitchFamily="2" charset="-79"/>
              <a:cs typeface="Aharoni" pitchFamily="2" charset="-79"/>
            </a:rPr>
            <a:t>Types: single and double runner disc mills.</a:t>
          </a:r>
          <a:endParaRPr lang="en-GB" dirty="0"/>
        </a:p>
      </dgm:t>
    </dgm:pt>
    <dgm:pt modelId="{C0100C84-91A3-4685-87D2-9C137698034F}" type="parTrans" cxnId="{A1B60C64-08CB-4151-AB08-87477434554E}">
      <dgm:prSet/>
      <dgm:spPr/>
      <dgm:t>
        <a:bodyPr/>
        <a:lstStyle/>
        <a:p>
          <a:endParaRPr lang="en-GB"/>
        </a:p>
      </dgm:t>
    </dgm:pt>
    <dgm:pt modelId="{8FF39D43-2D3D-47E0-A075-660D62AC1656}" type="sibTrans" cxnId="{A1B60C64-08CB-4151-AB08-87477434554E}">
      <dgm:prSet/>
      <dgm:spPr/>
      <dgm:t>
        <a:bodyPr/>
        <a:lstStyle/>
        <a:p>
          <a:endParaRPr lang="en-GB"/>
        </a:p>
      </dgm:t>
    </dgm:pt>
    <dgm:pt modelId="{26F181D6-EABA-4183-9D8F-6F964195C831}" type="pres">
      <dgm:prSet presAssocID="{B27A9F40-CE46-4E78-8E56-5A6166208581}" presName="compositeShape" presStyleCnt="0">
        <dgm:presLayoutVars>
          <dgm:dir/>
          <dgm:resizeHandles/>
        </dgm:presLayoutVars>
      </dgm:prSet>
      <dgm:spPr/>
    </dgm:pt>
    <dgm:pt modelId="{D92310E4-2AE4-4268-8FF3-BF161E7E5FA7}" type="pres">
      <dgm:prSet presAssocID="{B27A9F40-CE46-4E78-8E56-5A6166208581}" presName="pyramid" presStyleLbl="node1" presStyleIdx="0" presStyleCnt="1"/>
      <dgm:spPr/>
    </dgm:pt>
    <dgm:pt modelId="{8FA1BB3A-EE57-4271-9B01-7EF0FC0ADB1F}" type="pres">
      <dgm:prSet presAssocID="{B27A9F40-CE46-4E78-8E56-5A6166208581}" presName="theList" presStyleCnt="0"/>
      <dgm:spPr/>
    </dgm:pt>
    <dgm:pt modelId="{18C05811-D1FF-4752-994B-6E78CD3D4BB0}" type="pres">
      <dgm:prSet presAssocID="{382F9138-17EF-4122-B629-E504A3846468}" presName="aNode" presStyleLbl="fgAcc1" presStyleIdx="0" presStyleCnt="3">
        <dgm:presLayoutVars>
          <dgm:bulletEnabled val="1"/>
        </dgm:presLayoutVars>
      </dgm:prSet>
      <dgm:spPr/>
    </dgm:pt>
    <dgm:pt modelId="{D80F7A40-B8CB-4B2F-9759-2F79E930DFF5}" type="pres">
      <dgm:prSet presAssocID="{382F9138-17EF-4122-B629-E504A3846468}" presName="aSpace" presStyleCnt="0"/>
      <dgm:spPr/>
    </dgm:pt>
    <dgm:pt modelId="{8A87D861-E9E3-470D-A0C7-DFBF5DD7BA55}" type="pres">
      <dgm:prSet presAssocID="{BCD26AD7-477A-4BDE-822C-3D36409B61E2}" presName="aNode" presStyleLbl="fgAcc1" presStyleIdx="1" presStyleCnt="3">
        <dgm:presLayoutVars>
          <dgm:bulletEnabled val="1"/>
        </dgm:presLayoutVars>
      </dgm:prSet>
      <dgm:spPr/>
    </dgm:pt>
    <dgm:pt modelId="{F2F86FF2-5C28-4DAF-8590-4B94170D6DEC}" type="pres">
      <dgm:prSet presAssocID="{BCD26AD7-477A-4BDE-822C-3D36409B61E2}" presName="aSpace" presStyleCnt="0"/>
      <dgm:spPr/>
    </dgm:pt>
    <dgm:pt modelId="{2F1E4588-3EFB-42B9-8EBE-52190CF410A5}" type="pres">
      <dgm:prSet presAssocID="{EDD47C3E-58FE-44AE-82F4-A98124A22169}" presName="aNode" presStyleLbl="fgAcc1" presStyleIdx="2" presStyleCnt="3">
        <dgm:presLayoutVars>
          <dgm:bulletEnabled val="1"/>
        </dgm:presLayoutVars>
      </dgm:prSet>
      <dgm:spPr/>
    </dgm:pt>
    <dgm:pt modelId="{922F846D-5862-4575-85A8-68D63284F9AD}" type="pres">
      <dgm:prSet presAssocID="{EDD47C3E-58FE-44AE-82F4-A98124A22169}" presName="aSpace" presStyleCnt="0"/>
      <dgm:spPr/>
    </dgm:pt>
  </dgm:ptLst>
  <dgm:cxnLst>
    <dgm:cxn modelId="{A1B60C64-08CB-4151-AB08-87477434554E}" srcId="{B27A9F40-CE46-4E78-8E56-5A6166208581}" destId="{EDD47C3E-58FE-44AE-82F4-A98124A22169}" srcOrd="2" destOrd="0" parTransId="{C0100C84-91A3-4685-87D2-9C137698034F}" sibTransId="{8FF39D43-2D3D-47E0-A075-660D62AC1656}"/>
    <dgm:cxn modelId="{9AE2CE82-6199-46DE-B9A7-3F4D7E5FF2A5}" srcId="{B27A9F40-CE46-4E78-8E56-5A6166208581}" destId="{382F9138-17EF-4122-B629-E504A3846468}" srcOrd="0" destOrd="0" parTransId="{91974B57-013F-4939-8C67-B06A5BA0A456}" sibTransId="{6BAD0DEC-4DB4-4D8E-BE43-8FA168671488}"/>
    <dgm:cxn modelId="{BCE15FA3-2C21-42F9-AD1B-891E21AD9849}" type="presOf" srcId="{BCD26AD7-477A-4BDE-822C-3D36409B61E2}" destId="{8A87D861-E9E3-470D-A0C7-DFBF5DD7BA55}" srcOrd="0" destOrd="0" presId="urn:microsoft.com/office/officeart/2005/8/layout/pyramid2"/>
    <dgm:cxn modelId="{D98AF1AD-AE0E-48F1-9A85-3B0AA926B28C}" type="presOf" srcId="{B27A9F40-CE46-4E78-8E56-5A6166208581}" destId="{26F181D6-EABA-4183-9D8F-6F964195C831}" srcOrd="0" destOrd="0" presId="urn:microsoft.com/office/officeart/2005/8/layout/pyramid2"/>
    <dgm:cxn modelId="{AAD9E9AF-F0EB-4605-B066-8BBEBC8B3B71}" type="presOf" srcId="{EDD47C3E-58FE-44AE-82F4-A98124A22169}" destId="{2F1E4588-3EFB-42B9-8EBE-52190CF410A5}" srcOrd="0" destOrd="0" presId="urn:microsoft.com/office/officeart/2005/8/layout/pyramid2"/>
    <dgm:cxn modelId="{A76757C5-5E47-40C1-B8E6-ACFC76C68208}" srcId="{B27A9F40-CE46-4E78-8E56-5A6166208581}" destId="{BCD26AD7-477A-4BDE-822C-3D36409B61E2}" srcOrd="1" destOrd="0" parTransId="{603C3C33-6F6C-4B1E-AA1A-883E49A8D89B}" sibTransId="{2780B86F-2A6A-407A-AB65-8F057137CC6A}"/>
    <dgm:cxn modelId="{FE62FCFE-053C-488B-ACAE-6E3F22C04D08}" type="presOf" srcId="{382F9138-17EF-4122-B629-E504A3846468}" destId="{18C05811-D1FF-4752-994B-6E78CD3D4BB0}" srcOrd="0" destOrd="0" presId="urn:microsoft.com/office/officeart/2005/8/layout/pyramid2"/>
    <dgm:cxn modelId="{786B01B5-632D-46AA-B58D-45EE4C29D77C}" type="presParOf" srcId="{26F181D6-EABA-4183-9D8F-6F964195C831}" destId="{D92310E4-2AE4-4268-8FF3-BF161E7E5FA7}" srcOrd="0" destOrd="0" presId="urn:microsoft.com/office/officeart/2005/8/layout/pyramid2"/>
    <dgm:cxn modelId="{35DA46AA-17E5-46A9-86E1-4F07F9214A22}" type="presParOf" srcId="{26F181D6-EABA-4183-9D8F-6F964195C831}" destId="{8FA1BB3A-EE57-4271-9B01-7EF0FC0ADB1F}" srcOrd="1" destOrd="0" presId="urn:microsoft.com/office/officeart/2005/8/layout/pyramid2"/>
    <dgm:cxn modelId="{A32BF412-CC3B-49CF-B029-94D950311765}" type="presParOf" srcId="{8FA1BB3A-EE57-4271-9B01-7EF0FC0ADB1F}" destId="{18C05811-D1FF-4752-994B-6E78CD3D4BB0}" srcOrd="0" destOrd="0" presId="urn:microsoft.com/office/officeart/2005/8/layout/pyramid2"/>
    <dgm:cxn modelId="{9F3FCD68-EB8A-4843-BF70-89A7AD70DDE5}" type="presParOf" srcId="{8FA1BB3A-EE57-4271-9B01-7EF0FC0ADB1F}" destId="{D80F7A40-B8CB-4B2F-9759-2F79E930DFF5}" srcOrd="1" destOrd="0" presId="urn:microsoft.com/office/officeart/2005/8/layout/pyramid2"/>
    <dgm:cxn modelId="{0161A9B0-77B8-443B-B6C0-5D7B4BE8EE59}" type="presParOf" srcId="{8FA1BB3A-EE57-4271-9B01-7EF0FC0ADB1F}" destId="{8A87D861-E9E3-470D-A0C7-DFBF5DD7BA55}" srcOrd="2" destOrd="0" presId="urn:microsoft.com/office/officeart/2005/8/layout/pyramid2"/>
    <dgm:cxn modelId="{7160A732-7022-4419-8D63-DD2451307C43}" type="presParOf" srcId="{8FA1BB3A-EE57-4271-9B01-7EF0FC0ADB1F}" destId="{F2F86FF2-5C28-4DAF-8590-4B94170D6DEC}" srcOrd="3" destOrd="0" presId="urn:microsoft.com/office/officeart/2005/8/layout/pyramid2"/>
    <dgm:cxn modelId="{F0591407-41B6-443B-BE3F-A79703618181}" type="presParOf" srcId="{8FA1BB3A-EE57-4271-9B01-7EF0FC0ADB1F}" destId="{2F1E4588-3EFB-42B9-8EBE-52190CF410A5}" srcOrd="4" destOrd="0" presId="urn:microsoft.com/office/officeart/2005/8/layout/pyramid2"/>
    <dgm:cxn modelId="{D6E106A9-2C64-4A2D-848A-EF7F36A622EB}" type="presParOf" srcId="{8FA1BB3A-EE57-4271-9B01-7EF0FC0ADB1F}" destId="{922F846D-5862-4575-85A8-68D63284F9A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420FA0-E4AD-4B97-923A-C5DD2A228B71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6ED43041-B55B-4C4B-B397-521ADB91A1ED}">
      <dgm:prSet phldrT="[Text]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Coarse milling (particles &gt; 20-mesh)</a:t>
          </a:r>
          <a:endParaRPr lang="en-GB" dirty="0"/>
        </a:p>
      </dgm:t>
    </dgm:pt>
    <dgm:pt modelId="{9E282AA2-CD23-48E8-8F4C-2D288BCE18B0}" type="parTrans" cxnId="{629FF484-347A-423E-875A-5E5BC77FCBF8}">
      <dgm:prSet/>
      <dgm:spPr/>
      <dgm:t>
        <a:bodyPr/>
        <a:lstStyle/>
        <a:p>
          <a:endParaRPr lang="en-GB"/>
        </a:p>
      </dgm:t>
    </dgm:pt>
    <dgm:pt modelId="{2CD9C47D-7F9C-4738-82A8-F0CA6799C6DA}" type="sibTrans" cxnId="{629FF484-347A-423E-875A-5E5BC77FCBF8}">
      <dgm:prSet/>
      <dgm:spPr/>
      <dgm:t>
        <a:bodyPr/>
        <a:lstStyle/>
        <a:p>
          <a:endParaRPr lang="en-GB"/>
        </a:p>
      </dgm:t>
    </dgm:pt>
    <dgm:pt modelId="{4B2E1BB3-83BC-48E0-B2CC-056BA9E6FA1D}">
      <dgm:prSet phldrT="[Text]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Intermediate (particles 200- 20 mesh [74-840 micron])</a:t>
          </a:r>
          <a:endParaRPr lang="en-GB" dirty="0"/>
        </a:p>
      </dgm:t>
    </dgm:pt>
    <dgm:pt modelId="{71442D71-ABEF-4CCB-9EEC-A7E2D3E0B3BB}" type="parTrans" cxnId="{24C68825-588B-47D8-9575-435367CDD54E}">
      <dgm:prSet/>
      <dgm:spPr/>
      <dgm:t>
        <a:bodyPr/>
        <a:lstStyle/>
        <a:p>
          <a:endParaRPr lang="en-GB"/>
        </a:p>
      </dgm:t>
    </dgm:pt>
    <dgm:pt modelId="{A5075B8A-A883-4BBF-9DFB-D78511FB3E31}" type="sibTrans" cxnId="{24C68825-588B-47D8-9575-435367CDD54E}">
      <dgm:prSet/>
      <dgm:spPr/>
      <dgm:t>
        <a:bodyPr/>
        <a:lstStyle/>
        <a:p>
          <a:endParaRPr lang="en-GB"/>
        </a:p>
      </dgm:t>
    </dgm:pt>
    <dgm:pt modelId="{74E82CE0-BE9C-4D2D-BC5D-D5B2F4B4B9B5}">
      <dgm:prSet phldrT="[Text]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Fine (particles &lt; 200 mesh)</a:t>
          </a:r>
          <a:r>
            <a:rPr lang="en-US" dirty="0"/>
            <a:t> </a:t>
          </a:r>
          <a:endParaRPr lang="en-GB" dirty="0"/>
        </a:p>
      </dgm:t>
    </dgm:pt>
    <dgm:pt modelId="{2CF4EA80-A3B5-4F09-BB17-91E75D556D1B}" type="parTrans" cxnId="{D3855277-F56E-4640-BF0E-658ABACFCA99}">
      <dgm:prSet/>
      <dgm:spPr/>
      <dgm:t>
        <a:bodyPr/>
        <a:lstStyle/>
        <a:p>
          <a:endParaRPr lang="en-GB"/>
        </a:p>
      </dgm:t>
    </dgm:pt>
    <dgm:pt modelId="{9D07B690-3CC1-4AFA-B2AA-CA42F377E1BA}" type="sibTrans" cxnId="{D3855277-F56E-4640-BF0E-658ABACFCA99}">
      <dgm:prSet/>
      <dgm:spPr/>
      <dgm:t>
        <a:bodyPr/>
        <a:lstStyle/>
        <a:p>
          <a:endParaRPr lang="en-GB"/>
        </a:p>
      </dgm:t>
    </dgm:pt>
    <dgm:pt modelId="{1736ACF2-F5C7-4C90-8FE3-7A1FCDDA93AE}" type="pres">
      <dgm:prSet presAssocID="{E7420FA0-E4AD-4B97-923A-C5DD2A228B71}" presName="Name0" presStyleCnt="0">
        <dgm:presLayoutVars>
          <dgm:dir/>
          <dgm:resizeHandles val="exact"/>
        </dgm:presLayoutVars>
      </dgm:prSet>
      <dgm:spPr/>
    </dgm:pt>
    <dgm:pt modelId="{10D92DC3-EEDF-4F84-90BD-D5002D6F107D}" type="pres">
      <dgm:prSet presAssocID="{6ED43041-B55B-4C4B-B397-521ADB91A1ED}" presName="node" presStyleLbl="node1" presStyleIdx="0" presStyleCnt="3">
        <dgm:presLayoutVars>
          <dgm:bulletEnabled val="1"/>
        </dgm:presLayoutVars>
      </dgm:prSet>
      <dgm:spPr/>
    </dgm:pt>
    <dgm:pt modelId="{88F80336-FBDB-4765-9917-EF078CA4525E}" type="pres">
      <dgm:prSet presAssocID="{2CD9C47D-7F9C-4738-82A8-F0CA6799C6DA}" presName="sibTrans" presStyleCnt="0"/>
      <dgm:spPr/>
    </dgm:pt>
    <dgm:pt modelId="{BEFEB6E5-D75B-4375-96F9-893D9295B6DE}" type="pres">
      <dgm:prSet presAssocID="{4B2E1BB3-83BC-48E0-B2CC-056BA9E6FA1D}" presName="node" presStyleLbl="node1" presStyleIdx="1" presStyleCnt="3">
        <dgm:presLayoutVars>
          <dgm:bulletEnabled val="1"/>
        </dgm:presLayoutVars>
      </dgm:prSet>
      <dgm:spPr/>
    </dgm:pt>
    <dgm:pt modelId="{8C24F582-F9C2-40CB-9938-B78C22540C6E}" type="pres">
      <dgm:prSet presAssocID="{A5075B8A-A883-4BBF-9DFB-D78511FB3E31}" presName="sibTrans" presStyleCnt="0"/>
      <dgm:spPr/>
    </dgm:pt>
    <dgm:pt modelId="{B59A322E-AEC2-482A-B47E-AEF0D7009BC8}" type="pres">
      <dgm:prSet presAssocID="{74E82CE0-BE9C-4D2D-BC5D-D5B2F4B4B9B5}" presName="node" presStyleLbl="node1" presStyleIdx="2" presStyleCnt="3">
        <dgm:presLayoutVars>
          <dgm:bulletEnabled val="1"/>
        </dgm:presLayoutVars>
      </dgm:prSet>
      <dgm:spPr/>
    </dgm:pt>
  </dgm:ptLst>
  <dgm:cxnLst>
    <dgm:cxn modelId="{F2DBB420-CDD9-472C-9330-AA4CFDC7E3A8}" type="presOf" srcId="{E7420FA0-E4AD-4B97-923A-C5DD2A228B71}" destId="{1736ACF2-F5C7-4C90-8FE3-7A1FCDDA93AE}" srcOrd="0" destOrd="0" presId="urn:microsoft.com/office/officeart/2005/8/layout/hList6"/>
    <dgm:cxn modelId="{24C68825-588B-47D8-9575-435367CDD54E}" srcId="{E7420FA0-E4AD-4B97-923A-C5DD2A228B71}" destId="{4B2E1BB3-83BC-48E0-B2CC-056BA9E6FA1D}" srcOrd="1" destOrd="0" parTransId="{71442D71-ABEF-4CCB-9EEC-A7E2D3E0B3BB}" sibTransId="{A5075B8A-A883-4BBF-9DFB-D78511FB3E31}"/>
    <dgm:cxn modelId="{BD5A9E6C-2F1C-4630-8AB3-44F91831AEF2}" type="presOf" srcId="{74E82CE0-BE9C-4D2D-BC5D-D5B2F4B4B9B5}" destId="{B59A322E-AEC2-482A-B47E-AEF0D7009BC8}" srcOrd="0" destOrd="0" presId="urn:microsoft.com/office/officeart/2005/8/layout/hList6"/>
    <dgm:cxn modelId="{D3855277-F56E-4640-BF0E-658ABACFCA99}" srcId="{E7420FA0-E4AD-4B97-923A-C5DD2A228B71}" destId="{74E82CE0-BE9C-4D2D-BC5D-D5B2F4B4B9B5}" srcOrd="2" destOrd="0" parTransId="{2CF4EA80-A3B5-4F09-BB17-91E75D556D1B}" sibTransId="{9D07B690-3CC1-4AFA-B2AA-CA42F377E1BA}"/>
    <dgm:cxn modelId="{629FF484-347A-423E-875A-5E5BC77FCBF8}" srcId="{E7420FA0-E4AD-4B97-923A-C5DD2A228B71}" destId="{6ED43041-B55B-4C4B-B397-521ADB91A1ED}" srcOrd="0" destOrd="0" parTransId="{9E282AA2-CD23-48E8-8F4C-2D288BCE18B0}" sibTransId="{2CD9C47D-7F9C-4738-82A8-F0CA6799C6DA}"/>
    <dgm:cxn modelId="{980FC2CA-B697-476D-85B5-332AA6BF6787}" type="presOf" srcId="{4B2E1BB3-83BC-48E0-B2CC-056BA9E6FA1D}" destId="{BEFEB6E5-D75B-4375-96F9-893D9295B6DE}" srcOrd="0" destOrd="0" presId="urn:microsoft.com/office/officeart/2005/8/layout/hList6"/>
    <dgm:cxn modelId="{71192AE3-4173-483B-AB19-5C1280D6C1B4}" type="presOf" srcId="{6ED43041-B55B-4C4B-B397-521ADB91A1ED}" destId="{10D92DC3-EEDF-4F84-90BD-D5002D6F107D}" srcOrd="0" destOrd="0" presId="urn:microsoft.com/office/officeart/2005/8/layout/hList6"/>
    <dgm:cxn modelId="{9AF508E5-F7FD-41BE-8C9F-D5B4B8BEA865}" type="presParOf" srcId="{1736ACF2-F5C7-4C90-8FE3-7A1FCDDA93AE}" destId="{10D92DC3-EEDF-4F84-90BD-D5002D6F107D}" srcOrd="0" destOrd="0" presId="urn:microsoft.com/office/officeart/2005/8/layout/hList6"/>
    <dgm:cxn modelId="{3996D4E5-74E1-4702-9DEB-55CFA15AF0DF}" type="presParOf" srcId="{1736ACF2-F5C7-4C90-8FE3-7A1FCDDA93AE}" destId="{88F80336-FBDB-4765-9917-EF078CA4525E}" srcOrd="1" destOrd="0" presId="urn:microsoft.com/office/officeart/2005/8/layout/hList6"/>
    <dgm:cxn modelId="{7B905F62-3877-4615-BBDF-644B2DC94A74}" type="presParOf" srcId="{1736ACF2-F5C7-4C90-8FE3-7A1FCDDA93AE}" destId="{BEFEB6E5-D75B-4375-96F9-893D9295B6DE}" srcOrd="2" destOrd="0" presId="urn:microsoft.com/office/officeart/2005/8/layout/hList6"/>
    <dgm:cxn modelId="{110CB63E-A01D-4B84-AC91-171183BC66BE}" type="presParOf" srcId="{1736ACF2-F5C7-4C90-8FE3-7A1FCDDA93AE}" destId="{8C24F582-F9C2-40CB-9938-B78C22540C6E}" srcOrd="3" destOrd="0" presId="urn:microsoft.com/office/officeart/2005/8/layout/hList6"/>
    <dgm:cxn modelId="{48A641B5-910D-497F-A329-C7E824B70F88}" type="presParOf" srcId="{1736ACF2-F5C7-4C90-8FE3-7A1FCDDA93AE}" destId="{B59A322E-AEC2-482A-B47E-AEF0D7009BC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5F4B8C-6539-46A1-BCA0-684E344A970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2D6A794-191B-47A3-B243-F46890AAB690}">
      <dgm:prSet phldrT="[Text]"/>
      <dgm:spPr/>
      <dgm:t>
        <a:bodyPr/>
        <a:lstStyle/>
        <a:p>
          <a:pPr algn="just"/>
          <a:r>
            <a:rPr lang="en-US" b="1" dirty="0">
              <a:solidFill>
                <a:schemeClr val="tx1"/>
              </a:solidFill>
            </a:rPr>
            <a:t>1- Increasing therapeutic efficacy of low solubility drugs due to increasing specific surface area (S.A per unit </a:t>
          </a:r>
          <a:r>
            <a:rPr lang="en-US" b="1" dirty="0" err="1">
              <a:solidFill>
                <a:schemeClr val="tx1"/>
              </a:solidFill>
            </a:rPr>
            <a:t>wt</a:t>
          </a:r>
          <a:r>
            <a:rPr lang="en-US" b="1" dirty="0">
              <a:solidFill>
                <a:schemeClr val="tx1"/>
              </a:solidFill>
            </a:rPr>
            <a:t>)      increasing area of contact with dissolving fluid, </a:t>
          </a:r>
          <a:r>
            <a:rPr lang="en-US" b="1" dirty="0" err="1">
              <a:solidFill>
                <a:schemeClr val="tx1"/>
              </a:solidFill>
            </a:rPr>
            <a:t>e.g</a:t>
          </a:r>
          <a:r>
            <a:rPr lang="en-US" b="1" dirty="0">
              <a:solidFill>
                <a:schemeClr val="tx1"/>
              </a:solidFill>
            </a:rPr>
            <a:t> griseofulvin</a:t>
          </a:r>
          <a:r>
            <a:rPr lang="en-US" dirty="0"/>
            <a:t>.</a:t>
          </a:r>
          <a:endParaRPr lang="en-GB" dirty="0"/>
        </a:p>
      </dgm:t>
    </dgm:pt>
    <dgm:pt modelId="{37E93722-E2AA-4F5E-B655-99EF7A27C901}" type="parTrans" cxnId="{77055A78-7BEA-4FA2-AF02-8C09DFFD08F3}">
      <dgm:prSet/>
      <dgm:spPr/>
      <dgm:t>
        <a:bodyPr/>
        <a:lstStyle/>
        <a:p>
          <a:endParaRPr lang="en-GB"/>
        </a:p>
      </dgm:t>
    </dgm:pt>
    <dgm:pt modelId="{BECD6D9B-B9C4-4999-8D21-8F685BBEDB19}" type="sibTrans" cxnId="{77055A78-7BEA-4FA2-AF02-8C09DFFD08F3}">
      <dgm:prSet/>
      <dgm:spPr/>
      <dgm:t>
        <a:bodyPr/>
        <a:lstStyle/>
        <a:p>
          <a:endParaRPr lang="en-GB"/>
        </a:p>
      </dgm:t>
    </dgm:pt>
    <dgm:pt modelId="{F263239B-B91B-4A92-8FC3-D04B9DF7795F}">
      <dgm:prSet phldrT="[Text]" custT="1"/>
      <dgm:spPr/>
      <dgm:t>
        <a:bodyPr/>
        <a:lstStyle/>
        <a:p>
          <a:pPr algn="just"/>
          <a:r>
            <a:rPr lang="en-US" sz="1800" b="1" dirty="0">
              <a:solidFill>
                <a:schemeClr val="tx1"/>
              </a:solidFill>
              <a:effectLst/>
            </a:rPr>
            <a:t>2- Facilitate drying of wet masses due to  increase surface area and reduce the distance the moisture travel within particle to reach outer surface, </a:t>
          </a:r>
          <a:r>
            <a:rPr lang="en-US" sz="1800" b="1" dirty="0" err="1">
              <a:solidFill>
                <a:schemeClr val="tx1"/>
              </a:solidFill>
              <a:effectLst/>
            </a:rPr>
            <a:t>e.g</a:t>
          </a:r>
          <a:r>
            <a:rPr lang="en-US" sz="1800" b="1" dirty="0">
              <a:solidFill>
                <a:schemeClr val="tx1"/>
              </a:solidFill>
              <a:effectLst/>
            </a:rPr>
            <a:t> granulation of wet mass in tablet preparation.</a:t>
          </a:r>
        </a:p>
        <a:p>
          <a:pPr algn="l"/>
          <a:endParaRPr lang="en-GB" sz="1800" dirty="0">
            <a:solidFill>
              <a:schemeClr val="tx1"/>
            </a:solidFill>
            <a:effectLst/>
          </a:endParaRPr>
        </a:p>
      </dgm:t>
    </dgm:pt>
    <dgm:pt modelId="{71F46787-2D88-41D6-B7D0-CE36B183BAF1}" type="parTrans" cxnId="{7E1AE154-C158-408E-9B1F-B7469F9A01C1}">
      <dgm:prSet/>
      <dgm:spPr/>
      <dgm:t>
        <a:bodyPr/>
        <a:lstStyle/>
        <a:p>
          <a:endParaRPr lang="en-GB"/>
        </a:p>
      </dgm:t>
    </dgm:pt>
    <dgm:pt modelId="{036B1E4C-000F-44F3-A80C-C32623AF1D45}" type="sibTrans" cxnId="{7E1AE154-C158-408E-9B1F-B7469F9A01C1}">
      <dgm:prSet/>
      <dgm:spPr/>
      <dgm:t>
        <a:bodyPr/>
        <a:lstStyle/>
        <a:p>
          <a:endParaRPr lang="en-GB"/>
        </a:p>
      </dgm:t>
    </dgm:pt>
    <dgm:pt modelId="{32A3ABAB-C872-44C1-8D41-398F5C4A66E4}">
      <dgm:prSet phldrT="[Text]"/>
      <dgm:spPr/>
      <dgm:t>
        <a:bodyPr/>
        <a:lstStyle/>
        <a:p>
          <a:pPr algn="just"/>
          <a:r>
            <a:rPr lang="en-US" b="1" dirty="0">
              <a:solidFill>
                <a:schemeClr val="tx1"/>
              </a:solidFill>
              <a:effectLst/>
            </a:rPr>
            <a:t>3- Facilitate easier and uniform mixing or blending</a:t>
          </a:r>
        </a:p>
        <a:p>
          <a:pPr algn="just"/>
          <a:r>
            <a:rPr lang="en-US" b="1" dirty="0">
              <a:solidFill>
                <a:schemeClr val="tx1"/>
              </a:solidFill>
              <a:effectLst/>
            </a:rPr>
            <a:t>The ingredients are approximately of same size.</a:t>
          </a:r>
          <a:endParaRPr lang="en-GB" b="1" dirty="0">
            <a:solidFill>
              <a:schemeClr val="tx1"/>
            </a:solidFill>
            <a:effectLst/>
          </a:endParaRPr>
        </a:p>
      </dgm:t>
    </dgm:pt>
    <dgm:pt modelId="{61368EF8-F865-4C44-AF44-27E59AF8B35C}" type="parTrans" cxnId="{567903DD-502C-484C-9EF9-B71B62FD4986}">
      <dgm:prSet/>
      <dgm:spPr/>
      <dgm:t>
        <a:bodyPr/>
        <a:lstStyle/>
        <a:p>
          <a:endParaRPr lang="en-GB"/>
        </a:p>
      </dgm:t>
    </dgm:pt>
    <dgm:pt modelId="{FF1461DB-0D71-4B9C-9667-8797CE6DEF4F}" type="sibTrans" cxnId="{567903DD-502C-484C-9EF9-B71B62FD4986}">
      <dgm:prSet/>
      <dgm:spPr/>
      <dgm:t>
        <a:bodyPr/>
        <a:lstStyle/>
        <a:p>
          <a:endParaRPr lang="en-GB"/>
        </a:p>
      </dgm:t>
    </dgm:pt>
    <dgm:pt modelId="{D8B060DE-6CBA-4EF4-84BC-0B3BBC37B2E7}" type="pres">
      <dgm:prSet presAssocID="{D45F4B8C-6539-46A1-BCA0-684E344A9708}" presName="Name0" presStyleCnt="0">
        <dgm:presLayoutVars>
          <dgm:chMax val="7"/>
          <dgm:chPref val="7"/>
          <dgm:dir/>
        </dgm:presLayoutVars>
      </dgm:prSet>
      <dgm:spPr/>
    </dgm:pt>
    <dgm:pt modelId="{BCED1C9C-48FF-4FE0-A99C-605D63A50172}" type="pres">
      <dgm:prSet presAssocID="{D45F4B8C-6539-46A1-BCA0-684E344A9708}" presName="Name1" presStyleCnt="0"/>
      <dgm:spPr/>
    </dgm:pt>
    <dgm:pt modelId="{06BDA833-15D5-4803-80DB-14C8BFE5059C}" type="pres">
      <dgm:prSet presAssocID="{D45F4B8C-6539-46A1-BCA0-684E344A9708}" presName="cycle" presStyleCnt="0"/>
      <dgm:spPr/>
    </dgm:pt>
    <dgm:pt modelId="{42F9EF75-8046-4497-B590-2EC03F771410}" type="pres">
      <dgm:prSet presAssocID="{D45F4B8C-6539-46A1-BCA0-684E344A9708}" presName="srcNode" presStyleLbl="node1" presStyleIdx="0" presStyleCnt="3"/>
      <dgm:spPr/>
    </dgm:pt>
    <dgm:pt modelId="{B31EFEE6-6DBC-4F6E-8001-AAD9D1BCB56D}" type="pres">
      <dgm:prSet presAssocID="{D45F4B8C-6539-46A1-BCA0-684E344A9708}" presName="conn" presStyleLbl="parChTrans1D2" presStyleIdx="0" presStyleCnt="1"/>
      <dgm:spPr/>
    </dgm:pt>
    <dgm:pt modelId="{5EF453C3-00C0-4FBF-935A-2985BB3BDFB6}" type="pres">
      <dgm:prSet presAssocID="{D45F4B8C-6539-46A1-BCA0-684E344A9708}" presName="extraNode" presStyleLbl="node1" presStyleIdx="0" presStyleCnt="3"/>
      <dgm:spPr/>
    </dgm:pt>
    <dgm:pt modelId="{09D493AE-7437-4A71-B680-8E3E289F4D04}" type="pres">
      <dgm:prSet presAssocID="{D45F4B8C-6539-46A1-BCA0-684E344A9708}" presName="dstNode" presStyleLbl="node1" presStyleIdx="0" presStyleCnt="3"/>
      <dgm:spPr/>
    </dgm:pt>
    <dgm:pt modelId="{073F1854-18D3-46A1-91E5-2E5B00C104B8}" type="pres">
      <dgm:prSet presAssocID="{A2D6A794-191B-47A3-B243-F46890AAB690}" presName="text_1" presStyleLbl="node1" presStyleIdx="0" presStyleCnt="3">
        <dgm:presLayoutVars>
          <dgm:bulletEnabled val="1"/>
        </dgm:presLayoutVars>
      </dgm:prSet>
      <dgm:spPr/>
    </dgm:pt>
    <dgm:pt modelId="{F0D64ECD-829B-487C-AA51-F6DC81F75B23}" type="pres">
      <dgm:prSet presAssocID="{A2D6A794-191B-47A3-B243-F46890AAB690}" presName="accent_1" presStyleCnt="0"/>
      <dgm:spPr/>
    </dgm:pt>
    <dgm:pt modelId="{92E12F2F-EBF6-4EA5-9700-47ADFC1869DE}" type="pres">
      <dgm:prSet presAssocID="{A2D6A794-191B-47A3-B243-F46890AAB690}" presName="accentRepeatNode" presStyleLbl="solidFgAcc1" presStyleIdx="0" presStyleCnt="3"/>
      <dgm:spPr/>
    </dgm:pt>
    <dgm:pt modelId="{A83BB3D6-A2A9-44A6-98F8-0337552D42B2}" type="pres">
      <dgm:prSet presAssocID="{F263239B-B91B-4A92-8FC3-D04B9DF7795F}" presName="text_2" presStyleLbl="node1" presStyleIdx="1" presStyleCnt="3" custScaleX="97950" custScaleY="141967" custLinFactNeighborY="-4264">
        <dgm:presLayoutVars>
          <dgm:bulletEnabled val="1"/>
        </dgm:presLayoutVars>
      </dgm:prSet>
      <dgm:spPr/>
    </dgm:pt>
    <dgm:pt modelId="{5C5A610A-A83F-43F8-BE8B-571E8D45B25C}" type="pres">
      <dgm:prSet presAssocID="{F263239B-B91B-4A92-8FC3-D04B9DF7795F}" presName="accent_2" presStyleCnt="0"/>
      <dgm:spPr/>
    </dgm:pt>
    <dgm:pt modelId="{108BC700-DFD2-4366-99BF-04D013DE3A13}" type="pres">
      <dgm:prSet presAssocID="{F263239B-B91B-4A92-8FC3-D04B9DF7795F}" presName="accentRepeatNode" presStyleLbl="solidFgAcc1" presStyleIdx="1" presStyleCnt="3"/>
      <dgm:spPr/>
    </dgm:pt>
    <dgm:pt modelId="{D1BD6FC3-58C6-4A46-A929-96BDDC87ADC8}" type="pres">
      <dgm:prSet presAssocID="{32A3ABAB-C872-44C1-8D41-398F5C4A66E4}" presName="text_3" presStyleLbl="node1" presStyleIdx="2" presStyleCnt="3">
        <dgm:presLayoutVars>
          <dgm:bulletEnabled val="1"/>
        </dgm:presLayoutVars>
      </dgm:prSet>
      <dgm:spPr/>
    </dgm:pt>
    <dgm:pt modelId="{CE2549B4-3458-4F0E-ABF1-0088031B7CB0}" type="pres">
      <dgm:prSet presAssocID="{32A3ABAB-C872-44C1-8D41-398F5C4A66E4}" presName="accent_3" presStyleCnt="0"/>
      <dgm:spPr/>
    </dgm:pt>
    <dgm:pt modelId="{5BC52F1A-4FA1-4B8B-8036-48A89C2B2D44}" type="pres">
      <dgm:prSet presAssocID="{32A3ABAB-C872-44C1-8D41-398F5C4A66E4}" presName="accentRepeatNode" presStyleLbl="solidFgAcc1" presStyleIdx="2" presStyleCnt="3"/>
      <dgm:spPr/>
    </dgm:pt>
  </dgm:ptLst>
  <dgm:cxnLst>
    <dgm:cxn modelId="{4D372105-EAF2-43E5-8F80-E65234B375E7}" type="presOf" srcId="{BECD6D9B-B9C4-4999-8D21-8F685BBEDB19}" destId="{B31EFEE6-6DBC-4F6E-8001-AAD9D1BCB56D}" srcOrd="0" destOrd="0" presId="urn:microsoft.com/office/officeart/2008/layout/VerticalCurvedList"/>
    <dgm:cxn modelId="{C2DC7163-8679-4001-A2F8-FFEBDA5E9CEF}" type="presOf" srcId="{D45F4B8C-6539-46A1-BCA0-684E344A9708}" destId="{D8B060DE-6CBA-4EF4-84BC-0B3BBC37B2E7}" srcOrd="0" destOrd="0" presId="urn:microsoft.com/office/officeart/2008/layout/VerticalCurvedList"/>
    <dgm:cxn modelId="{7E1AE154-C158-408E-9B1F-B7469F9A01C1}" srcId="{D45F4B8C-6539-46A1-BCA0-684E344A9708}" destId="{F263239B-B91B-4A92-8FC3-D04B9DF7795F}" srcOrd="1" destOrd="0" parTransId="{71F46787-2D88-41D6-B7D0-CE36B183BAF1}" sibTransId="{036B1E4C-000F-44F3-A80C-C32623AF1D45}"/>
    <dgm:cxn modelId="{77055A78-7BEA-4FA2-AF02-8C09DFFD08F3}" srcId="{D45F4B8C-6539-46A1-BCA0-684E344A9708}" destId="{A2D6A794-191B-47A3-B243-F46890AAB690}" srcOrd="0" destOrd="0" parTransId="{37E93722-E2AA-4F5E-B655-99EF7A27C901}" sibTransId="{BECD6D9B-B9C4-4999-8D21-8F685BBEDB19}"/>
    <dgm:cxn modelId="{00476EB4-5E98-4E93-9913-7CB7437E361B}" type="presOf" srcId="{F263239B-B91B-4A92-8FC3-D04B9DF7795F}" destId="{A83BB3D6-A2A9-44A6-98F8-0337552D42B2}" srcOrd="0" destOrd="0" presId="urn:microsoft.com/office/officeart/2008/layout/VerticalCurvedList"/>
    <dgm:cxn modelId="{79479FD4-D422-48D0-BF9D-E1D55592B60F}" type="presOf" srcId="{A2D6A794-191B-47A3-B243-F46890AAB690}" destId="{073F1854-18D3-46A1-91E5-2E5B00C104B8}" srcOrd="0" destOrd="0" presId="urn:microsoft.com/office/officeart/2008/layout/VerticalCurvedList"/>
    <dgm:cxn modelId="{567903DD-502C-484C-9EF9-B71B62FD4986}" srcId="{D45F4B8C-6539-46A1-BCA0-684E344A9708}" destId="{32A3ABAB-C872-44C1-8D41-398F5C4A66E4}" srcOrd="2" destOrd="0" parTransId="{61368EF8-F865-4C44-AF44-27E59AF8B35C}" sibTransId="{FF1461DB-0D71-4B9C-9667-8797CE6DEF4F}"/>
    <dgm:cxn modelId="{43698AFA-6CBF-496B-9B36-ABBF1B1D7EBB}" type="presOf" srcId="{32A3ABAB-C872-44C1-8D41-398F5C4A66E4}" destId="{D1BD6FC3-58C6-4A46-A929-96BDDC87ADC8}" srcOrd="0" destOrd="0" presId="urn:microsoft.com/office/officeart/2008/layout/VerticalCurvedList"/>
    <dgm:cxn modelId="{36F12F07-48DA-4D0B-8106-E1C0E618B981}" type="presParOf" srcId="{D8B060DE-6CBA-4EF4-84BC-0B3BBC37B2E7}" destId="{BCED1C9C-48FF-4FE0-A99C-605D63A50172}" srcOrd="0" destOrd="0" presId="urn:microsoft.com/office/officeart/2008/layout/VerticalCurvedList"/>
    <dgm:cxn modelId="{C07094B4-7210-4E0A-8591-965B9CDF95D0}" type="presParOf" srcId="{BCED1C9C-48FF-4FE0-A99C-605D63A50172}" destId="{06BDA833-15D5-4803-80DB-14C8BFE5059C}" srcOrd="0" destOrd="0" presId="urn:microsoft.com/office/officeart/2008/layout/VerticalCurvedList"/>
    <dgm:cxn modelId="{6CADFF68-FBA6-4E30-8D97-2FBC39BDE762}" type="presParOf" srcId="{06BDA833-15D5-4803-80DB-14C8BFE5059C}" destId="{42F9EF75-8046-4497-B590-2EC03F771410}" srcOrd="0" destOrd="0" presId="urn:microsoft.com/office/officeart/2008/layout/VerticalCurvedList"/>
    <dgm:cxn modelId="{82D47466-16FB-4DA2-8FA0-389A0299F12D}" type="presParOf" srcId="{06BDA833-15D5-4803-80DB-14C8BFE5059C}" destId="{B31EFEE6-6DBC-4F6E-8001-AAD9D1BCB56D}" srcOrd="1" destOrd="0" presId="urn:microsoft.com/office/officeart/2008/layout/VerticalCurvedList"/>
    <dgm:cxn modelId="{2CF60722-8735-4D02-8C52-27FCB5A15BB2}" type="presParOf" srcId="{06BDA833-15D5-4803-80DB-14C8BFE5059C}" destId="{5EF453C3-00C0-4FBF-935A-2985BB3BDFB6}" srcOrd="2" destOrd="0" presId="urn:microsoft.com/office/officeart/2008/layout/VerticalCurvedList"/>
    <dgm:cxn modelId="{88F11E43-E009-46E4-AD6B-11C186E5777C}" type="presParOf" srcId="{06BDA833-15D5-4803-80DB-14C8BFE5059C}" destId="{09D493AE-7437-4A71-B680-8E3E289F4D04}" srcOrd="3" destOrd="0" presId="urn:microsoft.com/office/officeart/2008/layout/VerticalCurvedList"/>
    <dgm:cxn modelId="{BB3CDF0B-7A0B-47DB-909C-D84B6B412541}" type="presParOf" srcId="{BCED1C9C-48FF-4FE0-A99C-605D63A50172}" destId="{073F1854-18D3-46A1-91E5-2E5B00C104B8}" srcOrd="1" destOrd="0" presId="urn:microsoft.com/office/officeart/2008/layout/VerticalCurvedList"/>
    <dgm:cxn modelId="{0BEE5859-3BC8-473E-9134-0C4D0945E869}" type="presParOf" srcId="{BCED1C9C-48FF-4FE0-A99C-605D63A50172}" destId="{F0D64ECD-829B-487C-AA51-F6DC81F75B23}" srcOrd="2" destOrd="0" presId="urn:microsoft.com/office/officeart/2008/layout/VerticalCurvedList"/>
    <dgm:cxn modelId="{A61A1D43-B670-4F6F-B52E-3C94560868E7}" type="presParOf" srcId="{F0D64ECD-829B-487C-AA51-F6DC81F75B23}" destId="{92E12F2F-EBF6-4EA5-9700-47ADFC1869DE}" srcOrd="0" destOrd="0" presId="urn:microsoft.com/office/officeart/2008/layout/VerticalCurvedList"/>
    <dgm:cxn modelId="{97BDC135-4BC8-4889-9F59-06CE05D9CE5B}" type="presParOf" srcId="{BCED1C9C-48FF-4FE0-A99C-605D63A50172}" destId="{A83BB3D6-A2A9-44A6-98F8-0337552D42B2}" srcOrd="3" destOrd="0" presId="urn:microsoft.com/office/officeart/2008/layout/VerticalCurvedList"/>
    <dgm:cxn modelId="{A67D1246-40BB-4A3B-B0E5-064CC1849021}" type="presParOf" srcId="{BCED1C9C-48FF-4FE0-A99C-605D63A50172}" destId="{5C5A610A-A83F-43F8-BE8B-571E8D45B25C}" srcOrd="4" destOrd="0" presId="urn:microsoft.com/office/officeart/2008/layout/VerticalCurvedList"/>
    <dgm:cxn modelId="{F85FEE3E-EC1F-48D4-B9B6-8596D891365D}" type="presParOf" srcId="{5C5A610A-A83F-43F8-BE8B-571E8D45B25C}" destId="{108BC700-DFD2-4366-99BF-04D013DE3A13}" srcOrd="0" destOrd="0" presId="urn:microsoft.com/office/officeart/2008/layout/VerticalCurvedList"/>
    <dgm:cxn modelId="{ABB41060-6511-44D9-9547-800A8DB1407D}" type="presParOf" srcId="{BCED1C9C-48FF-4FE0-A99C-605D63A50172}" destId="{D1BD6FC3-58C6-4A46-A929-96BDDC87ADC8}" srcOrd="5" destOrd="0" presId="urn:microsoft.com/office/officeart/2008/layout/VerticalCurvedList"/>
    <dgm:cxn modelId="{2C73143C-7942-41C0-AC58-1855EBDD59FE}" type="presParOf" srcId="{BCED1C9C-48FF-4FE0-A99C-605D63A50172}" destId="{CE2549B4-3458-4F0E-ABF1-0088031B7CB0}" srcOrd="6" destOrd="0" presId="urn:microsoft.com/office/officeart/2008/layout/VerticalCurvedList"/>
    <dgm:cxn modelId="{72CEFE35-CDF3-4F6E-8B45-9A3EA9565DF1}" type="presParOf" srcId="{CE2549B4-3458-4F0E-ABF1-0088031B7CB0}" destId="{5BC52F1A-4FA1-4B8B-8036-48A89C2B2D4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5F4B8C-6539-46A1-BCA0-684E344A970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A2D6A794-191B-47A3-B243-F46890AAB690}">
      <dgm:prSet phldrT="[Text]" custT="1"/>
      <dgm:spPr/>
      <dgm:t>
        <a:bodyPr/>
        <a:lstStyle/>
        <a:p>
          <a:pPr algn="just"/>
          <a:r>
            <a:rPr lang="en-US" sz="2000" b="1" dirty="0">
              <a:solidFill>
                <a:schemeClr val="tx1"/>
              </a:solidFill>
            </a:rPr>
            <a:t>4- Solid dosage form that is artificially colored are often milled (to ensure that the mixture is not mottled and is uniform from batch to batch). </a:t>
          </a:r>
          <a:endParaRPr lang="en-GB" sz="2000" b="1" dirty="0">
            <a:solidFill>
              <a:schemeClr val="tx1"/>
            </a:solidFill>
          </a:endParaRPr>
        </a:p>
      </dgm:t>
    </dgm:pt>
    <dgm:pt modelId="{37E93722-E2AA-4F5E-B655-99EF7A27C901}" type="parTrans" cxnId="{77055A78-7BEA-4FA2-AF02-8C09DFFD08F3}">
      <dgm:prSet/>
      <dgm:spPr/>
      <dgm:t>
        <a:bodyPr/>
        <a:lstStyle/>
        <a:p>
          <a:endParaRPr lang="en-GB"/>
        </a:p>
      </dgm:t>
    </dgm:pt>
    <dgm:pt modelId="{BECD6D9B-B9C4-4999-8D21-8F685BBEDB19}" type="sibTrans" cxnId="{77055A78-7BEA-4FA2-AF02-8C09DFFD08F3}">
      <dgm:prSet/>
      <dgm:spPr/>
      <dgm:t>
        <a:bodyPr/>
        <a:lstStyle/>
        <a:p>
          <a:endParaRPr lang="en-GB"/>
        </a:p>
      </dgm:t>
    </dgm:pt>
    <dgm:pt modelId="{F263239B-B91B-4A92-8FC3-D04B9DF7795F}">
      <dgm:prSet phldrT="[Text]" custT="1"/>
      <dgm:spPr/>
      <dgm:t>
        <a:bodyPr/>
        <a:lstStyle/>
        <a:p>
          <a:pPr algn="just"/>
          <a:r>
            <a:rPr lang="en-US" sz="2000" b="1" dirty="0">
              <a:solidFill>
                <a:schemeClr val="tx1"/>
              </a:solidFill>
              <a:effectLst/>
            </a:rPr>
            <a:t>5-Lubricants should be milled to fine powder (to ensure their ability to coat surface of powder or granules).</a:t>
          </a:r>
          <a:endParaRPr lang="en-GB" sz="2000" b="1" dirty="0">
            <a:solidFill>
              <a:schemeClr val="tx1"/>
            </a:solidFill>
            <a:effectLst/>
          </a:endParaRPr>
        </a:p>
      </dgm:t>
    </dgm:pt>
    <dgm:pt modelId="{71F46787-2D88-41D6-B7D0-CE36B183BAF1}" type="parTrans" cxnId="{7E1AE154-C158-408E-9B1F-B7469F9A01C1}">
      <dgm:prSet/>
      <dgm:spPr/>
      <dgm:t>
        <a:bodyPr/>
        <a:lstStyle/>
        <a:p>
          <a:endParaRPr lang="en-GB"/>
        </a:p>
      </dgm:t>
    </dgm:pt>
    <dgm:pt modelId="{036B1E4C-000F-44F3-A80C-C32623AF1D45}" type="sibTrans" cxnId="{7E1AE154-C158-408E-9B1F-B7469F9A01C1}">
      <dgm:prSet/>
      <dgm:spPr/>
      <dgm:t>
        <a:bodyPr/>
        <a:lstStyle/>
        <a:p>
          <a:endParaRPr lang="en-GB"/>
        </a:p>
      </dgm:t>
    </dgm:pt>
    <dgm:pt modelId="{32A3ABAB-C872-44C1-8D41-398F5C4A66E4}">
      <dgm:prSet phldrT="[Text]" custT="1"/>
      <dgm:spPr/>
      <dgm:t>
        <a:bodyPr/>
        <a:lstStyle/>
        <a:p>
          <a:pPr algn="just"/>
          <a:r>
            <a:rPr lang="en-US" sz="2000" b="1" dirty="0">
              <a:solidFill>
                <a:schemeClr val="tx1"/>
              </a:solidFill>
              <a:effectLst/>
            </a:rPr>
            <a:t>6- Milling in ointments, creams and pastes provide smooth texture, better appearance and improve physical stability.</a:t>
          </a:r>
          <a:endParaRPr lang="en-GB" sz="2000" b="1" dirty="0">
            <a:solidFill>
              <a:schemeClr val="tx1"/>
            </a:solidFill>
            <a:effectLst/>
          </a:endParaRPr>
        </a:p>
      </dgm:t>
    </dgm:pt>
    <dgm:pt modelId="{61368EF8-F865-4C44-AF44-27E59AF8B35C}" type="parTrans" cxnId="{567903DD-502C-484C-9EF9-B71B62FD4986}">
      <dgm:prSet/>
      <dgm:spPr/>
      <dgm:t>
        <a:bodyPr/>
        <a:lstStyle/>
        <a:p>
          <a:endParaRPr lang="en-GB"/>
        </a:p>
      </dgm:t>
    </dgm:pt>
    <dgm:pt modelId="{FF1461DB-0D71-4B9C-9667-8797CE6DEF4F}" type="sibTrans" cxnId="{567903DD-502C-484C-9EF9-B71B62FD4986}">
      <dgm:prSet/>
      <dgm:spPr/>
      <dgm:t>
        <a:bodyPr/>
        <a:lstStyle/>
        <a:p>
          <a:endParaRPr lang="en-GB"/>
        </a:p>
      </dgm:t>
    </dgm:pt>
    <dgm:pt modelId="{D8B060DE-6CBA-4EF4-84BC-0B3BBC37B2E7}" type="pres">
      <dgm:prSet presAssocID="{D45F4B8C-6539-46A1-BCA0-684E344A9708}" presName="Name0" presStyleCnt="0">
        <dgm:presLayoutVars>
          <dgm:chMax val="7"/>
          <dgm:chPref val="7"/>
          <dgm:dir/>
        </dgm:presLayoutVars>
      </dgm:prSet>
      <dgm:spPr/>
    </dgm:pt>
    <dgm:pt modelId="{BCED1C9C-48FF-4FE0-A99C-605D63A50172}" type="pres">
      <dgm:prSet presAssocID="{D45F4B8C-6539-46A1-BCA0-684E344A9708}" presName="Name1" presStyleCnt="0"/>
      <dgm:spPr/>
    </dgm:pt>
    <dgm:pt modelId="{06BDA833-15D5-4803-80DB-14C8BFE5059C}" type="pres">
      <dgm:prSet presAssocID="{D45F4B8C-6539-46A1-BCA0-684E344A9708}" presName="cycle" presStyleCnt="0"/>
      <dgm:spPr/>
    </dgm:pt>
    <dgm:pt modelId="{42F9EF75-8046-4497-B590-2EC03F771410}" type="pres">
      <dgm:prSet presAssocID="{D45F4B8C-6539-46A1-BCA0-684E344A9708}" presName="srcNode" presStyleLbl="node1" presStyleIdx="0" presStyleCnt="3"/>
      <dgm:spPr/>
    </dgm:pt>
    <dgm:pt modelId="{B31EFEE6-6DBC-4F6E-8001-AAD9D1BCB56D}" type="pres">
      <dgm:prSet presAssocID="{D45F4B8C-6539-46A1-BCA0-684E344A9708}" presName="conn" presStyleLbl="parChTrans1D2" presStyleIdx="0" presStyleCnt="1"/>
      <dgm:spPr/>
    </dgm:pt>
    <dgm:pt modelId="{5EF453C3-00C0-4FBF-935A-2985BB3BDFB6}" type="pres">
      <dgm:prSet presAssocID="{D45F4B8C-6539-46A1-BCA0-684E344A9708}" presName="extraNode" presStyleLbl="node1" presStyleIdx="0" presStyleCnt="3"/>
      <dgm:spPr/>
    </dgm:pt>
    <dgm:pt modelId="{09D493AE-7437-4A71-B680-8E3E289F4D04}" type="pres">
      <dgm:prSet presAssocID="{D45F4B8C-6539-46A1-BCA0-684E344A9708}" presName="dstNode" presStyleLbl="node1" presStyleIdx="0" presStyleCnt="3"/>
      <dgm:spPr/>
    </dgm:pt>
    <dgm:pt modelId="{073F1854-18D3-46A1-91E5-2E5B00C104B8}" type="pres">
      <dgm:prSet presAssocID="{A2D6A794-191B-47A3-B243-F46890AAB690}" presName="text_1" presStyleLbl="node1" presStyleIdx="0" presStyleCnt="3">
        <dgm:presLayoutVars>
          <dgm:bulletEnabled val="1"/>
        </dgm:presLayoutVars>
      </dgm:prSet>
      <dgm:spPr/>
    </dgm:pt>
    <dgm:pt modelId="{F0D64ECD-829B-487C-AA51-F6DC81F75B23}" type="pres">
      <dgm:prSet presAssocID="{A2D6A794-191B-47A3-B243-F46890AAB690}" presName="accent_1" presStyleCnt="0"/>
      <dgm:spPr/>
    </dgm:pt>
    <dgm:pt modelId="{92E12F2F-EBF6-4EA5-9700-47ADFC1869DE}" type="pres">
      <dgm:prSet presAssocID="{A2D6A794-191B-47A3-B243-F46890AAB690}" presName="accentRepeatNode" presStyleLbl="solidFgAcc1" presStyleIdx="0" presStyleCnt="3"/>
      <dgm:spPr/>
    </dgm:pt>
    <dgm:pt modelId="{A83BB3D6-A2A9-44A6-98F8-0337552D42B2}" type="pres">
      <dgm:prSet presAssocID="{F263239B-B91B-4A92-8FC3-D04B9DF7795F}" presName="text_2" presStyleLbl="node1" presStyleIdx="1" presStyleCnt="3">
        <dgm:presLayoutVars>
          <dgm:bulletEnabled val="1"/>
        </dgm:presLayoutVars>
      </dgm:prSet>
      <dgm:spPr/>
    </dgm:pt>
    <dgm:pt modelId="{5C5A610A-A83F-43F8-BE8B-571E8D45B25C}" type="pres">
      <dgm:prSet presAssocID="{F263239B-B91B-4A92-8FC3-D04B9DF7795F}" presName="accent_2" presStyleCnt="0"/>
      <dgm:spPr/>
    </dgm:pt>
    <dgm:pt modelId="{108BC700-DFD2-4366-99BF-04D013DE3A13}" type="pres">
      <dgm:prSet presAssocID="{F263239B-B91B-4A92-8FC3-D04B9DF7795F}" presName="accentRepeatNode" presStyleLbl="solidFgAcc1" presStyleIdx="1" presStyleCnt="3"/>
      <dgm:spPr/>
    </dgm:pt>
    <dgm:pt modelId="{D1BD6FC3-58C6-4A46-A929-96BDDC87ADC8}" type="pres">
      <dgm:prSet presAssocID="{32A3ABAB-C872-44C1-8D41-398F5C4A66E4}" presName="text_3" presStyleLbl="node1" presStyleIdx="2" presStyleCnt="3">
        <dgm:presLayoutVars>
          <dgm:bulletEnabled val="1"/>
        </dgm:presLayoutVars>
      </dgm:prSet>
      <dgm:spPr/>
    </dgm:pt>
    <dgm:pt modelId="{CE2549B4-3458-4F0E-ABF1-0088031B7CB0}" type="pres">
      <dgm:prSet presAssocID="{32A3ABAB-C872-44C1-8D41-398F5C4A66E4}" presName="accent_3" presStyleCnt="0"/>
      <dgm:spPr/>
    </dgm:pt>
    <dgm:pt modelId="{5BC52F1A-4FA1-4B8B-8036-48A89C2B2D44}" type="pres">
      <dgm:prSet presAssocID="{32A3ABAB-C872-44C1-8D41-398F5C4A66E4}" presName="accentRepeatNode" presStyleLbl="solidFgAcc1" presStyleIdx="2" presStyleCnt="3"/>
      <dgm:spPr/>
    </dgm:pt>
  </dgm:ptLst>
  <dgm:cxnLst>
    <dgm:cxn modelId="{F0A1D766-5C55-4838-9477-35059289C0B4}" type="presOf" srcId="{BECD6D9B-B9C4-4999-8D21-8F685BBEDB19}" destId="{B31EFEE6-6DBC-4F6E-8001-AAD9D1BCB56D}" srcOrd="0" destOrd="0" presId="urn:microsoft.com/office/officeart/2008/layout/VerticalCurvedList"/>
    <dgm:cxn modelId="{34515772-CCE9-48FC-AD0D-72C749B8A5E4}" type="presOf" srcId="{F263239B-B91B-4A92-8FC3-D04B9DF7795F}" destId="{A83BB3D6-A2A9-44A6-98F8-0337552D42B2}" srcOrd="0" destOrd="0" presId="urn:microsoft.com/office/officeart/2008/layout/VerticalCurvedList"/>
    <dgm:cxn modelId="{7E1AE154-C158-408E-9B1F-B7469F9A01C1}" srcId="{D45F4B8C-6539-46A1-BCA0-684E344A9708}" destId="{F263239B-B91B-4A92-8FC3-D04B9DF7795F}" srcOrd="1" destOrd="0" parTransId="{71F46787-2D88-41D6-B7D0-CE36B183BAF1}" sibTransId="{036B1E4C-000F-44F3-A80C-C32623AF1D45}"/>
    <dgm:cxn modelId="{6049B677-9DFB-445D-9706-F653CE39E0E1}" type="presOf" srcId="{D45F4B8C-6539-46A1-BCA0-684E344A9708}" destId="{D8B060DE-6CBA-4EF4-84BC-0B3BBC37B2E7}" srcOrd="0" destOrd="0" presId="urn:microsoft.com/office/officeart/2008/layout/VerticalCurvedList"/>
    <dgm:cxn modelId="{77055A78-7BEA-4FA2-AF02-8C09DFFD08F3}" srcId="{D45F4B8C-6539-46A1-BCA0-684E344A9708}" destId="{A2D6A794-191B-47A3-B243-F46890AAB690}" srcOrd="0" destOrd="0" parTransId="{37E93722-E2AA-4F5E-B655-99EF7A27C901}" sibTransId="{BECD6D9B-B9C4-4999-8D21-8F685BBEDB19}"/>
    <dgm:cxn modelId="{951EF1A7-7BD5-41A9-9C0D-D45447F5F99F}" type="presOf" srcId="{A2D6A794-191B-47A3-B243-F46890AAB690}" destId="{073F1854-18D3-46A1-91E5-2E5B00C104B8}" srcOrd="0" destOrd="0" presId="urn:microsoft.com/office/officeart/2008/layout/VerticalCurvedList"/>
    <dgm:cxn modelId="{567903DD-502C-484C-9EF9-B71B62FD4986}" srcId="{D45F4B8C-6539-46A1-BCA0-684E344A9708}" destId="{32A3ABAB-C872-44C1-8D41-398F5C4A66E4}" srcOrd="2" destOrd="0" parTransId="{61368EF8-F865-4C44-AF44-27E59AF8B35C}" sibTransId="{FF1461DB-0D71-4B9C-9667-8797CE6DEF4F}"/>
    <dgm:cxn modelId="{DBB640ED-4555-47B5-B56A-B02F28B621AD}" type="presOf" srcId="{32A3ABAB-C872-44C1-8D41-398F5C4A66E4}" destId="{D1BD6FC3-58C6-4A46-A929-96BDDC87ADC8}" srcOrd="0" destOrd="0" presId="urn:microsoft.com/office/officeart/2008/layout/VerticalCurvedList"/>
    <dgm:cxn modelId="{C7DB50F6-C619-48C5-B210-8844FFBC40CE}" type="presParOf" srcId="{D8B060DE-6CBA-4EF4-84BC-0B3BBC37B2E7}" destId="{BCED1C9C-48FF-4FE0-A99C-605D63A50172}" srcOrd="0" destOrd="0" presId="urn:microsoft.com/office/officeart/2008/layout/VerticalCurvedList"/>
    <dgm:cxn modelId="{6860A510-5920-4DB1-8D16-AFC6D8FB5801}" type="presParOf" srcId="{BCED1C9C-48FF-4FE0-A99C-605D63A50172}" destId="{06BDA833-15D5-4803-80DB-14C8BFE5059C}" srcOrd="0" destOrd="0" presId="urn:microsoft.com/office/officeart/2008/layout/VerticalCurvedList"/>
    <dgm:cxn modelId="{ABB5A684-78F4-4817-90DC-4C15D9F974B0}" type="presParOf" srcId="{06BDA833-15D5-4803-80DB-14C8BFE5059C}" destId="{42F9EF75-8046-4497-B590-2EC03F771410}" srcOrd="0" destOrd="0" presId="urn:microsoft.com/office/officeart/2008/layout/VerticalCurvedList"/>
    <dgm:cxn modelId="{13013C3A-ED18-41AD-88F2-08F557802868}" type="presParOf" srcId="{06BDA833-15D5-4803-80DB-14C8BFE5059C}" destId="{B31EFEE6-6DBC-4F6E-8001-AAD9D1BCB56D}" srcOrd="1" destOrd="0" presId="urn:microsoft.com/office/officeart/2008/layout/VerticalCurvedList"/>
    <dgm:cxn modelId="{908D03C2-3301-4ACF-8A0D-4165802A4D29}" type="presParOf" srcId="{06BDA833-15D5-4803-80DB-14C8BFE5059C}" destId="{5EF453C3-00C0-4FBF-935A-2985BB3BDFB6}" srcOrd="2" destOrd="0" presId="urn:microsoft.com/office/officeart/2008/layout/VerticalCurvedList"/>
    <dgm:cxn modelId="{DDB0654E-A659-4223-A230-9B4E33D3AA75}" type="presParOf" srcId="{06BDA833-15D5-4803-80DB-14C8BFE5059C}" destId="{09D493AE-7437-4A71-B680-8E3E289F4D04}" srcOrd="3" destOrd="0" presId="urn:microsoft.com/office/officeart/2008/layout/VerticalCurvedList"/>
    <dgm:cxn modelId="{331FC071-4228-4F32-AC72-CEEF28364F2F}" type="presParOf" srcId="{BCED1C9C-48FF-4FE0-A99C-605D63A50172}" destId="{073F1854-18D3-46A1-91E5-2E5B00C104B8}" srcOrd="1" destOrd="0" presId="urn:microsoft.com/office/officeart/2008/layout/VerticalCurvedList"/>
    <dgm:cxn modelId="{A46714DC-A5D8-477C-B033-F25B6458980E}" type="presParOf" srcId="{BCED1C9C-48FF-4FE0-A99C-605D63A50172}" destId="{F0D64ECD-829B-487C-AA51-F6DC81F75B23}" srcOrd="2" destOrd="0" presId="urn:microsoft.com/office/officeart/2008/layout/VerticalCurvedList"/>
    <dgm:cxn modelId="{5B0B9A59-CE99-4764-A050-97BD4EC06B3F}" type="presParOf" srcId="{F0D64ECD-829B-487C-AA51-F6DC81F75B23}" destId="{92E12F2F-EBF6-4EA5-9700-47ADFC1869DE}" srcOrd="0" destOrd="0" presId="urn:microsoft.com/office/officeart/2008/layout/VerticalCurvedList"/>
    <dgm:cxn modelId="{56A69DCC-D78F-4CDD-B3D1-7AAC4660EA18}" type="presParOf" srcId="{BCED1C9C-48FF-4FE0-A99C-605D63A50172}" destId="{A83BB3D6-A2A9-44A6-98F8-0337552D42B2}" srcOrd="3" destOrd="0" presId="urn:microsoft.com/office/officeart/2008/layout/VerticalCurvedList"/>
    <dgm:cxn modelId="{A7419091-079C-4167-B546-1843C6FE183D}" type="presParOf" srcId="{BCED1C9C-48FF-4FE0-A99C-605D63A50172}" destId="{5C5A610A-A83F-43F8-BE8B-571E8D45B25C}" srcOrd="4" destOrd="0" presId="urn:microsoft.com/office/officeart/2008/layout/VerticalCurvedList"/>
    <dgm:cxn modelId="{45F07285-C428-4E43-9024-CAE31E4C56FE}" type="presParOf" srcId="{5C5A610A-A83F-43F8-BE8B-571E8D45B25C}" destId="{108BC700-DFD2-4366-99BF-04D013DE3A13}" srcOrd="0" destOrd="0" presId="urn:microsoft.com/office/officeart/2008/layout/VerticalCurvedList"/>
    <dgm:cxn modelId="{8D36E563-0B02-4685-A8F4-E448D45757D3}" type="presParOf" srcId="{BCED1C9C-48FF-4FE0-A99C-605D63A50172}" destId="{D1BD6FC3-58C6-4A46-A929-96BDDC87ADC8}" srcOrd="5" destOrd="0" presId="urn:microsoft.com/office/officeart/2008/layout/VerticalCurvedList"/>
    <dgm:cxn modelId="{7597ECD6-7BC0-45FA-80FC-B6E24AD238E3}" type="presParOf" srcId="{BCED1C9C-48FF-4FE0-A99C-605D63A50172}" destId="{CE2549B4-3458-4F0E-ABF1-0088031B7CB0}" srcOrd="6" destOrd="0" presId="urn:microsoft.com/office/officeart/2008/layout/VerticalCurvedList"/>
    <dgm:cxn modelId="{D845659B-05AF-49C1-A325-F8EEC6EC9991}" type="presParOf" srcId="{CE2549B4-3458-4F0E-ABF1-0088031B7CB0}" destId="{5BC52F1A-4FA1-4B8B-8036-48A89C2B2D4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04FAF5-300E-4FC6-B981-D72E254A3EB8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F512135-3F9D-4A8D-A1D4-E963A1542D78}">
      <dgm:prSet phldrT="[Text]" custT="1"/>
      <dgm:spPr/>
      <dgm:t>
        <a:bodyPr/>
        <a:lstStyle/>
        <a:p>
          <a:pPr algn="just" rtl="0"/>
          <a:r>
            <a:rPr lang="en-US" sz="2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 naturally occurring particulate solids and milled solids</a:t>
          </a:r>
          <a:endParaRPr lang="en-GB" sz="2000" b="1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3CB817-18CB-4848-B121-04FC44070DC7}" type="parTrans" cxnId="{A0D667A4-D80D-4F3C-A917-5EB4E4D3ADE5}">
      <dgm:prSet/>
      <dgm:spPr/>
      <dgm:t>
        <a:bodyPr/>
        <a:lstStyle/>
        <a:p>
          <a:endParaRPr lang="en-GB"/>
        </a:p>
      </dgm:t>
    </dgm:pt>
    <dgm:pt modelId="{37508A97-C42E-46DA-B1BF-FA0B185E7B63}" type="sibTrans" cxnId="{A0D667A4-D80D-4F3C-A917-5EB4E4D3ADE5}">
      <dgm:prSet custT="1"/>
      <dgm:spPr/>
      <dgm:t>
        <a:bodyPr/>
        <a:lstStyle/>
        <a:p>
          <a:pPr algn="l"/>
          <a:endParaRPr lang="en-GB" sz="3200" b="1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1EBE3B-30CB-42E7-BE3E-3D2DC368E158}">
      <dgm:prSet phldrT="[Text]" custT="1"/>
      <dgm:spPr/>
      <dgm:t>
        <a:bodyPr/>
        <a:lstStyle/>
        <a:p>
          <a:pPr algn="just"/>
          <a:r>
            <a:rPr lang="en-US" sz="2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shape of particle is irregular, and size varies from largest to smallest size</a:t>
          </a:r>
          <a:endParaRPr lang="en-GB" sz="2000" b="1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C883F9-91F8-4757-A0C6-F607FA9A02AF}" type="parTrans" cxnId="{D2735C6A-E3D4-472F-9137-CF511F18DC61}">
      <dgm:prSet/>
      <dgm:spPr/>
      <dgm:t>
        <a:bodyPr/>
        <a:lstStyle/>
        <a:p>
          <a:endParaRPr lang="en-GB"/>
        </a:p>
      </dgm:t>
    </dgm:pt>
    <dgm:pt modelId="{00A5A09D-FB9A-4B1C-AA32-8447B2367F2F}" type="sibTrans" cxnId="{D2735C6A-E3D4-472F-9137-CF511F18DC61}">
      <dgm:prSet custT="1"/>
      <dgm:spPr/>
      <dgm:t>
        <a:bodyPr/>
        <a:lstStyle/>
        <a:p>
          <a:pPr algn="l"/>
          <a:endParaRPr lang="en-GB" sz="3200" b="1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3CDE39-7D15-4279-9636-C273A4767EB8}">
      <dgm:prSet phldrT="[Text]" custT="1"/>
      <dgm:spPr/>
      <dgm:t>
        <a:bodyPr/>
        <a:lstStyle/>
        <a:p>
          <a:pPr algn="just"/>
          <a:r>
            <a:rPr lang="en-US" sz="2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Size distribution used instead of particle size </a:t>
          </a:r>
          <a:endParaRPr lang="en-GB" sz="2000" b="1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928298-CE78-4F54-95A2-1FFB82A0DCD3}" type="parTrans" cxnId="{69D045B1-18B1-49C7-A3CC-FB88620EF9AC}">
      <dgm:prSet/>
      <dgm:spPr/>
      <dgm:t>
        <a:bodyPr/>
        <a:lstStyle/>
        <a:p>
          <a:endParaRPr lang="en-GB"/>
        </a:p>
      </dgm:t>
    </dgm:pt>
    <dgm:pt modelId="{C439283D-2060-44D6-918F-815E366A07F1}" type="sibTrans" cxnId="{69D045B1-18B1-49C7-A3CC-FB88620EF9AC}">
      <dgm:prSet custT="1"/>
      <dgm:spPr/>
      <dgm:t>
        <a:bodyPr/>
        <a:lstStyle/>
        <a:p>
          <a:pPr algn="l"/>
          <a:endParaRPr lang="en-GB" sz="3200" b="1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23368D-F13D-4D42-82C6-2B999C94FD44}">
      <dgm:prSet phldrT="[Text]" custT="1"/>
      <dgm:spPr/>
      <dgm:t>
        <a:bodyPr/>
        <a:lstStyle/>
        <a:p>
          <a:pPr algn="just"/>
          <a:r>
            <a:rPr lang="en-US" sz="1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Which represents % frequency of each  particle size (</a:t>
          </a:r>
          <a:r>
            <a:rPr lang="en-US" sz="1800" b="1" dirty="0" err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i.e</a:t>
          </a:r>
          <a:r>
            <a:rPr lang="en-US" sz="1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what size present in what proportion)</a:t>
          </a:r>
          <a:endParaRPr lang="en-GB" sz="1800" b="1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A62E5D-E137-49F6-BF90-EB50AEADDC92}" type="parTrans" cxnId="{571A320B-36AA-40D2-B859-76BBB2425655}">
      <dgm:prSet/>
      <dgm:spPr/>
      <dgm:t>
        <a:bodyPr/>
        <a:lstStyle/>
        <a:p>
          <a:endParaRPr lang="en-GB"/>
        </a:p>
      </dgm:t>
    </dgm:pt>
    <dgm:pt modelId="{CCEE9BE9-946D-4143-91DA-8DF426762F3B}" type="sibTrans" cxnId="{571A320B-36AA-40D2-B859-76BBB2425655}">
      <dgm:prSet/>
      <dgm:spPr/>
      <dgm:t>
        <a:bodyPr/>
        <a:lstStyle/>
        <a:p>
          <a:endParaRPr lang="en-GB"/>
        </a:p>
      </dgm:t>
    </dgm:pt>
    <dgm:pt modelId="{915667C1-6B46-460F-B760-AC9A389706AF}" type="pres">
      <dgm:prSet presAssocID="{CF04FAF5-300E-4FC6-B981-D72E254A3EB8}" presName="outerComposite" presStyleCnt="0">
        <dgm:presLayoutVars>
          <dgm:chMax val="5"/>
          <dgm:dir/>
          <dgm:resizeHandles val="exact"/>
        </dgm:presLayoutVars>
      </dgm:prSet>
      <dgm:spPr/>
    </dgm:pt>
    <dgm:pt modelId="{12778ABE-A669-45D5-9F45-48A3A7A5AE71}" type="pres">
      <dgm:prSet presAssocID="{CF04FAF5-300E-4FC6-B981-D72E254A3EB8}" presName="dummyMaxCanvas" presStyleCnt="0">
        <dgm:presLayoutVars/>
      </dgm:prSet>
      <dgm:spPr/>
    </dgm:pt>
    <dgm:pt modelId="{86041D04-5AD5-4607-B9AA-1B56FCC9036D}" type="pres">
      <dgm:prSet presAssocID="{CF04FAF5-300E-4FC6-B981-D72E254A3EB8}" presName="FourNodes_1" presStyleLbl="node1" presStyleIdx="0" presStyleCnt="4">
        <dgm:presLayoutVars>
          <dgm:bulletEnabled val="1"/>
        </dgm:presLayoutVars>
      </dgm:prSet>
      <dgm:spPr/>
    </dgm:pt>
    <dgm:pt modelId="{F0FCA60C-3DF5-47E6-9970-51D9A0C7E9E9}" type="pres">
      <dgm:prSet presAssocID="{CF04FAF5-300E-4FC6-B981-D72E254A3EB8}" presName="FourNodes_2" presStyleLbl="node1" presStyleIdx="1" presStyleCnt="4">
        <dgm:presLayoutVars>
          <dgm:bulletEnabled val="1"/>
        </dgm:presLayoutVars>
      </dgm:prSet>
      <dgm:spPr/>
    </dgm:pt>
    <dgm:pt modelId="{8AB61065-39D1-43B8-BD0E-2624EAA571C6}" type="pres">
      <dgm:prSet presAssocID="{CF04FAF5-300E-4FC6-B981-D72E254A3EB8}" presName="FourNodes_3" presStyleLbl="node1" presStyleIdx="2" presStyleCnt="4">
        <dgm:presLayoutVars>
          <dgm:bulletEnabled val="1"/>
        </dgm:presLayoutVars>
      </dgm:prSet>
      <dgm:spPr/>
    </dgm:pt>
    <dgm:pt modelId="{D57759C9-DC63-4EF8-9A55-831B0041D4A2}" type="pres">
      <dgm:prSet presAssocID="{CF04FAF5-300E-4FC6-B981-D72E254A3EB8}" presName="FourNodes_4" presStyleLbl="node1" presStyleIdx="3" presStyleCnt="4">
        <dgm:presLayoutVars>
          <dgm:bulletEnabled val="1"/>
        </dgm:presLayoutVars>
      </dgm:prSet>
      <dgm:spPr/>
    </dgm:pt>
    <dgm:pt modelId="{DEB041D3-627A-41EA-8D48-1910F19DC9DC}" type="pres">
      <dgm:prSet presAssocID="{CF04FAF5-300E-4FC6-B981-D72E254A3EB8}" presName="FourConn_1-2" presStyleLbl="fgAccFollowNode1" presStyleIdx="0" presStyleCnt="3">
        <dgm:presLayoutVars>
          <dgm:bulletEnabled val="1"/>
        </dgm:presLayoutVars>
      </dgm:prSet>
      <dgm:spPr/>
    </dgm:pt>
    <dgm:pt modelId="{B3E40EB5-8022-40FA-B3F6-77BA8863C9D8}" type="pres">
      <dgm:prSet presAssocID="{CF04FAF5-300E-4FC6-B981-D72E254A3EB8}" presName="FourConn_2-3" presStyleLbl="fgAccFollowNode1" presStyleIdx="1" presStyleCnt="3">
        <dgm:presLayoutVars>
          <dgm:bulletEnabled val="1"/>
        </dgm:presLayoutVars>
      </dgm:prSet>
      <dgm:spPr/>
    </dgm:pt>
    <dgm:pt modelId="{562BDB7C-F1A4-4A8F-A372-D1E036D655C5}" type="pres">
      <dgm:prSet presAssocID="{CF04FAF5-300E-4FC6-B981-D72E254A3EB8}" presName="FourConn_3-4" presStyleLbl="fgAccFollowNode1" presStyleIdx="2" presStyleCnt="3">
        <dgm:presLayoutVars>
          <dgm:bulletEnabled val="1"/>
        </dgm:presLayoutVars>
      </dgm:prSet>
      <dgm:spPr/>
    </dgm:pt>
    <dgm:pt modelId="{A5CC9D23-FD3B-42F8-9B93-8ED1ADB9F942}" type="pres">
      <dgm:prSet presAssocID="{CF04FAF5-300E-4FC6-B981-D72E254A3EB8}" presName="FourNodes_1_text" presStyleLbl="node1" presStyleIdx="3" presStyleCnt="4">
        <dgm:presLayoutVars>
          <dgm:bulletEnabled val="1"/>
        </dgm:presLayoutVars>
      </dgm:prSet>
      <dgm:spPr/>
    </dgm:pt>
    <dgm:pt modelId="{A0A81D6C-09D3-457A-B557-1E30CC1948C0}" type="pres">
      <dgm:prSet presAssocID="{CF04FAF5-300E-4FC6-B981-D72E254A3EB8}" presName="FourNodes_2_text" presStyleLbl="node1" presStyleIdx="3" presStyleCnt="4">
        <dgm:presLayoutVars>
          <dgm:bulletEnabled val="1"/>
        </dgm:presLayoutVars>
      </dgm:prSet>
      <dgm:spPr/>
    </dgm:pt>
    <dgm:pt modelId="{468609A1-EF9A-4AC2-A136-74CF3EE1E264}" type="pres">
      <dgm:prSet presAssocID="{CF04FAF5-300E-4FC6-B981-D72E254A3EB8}" presName="FourNodes_3_text" presStyleLbl="node1" presStyleIdx="3" presStyleCnt="4">
        <dgm:presLayoutVars>
          <dgm:bulletEnabled val="1"/>
        </dgm:presLayoutVars>
      </dgm:prSet>
      <dgm:spPr/>
    </dgm:pt>
    <dgm:pt modelId="{2FC0B093-5175-4076-9B13-3A289BA637BD}" type="pres">
      <dgm:prSet presAssocID="{CF04FAF5-300E-4FC6-B981-D72E254A3EB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71A320B-36AA-40D2-B859-76BBB2425655}" srcId="{CF04FAF5-300E-4FC6-B981-D72E254A3EB8}" destId="{8C23368D-F13D-4D42-82C6-2B999C94FD44}" srcOrd="3" destOrd="0" parTransId="{6EA62E5D-E137-49F6-BF90-EB50AEADDC92}" sibTransId="{CCEE9BE9-946D-4143-91DA-8DF426762F3B}"/>
    <dgm:cxn modelId="{046DFB5F-FA68-43D5-9172-2C7CB557001A}" type="presOf" srcId="{3F512135-3F9D-4A8D-A1D4-E963A1542D78}" destId="{A5CC9D23-FD3B-42F8-9B93-8ED1ADB9F942}" srcOrd="1" destOrd="0" presId="urn:microsoft.com/office/officeart/2005/8/layout/vProcess5"/>
    <dgm:cxn modelId="{DD964F61-A10A-4A9C-AF3F-FFEB26A788B9}" type="presOf" srcId="{37508A97-C42E-46DA-B1BF-FA0B185E7B63}" destId="{DEB041D3-627A-41EA-8D48-1910F19DC9DC}" srcOrd="0" destOrd="0" presId="urn:microsoft.com/office/officeart/2005/8/layout/vProcess5"/>
    <dgm:cxn modelId="{D2735C6A-E3D4-472F-9137-CF511F18DC61}" srcId="{CF04FAF5-300E-4FC6-B981-D72E254A3EB8}" destId="{D71EBE3B-30CB-42E7-BE3E-3D2DC368E158}" srcOrd="1" destOrd="0" parTransId="{7CC883F9-91F8-4757-A0C6-F607FA9A02AF}" sibTransId="{00A5A09D-FB9A-4B1C-AA32-8447B2367F2F}"/>
    <dgm:cxn modelId="{2CFCDF6A-94C6-4490-A9D2-E4966865C759}" type="presOf" srcId="{D71EBE3B-30CB-42E7-BE3E-3D2DC368E158}" destId="{A0A81D6C-09D3-457A-B557-1E30CC1948C0}" srcOrd="1" destOrd="0" presId="urn:microsoft.com/office/officeart/2005/8/layout/vProcess5"/>
    <dgm:cxn modelId="{8A253F4C-9A48-4E71-869D-F94643E3B4D1}" type="presOf" srcId="{8D3CDE39-7D15-4279-9636-C273A4767EB8}" destId="{8AB61065-39D1-43B8-BD0E-2624EAA571C6}" srcOrd="0" destOrd="0" presId="urn:microsoft.com/office/officeart/2005/8/layout/vProcess5"/>
    <dgm:cxn modelId="{A37B1E72-6C42-46D0-864A-E33210B17D26}" type="presOf" srcId="{3F512135-3F9D-4A8D-A1D4-E963A1542D78}" destId="{86041D04-5AD5-4607-B9AA-1B56FCC9036D}" srcOrd="0" destOrd="0" presId="urn:microsoft.com/office/officeart/2005/8/layout/vProcess5"/>
    <dgm:cxn modelId="{D096DF59-D887-40BC-8992-EDA9AA836934}" type="presOf" srcId="{D71EBE3B-30CB-42E7-BE3E-3D2DC368E158}" destId="{F0FCA60C-3DF5-47E6-9970-51D9A0C7E9E9}" srcOrd="0" destOrd="0" presId="urn:microsoft.com/office/officeart/2005/8/layout/vProcess5"/>
    <dgm:cxn modelId="{2A442F81-BB12-4017-99BA-717965C8935A}" type="presOf" srcId="{00A5A09D-FB9A-4B1C-AA32-8447B2367F2F}" destId="{B3E40EB5-8022-40FA-B3F6-77BA8863C9D8}" srcOrd="0" destOrd="0" presId="urn:microsoft.com/office/officeart/2005/8/layout/vProcess5"/>
    <dgm:cxn modelId="{A0D667A4-D80D-4F3C-A917-5EB4E4D3ADE5}" srcId="{CF04FAF5-300E-4FC6-B981-D72E254A3EB8}" destId="{3F512135-3F9D-4A8D-A1D4-E963A1542D78}" srcOrd="0" destOrd="0" parTransId="{4D3CB817-18CB-4848-B121-04FC44070DC7}" sibTransId="{37508A97-C42E-46DA-B1BF-FA0B185E7B63}"/>
    <dgm:cxn modelId="{69D045B1-18B1-49C7-A3CC-FB88620EF9AC}" srcId="{CF04FAF5-300E-4FC6-B981-D72E254A3EB8}" destId="{8D3CDE39-7D15-4279-9636-C273A4767EB8}" srcOrd="2" destOrd="0" parTransId="{B1928298-CE78-4F54-95A2-1FFB82A0DCD3}" sibTransId="{C439283D-2060-44D6-918F-815E366A07F1}"/>
    <dgm:cxn modelId="{B9D35EBC-EC0B-4E9E-9A09-42E2261730C5}" type="presOf" srcId="{CF04FAF5-300E-4FC6-B981-D72E254A3EB8}" destId="{915667C1-6B46-460F-B760-AC9A389706AF}" srcOrd="0" destOrd="0" presId="urn:microsoft.com/office/officeart/2005/8/layout/vProcess5"/>
    <dgm:cxn modelId="{11BFE5D3-3263-4BE7-A204-4592E7B1D86A}" type="presOf" srcId="{C439283D-2060-44D6-918F-815E366A07F1}" destId="{562BDB7C-F1A4-4A8F-A372-D1E036D655C5}" srcOrd="0" destOrd="0" presId="urn:microsoft.com/office/officeart/2005/8/layout/vProcess5"/>
    <dgm:cxn modelId="{6E56FBD9-4010-4A54-B10E-10F98DF95263}" type="presOf" srcId="{8D3CDE39-7D15-4279-9636-C273A4767EB8}" destId="{468609A1-EF9A-4AC2-A136-74CF3EE1E264}" srcOrd="1" destOrd="0" presId="urn:microsoft.com/office/officeart/2005/8/layout/vProcess5"/>
    <dgm:cxn modelId="{863D92E5-5DF1-469F-AA16-12A4EDDF17F2}" type="presOf" srcId="{8C23368D-F13D-4D42-82C6-2B999C94FD44}" destId="{D57759C9-DC63-4EF8-9A55-831B0041D4A2}" srcOrd="0" destOrd="0" presId="urn:microsoft.com/office/officeart/2005/8/layout/vProcess5"/>
    <dgm:cxn modelId="{D96CC1FA-171F-465A-970A-D20A0F70C2D0}" type="presOf" srcId="{8C23368D-F13D-4D42-82C6-2B999C94FD44}" destId="{2FC0B093-5175-4076-9B13-3A289BA637BD}" srcOrd="1" destOrd="0" presId="urn:microsoft.com/office/officeart/2005/8/layout/vProcess5"/>
    <dgm:cxn modelId="{6A01F7FC-875C-42F4-B886-3291367B7A0E}" type="presParOf" srcId="{915667C1-6B46-460F-B760-AC9A389706AF}" destId="{12778ABE-A669-45D5-9F45-48A3A7A5AE71}" srcOrd="0" destOrd="0" presId="urn:microsoft.com/office/officeart/2005/8/layout/vProcess5"/>
    <dgm:cxn modelId="{9BF6BD07-3BC2-47B5-98E7-CE731B8E6853}" type="presParOf" srcId="{915667C1-6B46-460F-B760-AC9A389706AF}" destId="{86041D04-5AD5-4607-B9AA-1B56FCC9036D}" srcOrd="1" destOrd="0" presId="urn:microsoft.com/office/officeart/2005/8/layout/vProcess5"/>
    <dgm:cxn modelId="{8AE13BC0-BF48-4F74-A3CE-BC07BB62E7ED}" type="presParOf" srcId="{915667C1-6B46-460F-B760-AC9A389706AF}" destId="{F0FCA60C-3DF5-47E6-9970-51D9A0C7E9E9}" srcOrd="2" destOrd="0" presId="urn:microsoft.com/office/officeart/2005/8/layout/vProcess5"/>
    <dgm:cxn modelId="{AE448012-BE42-414B-B71A-9647F8B88E98}" type="presParOf" srcId="{915667C1-6B46-460F-B760-AC9A389706AF}" destId="{8AB61065-39D1-43B8-BD0E-2624EAA571C6}" srcOrd="3" destOrd="0" presId="urn:microsoft.com/office/officeart/2005/8/layout/vProcess5"/>
    <dgm:cxn modelId="{2C28F262-763D-42E2-AACA-754E1B3C8393}" type="presParOf" srcId="{915667C1-6B46-460F-B760-AC9A389706AF}" destId="{D57759C9-DC63-4EF8-9A55-831B0041D4A2}" srcOrd="4" destOrd="0" presId="urn:microsoft.com/office/officeart/2005/8/layout/vProcess5"/>
    <dgm:cxn modelId="{78F0A923-CEAF-4E83-91A9-DB60A01E53A4}" type="presParOf" srcId="{915667C1-6B46-460F-B760-AC9A389706AF}" destId="{DEB041D3-627A-41EA-8D48-1910F19DC9DC}" srcOrd="5" destOrd="0" presId="urn:microsoft.com/office/officeart/2005/8/layout/vProcess5"/>
    <dgm:cxn modelId="{7C3499D9-E405-4841-AA50-633B602E5FDB}" type="presParOf" srcId="{915667C1-6B46-460F-B760-AC9A389706AF}" destId="{B3E40EB5-8022-40FA-B3F6-77BA8863C9D8}" srcOrd="6" destOrd="0" presId="urn:microsoft.com/office/officeart/2005/8/layout/vProcess5"/>
    <dgm:cxn modelId="{EE3E80F9-5761-4632-8D10-92D17359E331}" type="presParOf" srcId="{915667C1-6B46-460F-B760-AC9A389706AF}" destId="{562BDB7C-F1A4-4A8F-A372-D1E036D655C5}" srcOrd="7" destOrd="0" presId="urn:microsoft.com/office/officeart/2005/8/layout/vProcess5"/>
    <dgm:cxn modelId="{C4BC5C0A-BD21-409E-AC52-46973FD86A76}" type="presParOf" srcId="{915667C1-6B46-460F-B760-AC9A389706AF}" destId="{A5CC9D23-FD3B-42F8-9B93-8ED1ADB9F942}" srcOrd="8" destOrd="0" presId="urn:microsoft.com/office/officeart/2005/8/layout/vProcess5"/>
    <dgm:cxn modelId="{E9816263-6DA2-4186-B079-B02491A64A56}" type="presParOf" srcId="{915667C1-6B46-460F-B760-AC9A389706AF}" destId="{A0A81D6C-09D3-457A-B557-1E30CC1948C0}" srcOrd="9" destOrd="0" presId="urn:microsoft.com/office/officeart/2005/8/layout/vProcess5"/>
    <dgm:cxn modelId="{0649D8E9-3BA5-49D4-9AA7-6C35B4BF3637}" type="presParOf" srcId="{915667C1-6B46-460F-B760-AC9A389706AF}" destId="{468609A1-EF9A-4AC2-A136-74CF3EE1E264}" srcOrd="10" destOrd="0" presId="urn:microsoft.com/office/officeart/2005/8/layout/vProcess5"/>
    <dgm:cxn modelId="{445F2C82-E703-4F18-BF37-0DD399B3B46C}" type="presParOf" srcId="{915667C1-6B46-460F-B760-AC9A389706AF}" destId="{2FC0B093-5175-4076-9B13-3A289BA637B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1C91E-0F31-42CE-A892-AC87BF63969D}" type="doc">
      <dgm:prSet loTypeId="urn:microsoft.com/office/officeart/2005/8/layout/chevron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DC6C0CA4-5D9A-423D-B088-E203780374B7}">
      <dgm:prSet phldrT="[Text]" phldr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GB"/>
        </a:p>
      </dgm:t>
    </dgm:pt>
    <dgm:pt modelId="{C74F3D77-9423-4270-81CD-CCADC71A21A8}" type="parTrans" cxnId="{730F28E1-97B8-4CA3-A542-C9AFF5124C00}">
      <dgm:prSet/>
      <dgm:spPr/>
      <dgm:t>
        <a:bodyPr/>
        <a:lstStyle/>
        <a:p>
          <a:endParaRPr lang="en-GB"/>
        </a:p>
      </dgm:t>
    </dgm:pt>
    <dgm:pt modelId="{6544D462-0128-4D70-A39A-76D9C0B9B4D7}" type="sibTrans" cxnId="{730F28E1-97B8-4CA3-A542-C9AFF5124C00}">
      <dgm:prSet/>
      <dgm:spPr/>
      <dgm:t>
        <a:bodyPr/>
        <a:lstStyle/>
        <a:p>
          <a:endParaRPr lang="en-GB"/>
        </a:p>
      </dgm:t>
    </dgm:pt>
    <dgm:pt modelId="{D1B22742-5318-40AE-A432-0A6E33679441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 Microscopy</a:t>
          </a:r>
          <a:endParaRPr lang="en-GB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74FFAE-C86D-4886-9ECD-F307DE60AE0E}" type="parTrans" cxnId="{39C4572F-E8B1-447C-BF73-8B865B15A035}">
      <dgm:prSet/>
      <dgm:spPr/>
      <dgm:t>
        <a:bodyPr/>
        <a:lstStyle/>
        <a:p>
          <a:endParaRPr lang="en-GB"/>
        </a:p>
      </dgm:t>
    </dgm:pt>
    <dgm:pt modelId="{9E8F600F-30FA-4C71-B8A9-C15BC66621C8}" type="sibTrans" cxnId="{39C4572F-E8B1-447C-BF73-8B865B15A035}">
      <dgm:prSet/>
      <dgm:spPr/>
      <dgm:t>
        <a:bodyPr/>
        <a:lstStyle/>
        <a:p>
          <a:endParaRPr lang="en-GB"/>
        </a:p>
      </dgm:t>
    </dgm:pt>
    <dgm:pt modelId="{38BB1B46-B30A-41F2-89E6-ADD54E314FC4}">
      <dgm:prSet phldrT="[Text]" phldr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GB"/>
        </a:p>
      </dgm:t>
    </dgm:pt>
    <dgm:pt modelId="{DDC068C5-97C6-4C7F-94D5-0E7EC10EA83D}" type="parTrans" cxnId="{98E68781-552B-4C6B-8B0D-EF3D4860339D}">
      <dgm:prSet/>
      <dgm:spPr/>
      <dgm:t>
        <a:bodyPr/>
        <a:lstStyle/>
        <a:p>
          <a:endParaRPr lang="en-GB"/>
        </a:p>
      </dgm:t>
    </dgm:pt>
    <dgm:pt modelId="{D436E52A-70A1-4B29-8985-A9E9C928590A}" type="sibTrans" cxnId="{98E68781-552B-4C6B-8B0D-EF3D4860339D}">
      <dgm:prSet/>
      <dgm:spPr/>
      <dgm:t>
        <a:bodyPr/>
        <a:lstStyle/>
        <a:p>
          <a:endParaRPr lang="en-GB"/>
        </a:p>
      </dgm:t>
    </dgm:pt>
    <dgm:pt modelId="{94EFB0EE-828C-47CA-AAB9-DD3637B3107D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2- Sieving</a:t>
          </a:r>
          <a:endParaRPr lang="en-GB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4FC469-278A-4AA1-B6A2-A7BE9C111AC0}" type="parTrans" cxnId="{EECEE637-A823-4FEF-A990-F9E4D2EC4420}">
      <dgm:prSet/>
      <dgm:spPr/>
      <dgm:t>
        <a:bodyPr/>
        <a:lstStyle/>
        <a:p>
          <a:endParaRPr lang="en-GB"/>
        </a:p>
      </dgm:t>
    </dgm:pt>
    <dgm:pt modelId="{338B3C41-AD5C-488F-B4F6-6C626F61A089}" type="sibTrans" cxnId="{EECEE637-A823-4FEF-A990-F9E4D2EC4420}">
      <dgm:prSet/>
      <dgm:spPr/>
      <dgm:t>
        <a:bodyPr/>
        <a:lstStyle/>
        <a:p>
          <a:endParaRPr lang="en-GB"/>
        </a:p>
      </dgm:t>
    </dgm:pt>
    <dgm:pt modelId="{4A785AE8-83B7-475F-9EDA-1DDA61658253}">
      <dgm:prSet phldrT="[Text]" phldr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GB"/>
        </a:p>
      </dgm:t>
    </dgm:pt>
    <dgm:pt modelId="{4268F1A8-E488-4D21-8FA0-457D73A70D5B}" type="parTrans" cxnId="{092F9124-5CA8-446D-A530-EE2551AB54E5}">
      <dgm:prSet/>
      <dgm:spPr/>
      <dgm:t>
        <a:bodyPr/>
        <a:lstStyle/>
        <a:p>
          <a:endParaRPr lang="en-GB"/>
        </a:p>
      </dgm:t>
    </dgm:pt>
    <dgm:pt modelId="{46E6B4C6-E9EE-47BD-950B-C389F0EA2F54}" type="sibTrans" cxnId="{092F9124-5CA8-446D-A530-EE2551AB54E5}">
      <dgm:prSet/>
      <dgm:spPr/>
      <dgm:t>
        <a:bodyPr/>
        <a:lstStyle/>
        <a:p>
          <a:endParaRPr lang="en-GB"/>
        </a:p>
      </dgm:t>
    </dgm:pt>
    <dgm:pt modelId="{01921E82-97BB-42D4-8DBD-7EECD28C5655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3- Sedimentation</a:t>
          </a:r>
          <a:endParaRPr lang="en-GB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61E633-7264-4218-9084-6B596EF3FD62}" type="parTrans" cxnId="{4B256AFF-3906-4455-B593-45AF17C52435}">
      <dgm:prSet/>
      <dgm:spPr/>
      <dgm:t>
        <a:bodyPr/>
        <a:lstStyle/>
        <a:p>
          <a:endParaRPr lang="en-GB"/>
        </a:p>
      </dgm:t>
    </dgm:pt>
    <dgm:pt modelId="{21478738-630C-4B0B-8F60-E76B92D4FD50}" type="sibTrans" cxnId="{4B256AFF-3906-4455-B593-45AF17C52435}">
      <dgm:prSet/>
      <dgm:spPr/>
      <dgm:t>
        <a:bodyPr/>
        <a:lstStyle/>
        <a:p>
          <a:endParaRPr lang="en-GB"/>
        </a:p>
      </dgm:t>
    </dgm:pt>
    <dgm:pt modelId="{9EF119E8-70E5-45BA-9E03-DCFD44F5B574}">
      <dgm:prSet phldrT="[Text]" phldr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GB"/>
        </a:p>
      </dgm:t>
    </dgm:pt>
    <dgm:pt modelId="{D90EAEA3-9C6C-4155-8890-94B383883618}" type="parTrans" cxnId="{6E803BA8-5668-44CF-8434-294B01D84402}">
      <dgm:prSet/>
      <dgm:spPr/>
      <dgm:t>
        <a:bodyPr/>
        <a:lstStyle/>
        <a:p>
          <a:endParaRPr lang="en-GB"/>
        </a:p>
      </dgm:t>
    </dgm:pt>
    <dgm:pt modelId="{7A4AABFF-0A46-43EA-A2A8-1EB9A7DCC23C}" type="sibTrans" cxnId="{6E803BA8-5668-44CF-8434-294B01D84402}">
      <dgm:prSet/>
      <dgm:spPr/>
      <dgm:t>
        <a:bodyPr/>
        <a:lstStyle/>
        <a:p>
          <a:endParaRPr lang="en-GB"/>
        </a:p>
      </dgm:t>
    </dgm:pt>
    <dgm:pt modelId="{2AC925AE-873F-4170-8BEB-60A3D2F2E125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4- Other methods (sorption, electrical conductivity, light and x-ray scattering,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permeametry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and particle trajectory).</a:t>
          </a:r>
          <a:endParaRPr lang="en-GB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E7460E-56CE-4FBA-9C7F-8C74BA1A189E}" type="parTrans" cxnId="{59C71006-83E4-4984-82A7-1F71E9C94B91}">
      <dgm:prSet/>
      <dgm:spPr/>
      <dgm:t>
        <a:bodyPr/>
        <a:lstStyle/>
        <a:p>
          <a:endParaRPr lang="en-GB"/>
        </a:p>
      </dgm:t>
    </dgm:pt>
    <dgm:pt modelId="{5FDC3660-E48C-4781-A125-D447B80FBCD9}" type="sibTrans" cxnId="{59C71006-83E4-4984-82A7-1F71E9C94B91}">
      <dgm:prSet/>
      <dgm:spPr/>
      <dgm:t>
        <a:bodyPr/>
        <a:lstStyle/>
        <a:p>
          <a:endParaRPr lang="en-GB"/>
        </a:p>
      </dgm:t>
    </dgm:pt>
    <dgm:pt modelId="{433DDB2F-C5F9-4040-92CD-A134F8A9F0DA}" type="pres">
      <dgm:prSet presAssocID="{BD31C91E-0F31-42CE-A892-AC87BF63969D}" presName="linearFlow" presStyleCnt="0">
        <dgm:presLayoutVars>
          <dgm:dir/>
          <dgm:animLvl val="lvl"/>
          <dgm:resizeHandles val="exact"/>
        </dgm:presLayoutVars>
      </dgm:prSet>
      <dgm:spPr/>
    </dgm:pt>
    <dgm:pt modelId="{673FB183-5EEC-4BEF-A9F3-47504E5B4B62}" type="pres">
      <dgm:prSet presAssocID="{DC6C0CA4-5D9A-423D-B088-E203780374B7}" presName="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A4A02658-9D7D-43CC-BCBB-4AA2BB790D16}" type="pres">
      <dgm:prSet presAssocID="{DC6C0CA4-5D9A-423D-B088-E203780374B7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DAEBEB91-F1A8-41CE-99E3-ADF914950B34}" type="pres">
      <dgm:prSet presAssocID="{DC6C0CA4-5D9A-423D-B088-E203780374B7}" presName="descendantText" presStyleLbl="alignAcc1" presStyleIdx="0" presStyleCnt="4">
        <dgm:presLayoutVars>
          <dgm:bulletEnabled val="1"/>
        </dgm:presLayoutVars>
      </dgm:prSet>
      <dgm:spPr/>
    </dgm:pt>
    <dgm:pt modelId="{9166A3BF-A8CE-4391-BA1F-9932BCC77AE6}" type="pres">
      <dgm:prSet presAssocID="{6544D462-0128-4D70-A39A-76D9C0B9B4D7}" presName="sp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39CA223-388A-4B9C-99AC-A183A9DBF2A0}" type="pres">
      <dgm:prSet presAssocID="{38BB1B46-B30A-41F2-89E6-ADD54E314FC4}" presName="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D2040C3-FB8F-413E-BB8B-B0B359C80A11}" type="pres">
      <dgm:prSet presAssocID="{38BB1B46-B30A-41F2-89E6-ADD54E314FC4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FBB44A25-3CBE-4548-8CA1-C01E6D397743}" type="pres">
      <dgm:prSet presAssocID="{38BB1B46-B30A-41F2-89E6-ADD54E314FC4}" presName="descendantText" presStyleLbl="alignAcc1" presStyleIdx="1" presStyleCnt="4">
        <dgm:presLayoutVars>
          <dgm:bulletEnabled val="1"/>
        </dgm:presLayoutVars>
      </dgm:prSet>
      <dgm:spPr/>
    </dgm:pt>
    <dgm:pt modelId="{06C5C906-50B3-4B10-963C-5D8777CDFF61}" type="pres">
      <dgm:prSet presAssocID="{D436E52A-70A1-4B29-8985-A9E9C928590A}" presName="sp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5A308074-B5EA-478D-B49B-9D1217AF9CC4}" type="pres">
      <dgm:prSet presAssocID="{4A785AE8-83B7-475F-9EDA-1DDA61658253}" presName="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0139D740-9C88-4D10-9251-4BB9553D8A3F}" type="pres">
      <dgm:prSet presAssocID="{4A785AE8-83B7-475F-9EDA-1DDA61658253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B4CA23BB-969C-4907-9074-2F619350B2EF}" type="pres">
      <dgm:prSet presAssocID="{4A785AE8-83B7-475F-9EDA-1DDA61658253}" presName="descendantText" presStyleLbl="alignAcc1" presStyleIdx="2" presStyleCnt="4">
        <dgm:presLayoutVars>
          <dgm:bulletEnabled val="1"/>
        </dgm:presLayoutVars>
      </dgm:prSet>
      <dgm:spPr/>
    </dgm:pt>
    <dgm:pt modelId="{7D2FC9E2-E14E-44C6-8470-A479A462A42C}" type="pres">
      <dgm:prSet presAssocID="{46E6B4C6-E9EE-47BD-950B-C389F0EA2F54}" presName="sp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F73FADFA-85C0-4B1D-B1D3-A91BE2EF63A2}" type="pres">
      <dgm:prSet presAssocID="{9EF119E8-70E5-45BA-9E03-DCFD44F5B574}" presName="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C683E6AF-8147-44AA-BA25-5AB432BC6948}" type="pres">
      <dgm:prSet presAssocID="{9EF119E8-70E5-45BA-9E03-DCFD44F5B574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8FC1683B-03DA-4CEE-8F9C-74C752F12DDA}" type="pres">
      <dgm:prSet presAssocID="{9EF119E8-70E5-45BA-9E03-DCFD44F5B574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59C71006-83E4-4984-82A7-1F71E9C94B91}" srcId="{9EF119E8-70E5-45BA-9E03-DCFD44F5B574}" destId="{2AC925AE-873F-4170-8BEB-60A3D2F2E125}" srcOrd="0" destOrd="0" parTransId="{A1E7460E-56CE-4FBA-9C7F-8C74BA1A189E}" sibTransId="{5FDC3660-E48C-4781-A125-D447B80FBCD9}"/>
    <dgm:cxn modelId="{092F9124-5CA8-446D-A530-EE2551AB54E5}" srcId="{BD31C91E-0F31-42CE-A892-AC87BF63969D}" destId="{4A785AE8-83B7-475F-9EDA-1DDA61658253}" srcOrd="2" destOrd="0" parTransId="{4268F1A8-E488-4D21-8FA0-457D73A70D5B}" sibTransId="{46E6B4C6-E9EE-47BD-950B-C389F0EA2F54}"/>
    <dgm:cxn modelId="{39C4572F-E8B1-447C-BF73-8B865B15A035}" srcId="{DC6C0CA4-5D9A-423D-B088-E203780374B7}" destId="{D1B22742-5318-40AE-A432-0A6E33679441}" srcOrd="0" destOrd="0" parTransId="{EF74FFAE-C86D-4886-9ECD-F307DE60AE0E}" sibTransId="{9E8F600F-30FA-4C71-B8A9-C15BC66621C8}"/>
    <dgm:cxn modelId="{EECEE637-A823-4FEF-A990-F9E4D2EC4420}" srcId="{38BB1B46-B30A-41F2-89E6-ADD54E314FC4}" destId="{94EFB0EE-828C-47CA-AAB9-DD3637B3107D}" srcOrd="0" destOrd="0" parTransId="{0E4FC469-278A-4AA1-B6A2-A7BE9C111AC0}" sibTransId="{338B3C41-AD5C-488F-B4F6-6C626F61A089}"/>
    <dgm:cxn modelId="{6458743B-0FA6-4463-94B6-E5A68076F463}" type="presOf" srcId="{4A785AE8-83B7-475F-9EDA-1DDA61658253}" destId="{0139D740-9C88-4D10-9251-4BB9553D8A3F}" srcOrd="0" destOrd="0" presId="urn:microsoft.com/office/officeart/2005/8/layout/chevron2"/>
    <dgm:cxn modelId="{8589096C-759E-4388-82EB-1071712F2041}" type="presOf" srcId="{9EF119E8-70E5-45BA-9E03-DCFD44F5B574}" destId="{C683E6AF-8147-44AA-BA25-5AB432BC6948}" srcOrd="0" destOrd="0" presId="urn:microsoft.com/office/officeart/2005/8/layout/chevron2"/>
    <dgm:cxn modelId="{0785114C-1FAA-4C39-987D-5E8BB22E8E17}" type="presOf" srcId="{01921E82-97BB-42D4-8DBD-7EECD28C5655}" destId="{B4CA23BB-969C-4907-9074-2F619350B2EF}" srcOrd="0" destOrd="0" presId="urn:microsoft.com/office/officeart/2005/8/layout/chevron2"/>
    <dgm:cxn modelId="{F78DF64C-4478-443C-A442-8C8F465A568A}" type="presOf" srcId="{BD31C91E-0F31-42CE-A892-AC87BF63969D}" destId="{433DDB2F-C5F9-4040-92CD-A134F8A9F0DA}" srcOrd="0" destOrd="0" presId="urn:microsoft.com/office/officeart/2005/8/layout/chevron2"/>
    <dgm:cxn modelId="{2C95DC7C-464F-4AFB-9FC2-07D99679B24D}" type="presOf" srcId="{2AC925AE-873F-4170-8BEB-60A3D2F2E125}" destId="{8FC1683B-03DA-4CEE-8F9C-74C752F12DDA}" srcOrd="0" destOrd="0" presId="urn:microsoft.com/office/officeart/2005/8/layout/chevron2"/>
    <dgm:cxn modelId="{98E68781-552B-4C6B-8B0D-EF3D4860339D}" srcId="{BD31C91E-0F31-42CE-A892-AC87BF63969D}" destId="{38BB1B46-B30A-41F2-89E6-ADD54E314FC4}" srcOrd="1" destOrd="0" parTransId="{DDC068C5-97C6-4C7F-94D5-0E7EC10EA83D}" sibTransId="{D436E52A-70A1-4B29-8985-A9E9C928590A}"/>
    <dgm:cxn modelId="{6E803BA8-5668-44CF-8434-294B01D84402}" srcId="{BD31C91E-0F31-42CE-A892-AC87BF63969D}" destId="{9EF119E8-70E5-45BA-9E03-DCFD44F5B574}" srcOrd="3" destOrd="0" parTransId="{D90EAEA3-9C6C-4155-8890-94B383883618}" sibTransId="{7A4AABFF-0A46-43EA-A2A8-1EB9A7DCC23C}"/>
    <dgm:cxn modelId="{36F534C4-D5C9-4888-8DB2-9CDC3D6AB91E}" type="presOf" srcId="{D1B22742-5318-40AE-A432-0A6E33679441}" destId="{DAEBEB91-F1A8-41CE-99E3-ADF914950B34}" srcOrd="0" destOrd="0" presId="urn:microsoft.com/office/officeart/2005/8/layout/chevron2"/>
    <dgm:cxn modelId="{827E4BD6-4CEE-44CF-A69C-5DEE116D591A}" type="presOf" srcId="{DC6C0CA4-5D9A-423D-B088-E203780374B7}" destId="{A4A02658-9D7D-43CC-BCBB-4AA2BB790D16}" srcOrd="0" destOrd="0" presId="urn:microsoft.com/office/officeart/2005/8/layout/chevron2"/>
    <dgm:cxn modelId="{080A40D7-4258-406F-B8F5-6FD0F8D5DAFE}" type="presOf" srcId="{38BB1B46-B30A-41F2-89E6-ADD54E314FC4}" destId="{6D2040C3-FB8F-413E-BB8B-B0B359C80A11}" srcOrd="0" destOrd="0" presId="urn:microsoft.com/office/officeart/2005/8/layout/chevron2"/>
    <dgm:cxn modelId="{5002E5D9-5263-47C4-A083-20E4148132EE}" type="presOf" srcId="{94EFB0EE-828C-47CA-AAB9-DD3637B3107D}" destId="{FBB44A25-3CBE-4548-8CA1-C01E6D397743}" srcOrd="0" destOrd="0" presId="urn:microsoft.com/office/officeart/2005/8/layout/chevron2"/>
    <dgm:cxn modelId="{730F28E1-97B8-4CA3-A542-C9AFF5124C00}" srcId="{BD31C91E-0F31-42CE-A892-AC87BF63969D}" destId="{DC6C0CA4-5D9A-423D-B088-E203780374B7}" srcOrd="0" destOrd="0" parTransId="{C74F3D77-9423-4270-81CD-CCADC71A21A8}" sibTransId="{6544D462-0128-4D70-A39A-76D9C0B9B4D7}"/>
    <dgm:cxn modelId="{4B256AFF-3906-4455-B593-45AF17C52435}" srcId="{4A785AE8-83B7-475F-9EDA-1DDA61658253}" destId="{01921E82-97BB-42D4-8DBD-7EECD28C5655}" srcOrd="0" destOrd="0" parTransId="{2461E633-7264-4218-9084-6B596EF3FD62}" sibTransId="{21478738-630C-4B0B-8F60-E76B92D4FD50}"/>
    <dgm:cxn modelId="{07472AAC-CC6D-45D0-922A-FAA35EC24BE4}" type="presParOf" srcId="{433DDB2F-C5F9-4040-92CD-A134F8A9F0DA}" destId="{673FB183-5EEC-4BEF-A9F3-47504E5B4B62}" srcOrd="0" destOrd="0" presId="urn:microsoft.com/office/officeart/2005/8/layout/chevron2"/>
    <dgm:cxn modelId="{19347802-F5D9-4902-A974-119AE2F00859}" type="presParOf" srcId="{673FB183-5EEC-4BEF-A9F3-47504E5B4B62}" destId="{A4A02658-9D7D-43CC-BCBB-4AA2BB790D16}" srcOrd="0" destOrd="0" presId="urn:microsoft.com/office/officeart/2005/8/layout/chevron2"/>
    <dgm:cxn modelId="{A200080A-6A0D-42E8-BFE9-E7356EC3BA05}" type="presParOf" srcId="{673FB183-5EEC-4BEF-A9F3-47504E5B4B62}" destId="{DAEBEB91-F1A8-41CE-99E3-ADF914950B34}" srcOrd="1" destOrd="0" presId="urn:microsoft.com/office/officeart/2005/8/layout/chevron2"/>
    <dgm:cxn modelId="{6B077971-E5A0-436F-A5A1-F3D12EA8F767}" type="presParOf" srcId="{433DDB2F-C5F9-4040-92CD-A134F8A9F0DA}" destId="{9166A3BF-A8CE-4391-BA1F-9932BCC77AE6}" srcOrd="1" destOrd="0" presId="urn:microsoft.com/office/officeart/2005/8/layout/chevron2"/>
    <dgm:cxn modelId="{521CB7E0-C6CA-4CE9-95F5-3789E4ADBD3B}" type="presParOf" srcId="{433DDB2F-C5F9-4040-92CD-A134F8A9F0DA}" destId="{639CA223-388A-4B9C-99AC-A183A9DBF2A0}" srcOrd="2" destOrd="0" presId="urn:microsoft.com/office/officeart/2005/8/layout/chevron2"/>
    <dgm:cxn modelId="{CBBF01A0-0242-42B9-BE40-3E1F5B30148A}" type="presParOf" srcId="{639CA223-388A-4B9C-99AC-A183A9DBF2A0}" destId="{6D2040C3-FB8F-413E-BB8B-B0B359C80A11}" srcOrd="0" destOrd="0" presId="urn:microsoft.com/office/officeart/2005/8/layout/chevron2"/>
    <dgm:cxn modelId="{18CEF1FD-A90D-4B61-AE10-48542788DAC1}" type="presParOf" srcId="{639CA223-388A-4B9C-99AC-A183A9DBF2A0}" destId="{FBB44A25-3CBE-4548-8CA1-C01E6D397743}" srcOrd="1" destOrd="0" presId="urn:microsoft.com/office/officeart/2005/8/layout/chevron2"/>
    <dgm:cxn modelId="{4B315213-168A-4FD0-99BC-D88CBBCA7988}" type="presParOf" srcId="{433DDB2F-C5F9-4040-92CD-A134F8A9F0DA}" destId="{06C5C906-50B3-4B10-963C-5D8777CDFF61}" srcOrd="3" destOrd="0" presId="urn:microsoft.com/office/officeart/2005/8/layout/chevron2"/>
    <dgm:cxn modelId="{E93E9D2C-D8E6-4338-9CFA-D76A7E48CFBB}" type="presParOf" srcId="{433DDB2F-C5F9-4040-92CD-A134F8A9F0DA}" destId="{5A308074-B5EA-478D-B49B-9D1217AF9CC4}" srcOrd="4" destOrd="0" presId="urn:microsoft.com/office/officeart/2005/8/layout/chevron2"/>
    <dgm:cxn modelId="{1E0B9020-87F0-4FFD-8A00-B3819FA31790}" type="presParOf" srcId="{5A308074-B5EA-478D-B49B-9D1217AF9CC4}" destId="{0139D740-9C88-4D10-9251-4BB9553D8A3F}" srcOrd="0" destOrd="0" presId="urn:microsoft.com/office/officeart/2005/8/layout/chevron2"/>
    <dgm:cxn modelId="{D5164D31-C610-4D1D-A73B-CA75606CE1C8}" type="presParOf" srcId="{5A308074-B5EA-478D-B49B-9D1217AF9CC4}" destId="{B4CA23BB-969C-4907-9074-2F619350B2EF}" srcOrd="1" destOrd="0" presId="urn:microsoft.com/office/officeart/2005/8/layout/chevron2"/>
    <dgm:cxn modelId="{604BF2AD-28C7-4504-A39C-276D4E268EA1}" type="presParOf" srcId="{433DDB2F-C5F9-4040-92CD-A134F8A9F0DA}" destId="{7D2FC9E2-E14E-44C6-8470-A479A462A42C}" srcOrd="5" destOrd="0" presId="urn:microsoft.com/office/officeart/2005/8/layout/chevron2"/>
    <dgm:cxn modelId="{F045A094-B35E-4210-A2A7-280703636C83}" type="presParOf" srcId="{433DDB2F-C5F9-4040-92CD-A134F8A9F0DA}" destId="{F73FADFA-85C0-4B1D-B1D3-A91BE2EF63A2}" srcOrd="6" destOrd="0" presId="urn:microsoft.com/office/officeart/2005/8/layout/chevron2"/>
    <dgm:cxn modelId="{02DC037F-2B47-4E99-BA5B-9DF2B5FE21AC}" type="presParOf" srcId="{F73FADFA-85C0-4B1D-B1D3-A91BE2EF63A2}" destId="{C683E6AF-8147-44AA-BA25-5AB432BC6948}" srcOrd="0" destOrd="0" presId="urn:microsoft.com/office/officeart/2005/8/layout/chevron2"/>
    <dgm:cxn modelId="{4549066B-CE7A-4D89-927A-2EDCCD94A6CA}" type="presParOf" srcId="{F73FADFA-85C0-4B1D-B1D3-A91BE2EF63A2}" destId="{8FC1683B-03DA-4CEE-8F9C-74C752F12DD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01D404-53F8-40C1-AC55-C6E67572D21E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47A0A646-AB76-41E1-8BF7-133BF6DF5182}">
      <dgm:prSet phldrT="[Text]" phldr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GB" dirty="0"/>
        </a:p>
      </dgm:t>
    </dgm:pt>
    <dgm:pt modelId="{4D14745E-8841-4563-94C0-714966B9DC63}" type="parTrans" cxnId="{105D7F3C-CED7-47E5-A2FB-9E2EEC3C3483}">
      <dgm:prSet/>
      <dgm:spPr/>
      <dgm:t>
        <a:bodyPr/>
        <a:lstStyle/>
        <a:p>
          <a:endParaRPr lang="en-GB"/>
        </a:p>
      </dgm:t>
    </dgm:pt>
    <dgm:pt modelId="{18DFB16F-15E6-488D-AD10-B0A3320B707E}" type="sibTrans" cxnId="{105D7F3C-CED7-47E5-A2FB-9E2EEC3C3483}">
      <dgm:prSet/>
      <dgm:spPr/>
      <dgm:t>
        <a:bodyPr/>
        <a:lstStyle/>
        <a:p>
          <a:endParaRPr lang="en-GB"/>
        </a:p>
      </dgm:t>
    </dgm:pt>
    <dgm:pt modelId="{187A2DF2-2512-4700-9A61-857D768EA7E0}">
      <dgm:prSet phldrT="[Text]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just" rtl="0"/>
          <a:r>
            <a:rPr lang="en-US" b="1" dirty="0">
              <a:latin typeface="+mn-lt"/>
            </a:rPr>
            <a:t>It is pan with bottom of wire cloth with square openings.</a:t>
          </a:r>
          <a:endParaRPr lang="en-GB" b="1" dirty="0">
            <a:latin typeface="+mn-lt"/>
          </a:endParaRPr>
        </a:p>
      </dgm:t>
    </dgm:pt>
    <dgm:pt modelId="{2C4CB328-7B26-44B8-947E-9AC15EC27366}" type="parTrans" cxnId="{AAE4B192-7DD0-44CC-B496-16DC9A2E3FF1}">
      <dgm:prSet/>
      <dgm:spPr/>
      <dgm:t>
        <a:bodyPr/>
        <a:lstStyle/>
        <a:p>
          <a:endParaRPr lang="en-GB"/>
        </a:p>
      </dgm:t>
    </dgm:pt>
    <dgm:pt modelId="{9115A75A-61D7-4FD4-BE0F-99947EDE0057}" type="sibTrans" cxnId="{AAE4B192-7DD0-44CC-B496-16DC9A2E3FF1}">
      <dgm:prSet/>
      <dgm:spPr/>
      <dgm:t>
        <a:bodyPr/>
        <a:lstStyle/>
        <a:p>
          <a:endParaRPr lang="en-GB"/>
        </a:p>
      </dgm:t>
    </dgm:pt>
    <dgm:pt modelId="{74DF1A94-473F-4817-A65B-20EBBC3CB4EE}">
      <dgm:prSet phldrT="[Text]" phldr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GB"/>
        </a:p>
      </dgm:t>
    </dgm:pt>
    <dgm:pt modelId="{E0369F34-711C-4C34-ACF2-16954C08356D}" type="parTrans" cxnId="{3E37E422-DD59-43E6-B662-D3FCE15280D1}">
      <dgm:prSet/>
      <dgm:spPr/>
      <dgm:t>
        <a:bodyPr/>
        <a:lstStyle/>
        <a:p>
          <a:endParaRPr lang="en-GB"/>
        </a:p>
      </dgm:t>
    </dgm:pt>
    <dgm:pt modelId="{065BFB70-7C8D-43BF-A020-8042148B5A5B}" type="sibTrans" cxnId="{3E37E422-DD59-43E6-B662-D3FCE15280D1}">
      <dgm:prSet/>
      <dgm:spPr/>
      <dgm:t>
        <a:bodyPr/>
        <a:lstStyle/>
        <a:p>
          <a:endParaRPr lang="en-GB"/>
        </a:p>
      </dgm:t>
    </dgm:pt>
    <dgm:pt modelId="{6325803A-302F-4028-A486-A32A2010130F}">
      <dgm:prSet phldrT="[Text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just" rtl="0"/>
          <a:r>
            <a:rPr lang="en-US" sz="2000" b="1" dirty="0">
              <a:solidFill>
                <a:srgbClr val="0070C0"/>
              </a:solidFill>
            </a:rPr>
            <a:t>Most widely method for measuring P.S. distribution.</a:t>
          </a:r>
          <a:endParaRPr lang="en-GB" sz="2000" b="1" dirty="0">
            <a:solidFill>
              <a:srgbClr val="0070C0"/>
            </a:solidFill>
          </a:endParaRPr>
        </a:p>
      </dgm:t>
    </dgm:pt>
    <dgm:pt modelId="{7FCE34AD-0ABA-490D-A72E-1DB1916D35B3}" type="parTrans" cxnId="{EB31471D-A509-4A02-B0C2-35FE9AEC29BE}">
      <dgm:prSet/>
      <dgm:spPr/>
      <dgm:t>
        <a:bodyPr/>
        <a:lstStyle/>
        <a:p>
          <a:endParaRPr lang="en-GB"/>
        </a:p>
      </dgm:t>
    </dgm:pt>
    <dgm:pt modelId="{10C82226-752F-4411-A32B-E67F5702625E}" type="sibTrans" cxnId="{EB31471D-A509-4A02-B0C2-35FE9AEC29BE}">
      <dgm:prSet/>
      <dgm:spPr/>
      <dgm:t>
        <a:bodyPr/>
        <a:lstStyle/>
        <a:p>
          <a:endParaRPr lang="en-GB"/>
        </a:p>
      </dgm:t>
    </dgm:pt>
    <dgm:pt modelId="{DBDBB2F2-555F-40FB-83EF-124758DA4366}">
      <dgm:prSet phldrT="[Text]" phldr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GB"/>
        </a:p>
      </dgm:t>
    </dgm:pt>
    <dgm:pt modelId="{252B93E6-DB7F-4C13-98C9-AB0519B04A09}" type="parTrans" cxnId="{567BFBC4-E908-454C-9BD5-7A757AB7D4F1}">
      <dgm:prSet/>
      <dgm:spPr/>
      <dgm:t>
        <a:bodyPr/>
        <a:lstStyle/>
        <a:p>
          <a:endParaRPr lang="en-GB"/>
        </a:p>
      </dgm:t>
    </dgm:pt>
    <dgm:pt modelId="{148C4449-E2BF-44A2-936C-25ABA9C14CE5}" type="sibTrans" cxnId="{567BFBC4-E908-454C-9BD5-7A757AB7D4F1}">
      <dgm:prSet/>
      <dgm:spPr/>
      <dgm:t>
        <a:bodyPr/>
        <a:lstStyle/>
        <a:p>
          <a:endParaRPr lang="en-GB"/>
        </a:p>
      </dgm:t>
    </dgm:pt>
    <dgm:pt modelId="{BEC42A64-7642-4705-8467-41A886B19F86}">
      <dgm:prSet phldrT="[Text]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just" rtl="0"/>
          <a:r>
            <a:rPr lang="en-US" b="1" dirty="0">
              <a:solidFill>
                <a:srgbClr val="C00000"/>
              </a:solidFill>
              <a:latin typeface="Aharoni" pitchFamily="2" charset="-79"/>
              <a:cs typeface="Aharoni" pitchFamily="2" charset="-79"/>
            </a:rPr>
            <a:t>Advantages:</a:t>
          </a:r>
          <a:r>
            <a:rPr lang="en-US" dirty="0"/>
            <a:t> </a:t>
          </a:r>
          <a:r>
            <a:rPr lang="en-US" b="1" dirty="0">
              <a:solidFill>
                <a:schemeClr val="accent2"/>
              </a:solidFill>
            </a:rPr>
            <a:t>Inexpensive, simple, rapid, limited variation between operators.</a:t>
          </a:r>
          <a:endParaRPr lang="en-GB" b="1" dirty="0">
            <a:solidFill>
              <a:schemeClr val="accent2"/>
            </a:solidFill>
          </a:endParaRPr>
        </a:p>
      </dgm:t>
    </dgm:pt>
    <dgm:pt modelId="{D2460ACD-EC42-4798-A35A-C548703A051A}" type="parTrans" cxnId="{5A5972CC-B003-49DE-A3AD-AE34B0BD5678}">
      <dgm:prSet/>
      <dgm:spPr/>
      <dgm:t>
        <a:bodyPr/>
        <a:lstStyle/>
        <a:p>
          <a:endParaRPr lang="en-GB"/>
        </a:p>
      </dgm:t>
    </dgm:pt>
    <dgm:pt modelId="{87C37042-E0CA-4E78-9C35-4B1BE5297B6E}" type="sibTrans" cxnId="{5A5972CC-B003-49DE-A3AD-AE34B0BD5678}">
      <dgm:prSet/>
      <dgm:spPr/>
      <dgm:t>
        <a:bodyPr/>
        <a:lstStyle/>
        <a:p>
          <a:endParaRPr lang="en-GB"/>
        </a:p>
      </dgm:t>
    </dgm:pt>
    <dgm:pt modelId="{06C23CDE-F4CC-4D22-B938-448BCD9FBCC1}" type="pres">
      <dgm:prSet presAssocID="{EC01D404-53F8-40C1-AC55-C6E67572D21E}" presName="linearFlow" presStyleCnt="0">
        <dgm:presLayoutVars>
          <dgm:dir/>
          <dgm:animLvl val="lvl"/>
          <dgm:resizeHandles val="exact"/>
        </dgm:presLayoutVars>
      </dgm:prSet>
      <dgm:spPr/>
    </dgm:pt>
    <dgm:pt modelId="{D800F9E7-1D39-466A-A0E6-9194D99F483D}" type="pres">
      <dgm:prSet presAssocID="{47A0A646-AB76-41E1-8BF7-133BF6DF5182}" presName="composite" presStyleCnt="0"/>
      <dgm:spPr/>
    </dgm:pt>
    <dgm:pt modelId="{50E609E8-4DC8-4933-A179-4775C580839B}" type="pres">
      <dgm:prSet presAssocID="{47A0A646-AB76-41E1-8BF7-133BF6DF518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CF478EB-802E-4F9E-9BB8-81A04A35B9A0}" type="pres">
      <dgm:prSet presAssocID="{47A0A646-AB76-41E1-8BF7-133BF6DF5182}" presName="descendantText" presStyleLbl="alignAcc1" presStyleIdx="0" presStyleCnt="3">
        <dgm:presLayoutVars>
          <dgm:bulletEnabled val="1"/>
        </dgm:presLayoutVars>
      </dgm:prSet>
      <dgm:spPr/>
    </dgm:pt>
    <dgm:pt modelId="{7D07A630-2DD2-4B80-9C5B-EFCF89E37101}" type="pres">
      <dgm:prSet presAssocID="{18DFB16F-15E6-488D-AD10-B0A3320B707E}" presName="sp" presStyleCnt="0"/>
      <dgm:spPr/>
    </dgm:pt>
    <dgm:pt modelId="{840E2596-A32E-446D-914A-C470EC926B82}" type="pres">
      <dgm:prSet presAssocID="{74DF1A94-473F-4817-A65B-20EBBC3CB4EE}" presName="composite" presStyleCnt="0"/>
      <dgm:spPr/>
    </dgm:pt>
    <dgm:pt modelId="{A42D97F6-54BE-4664-B698-CD486060934F}" type="pres">
      <dgm:prSet presAssocID="{74DF1A94-473F-4817-A65B-20EBBC3CB4E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CC214A9-027E-4E32-845F-9A11437B7861}" type="pres">
      <dgm:prSet presAssocID="{74DF1A94-473F-4817-A65B-20EBBC3CB4EE}" presName="descendantText" presStyleLbl="alignAcc1" presStyleIdx="1" presStyleCnt="3">
        <dgm:presLayoutVars>
          <dgm:bulletEnabled val="1"/>
        </dgm:presLayoutVars>
      </dgm:prSet>
      <dgm:spPr/>
    </dgm:pt>
    <dgm:pt modelId="{DD8E9411-E530-4D99-88E2-DFED128DA343}" type="pres">
      <dgm:prSet presAssocID="{065BFB70-7C8D-43BF-A020-8042148B5A5B}" presName="sp" presStyleCnt="0"/>
      <dgm:spPr/>
    </dgm:pt>
    <dgm:pt modelId="{DBF58621-8D72-45F9-8959-5F6A546B6948}" type="pres">
      <dgm:prSet presAssocID="{DBDBB2F2-555F-40FB-83EF-124758DA4366}" presName="composite" presStyleCnt="0"/>
      <dgm:spPr/>
    </dgm:pt>
    <dgm:pt modelId="{8E85EA5C-CFD2-4799-A6DA-64150F205781}" type="pres">
      <dgm:prSet presAssocID="{DBDBB2F2-555F-40FB-83EF-124758DA436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B6DF14F-4C70-4D9F-BFFA-2A2DC1A7F59A}" type="pres">
      <dgm:prSet presAssocID="{DBDBB2F2-555F-40FB-83EF-124758DA436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EB31471D-A509-4A02-B0C2-35FE9AEC29BE}" srcId="{74DF1A94-473F-4817-A65B-20EBBC3CB4EE}" destId="{6325803A-302F-4028-A486-A32A2010130F}" srcOrd="0" destOrd="0" parTransId="{7FCE34AD-0ABA-490D-A72E-1DB1916D35B3}" sibTransId="{10C82226-752F-4411-A32B-E67F5702625E}"/>
    <dgm:cxn modelId="{3E37E422-DD59-43E6-B662-D3FCE15280D1}" srcId="{EC01D404-53F8-40C1-AC55-C6E67572D21E}" destId="{74DF1A94-473F-4817-A65B-20EBBC3CB4EE}" srcOrd="1" destOrd="0" parTransId="{E0369F34-711C-4C34-ACF2-16954C08356D}" sibTransId="{065BFB70-7C8D-43BF-A020-8042148B5A5B}"/>
    <dgm:cxn modelId="{E5548838-BA75-4003-94C7-FD1E553773E5}" type="presOf" srcId="{187A2DF2-2512-4700-9A61-857D768EA7E0}" destId="{CCF478EB-802E-4F9E-9BB8-81A04A35B9A0}" srcOrd="0" destOrd="0" presId="urn:microsoft.com/office/officeart/2005/8/layout/chevron2"/>
    <dgm:cxn modelId="{105D7F3C-CED7-47E5-A2FB-9E2EEC3C3483}" srcId="{EC01D404-53F8-40C1-AC55-C6E67572D21E}" destId="{47A0A646-AB76-41E1-8BF7-133BF6DF5182}" srcOrd="0" destOrd="0" parTransId="{4D14745E-8841-4563-94C0-714966B9DC63}" sibTransId="{18DFB16F-15E6-488D-AD10-B0A3320B707E}"/>
    <dgm:cxn modelId="{9158143E-87EF-4613-B235-37517173CBAD}" type="presOf" srcId="{BEC42A64-7642-4705-8467-41A886B19F86}" destId="{5B6DF14F-4C70-4D9F-BFFA-2A2DC1A7F59A}" srcOrd="0" destOrd="0" presId="urn:microsoft.com/office/officeart/2005/8/layout/chevron2"/>
    <dgm:cxn modelId="{027DB883-6311-42D8-88FD-87C2309675FE}" type="presOf" srcId="{EC01D404-53F8-40C1-AC55-C6E67572D21E}" destId="{06C23CDE-F4CC-4D22-B938-448BCD9FBCC1}" srcOrd="0" destOrd="0" presId="urn:microsoft.com/office/officeart/2005/8/layout/chevron2"/>
    <dgm:cxn modelId="{AAE4B192-7DD0-44CC-B496-16DC9A2E3FF1}" srcId="{47A0A646-AB76-41E1-8BF7-133BF6DF5182}" destId="{187A2DF2-2512-4700-9A61-857D768EA7E0}" srcOrd="0" destOrd="0" parTransId="{2C4CB328-7B26-44B8-947E-9AC15EC27366}" sibTransId="{9115A75A-61D7-4FD4-BE0F-99947EDE0057}"/>
    <dgm:cxn modelId="{2F2A2EA1-B9E8-4373-A2F7-E1D84ABD55CD}" type="presOf" srcId="{74DF1A94-473F-4817-A65B-20EBBC3CB4EE}" destId="{A42D97F6-54BE-4664-B698-CD486060934F}" srcOrd="0" destOrd="0" presId="urn:microsoft.com/office/officeart/2005/8/layout/chevron2"/>
    <dgm:cxn modelId="{72891AAB-0BDC-47CE-B903-FC87B8B5560B}" type="presOf" srcId="{DBDBB2F2-555F-40FB-83EF-124758DA4366}" destId="{8E85EA5C-CFD2-4799-A6DA-64150F205781}" srcOrd="0" destOrd="0" presId="urn:microsoft.com/office/officeart/2005/8/layout/chevron2"/>
    <dgm:cxn modelId="{470863B5-1E5B-4C85-924B-8CC3A0595A80}" type="presOf" srcId="{6325803A-302F-4028-A486-A32A2010130F}" destId="{DCC214A9-027E-4E32-845F-9A11437B7861}" srcOrd="0" destOrd="0" presId="urn:microsoft.com/office/officeart/2005/8/layout/chevron2"/>
    <dgm:cxn modelId="{D757EFC3-9D65-4D2C-9488-67423CAEBD99}" type="presOf" srcId="{47A0A646-AB76-41E1-8BF7-133BF6DF5182}" destId="{50E609E8-4DC8-4933-A179-4775C580839B}" srcOrd="0" destOrd="0" presId="urn:microsoft.com/office/officeart/2005/8/layout/chevron2"/>
    <dgm:cxn modelId="{567BFBC4-E908-454C-9BD5-7A757AB7D4F1}" srcId="{EC01D404-53F8-40C1-AC55-C6E67572D21E}" destId="{DBDBB2F2-555F-40FB-83EF-124758DA4366}" srcOrd="2" destOrd="0" parTransId="{252B93E6-DB7F-4C13-98C9-AB0519B04A09}" sibTransId="{148C4449-E2BF-44A2-936C-25ABA9C14CE5}"/>
    <dgm:cxn modelId="{5A5972CC-B003-49DE-A3AD-AE34B0BD5678}" srcId="{DBDBB2F2-555F-40FB-83EF-124758DA4366}" destId="{BEC42A64-7642-4705-8467-41A886B19F86}" srcOrd="0" destOrd="0" parTransId="{D2460ACD-EC42-4798-A35A-C548703A051A}" sibTransId="{87C37042-E0CA-4E78-9C35-4B1BE5297B6E}"/>
    <dgm:cxn modelId="{52A184B1-B011-4858-8ECC-5F59DC75C5BE}" type="presParOf" srcId="{06C23CDE-F4CC-4D22-B938-448BCD9FBCC1}" destId="{D800F9E7-1D39-466A-A0E6-9194D99F483D}" srcOrd="0" destOrd="0" presId="urn:microsoft.com/office/officeart/2005/8/layout/chevron2"/>
    <dgm:cxn modelId="{CED8C9DB-0D87-4713-9FC6-5296358ABCEB}" type="presParOf" srcId="{D800F9E7-1D39-466A-A0E6-9194D99F483D}" destId="{50E609E8-4DC8-4933-A179-4775C580839B}" srcOrd="0" destOrd="0" presId="urn:microsoft.com/office/officeart/2005/8/layout/chevron2"/>
    <dgm:cxn modelId="{8B5D2B72-C5DC-44A6-886D-5036179E19C9}" type="presParOf" srcId="{D800F9E7-1D39-466A-A0E6-9194D99F483D}" destId="{CCF478EB-802E-4F9E-9BB8-81A04A35B9A0}" srcOrd="1" destOrd="0" presId="urn:microsoft.com/office/officeart/2005/8/layout/chevron2"/>
    <dgm:cxn modelId="{637E4254-3882-4628-8A0F-BD7EFE0C521D}" type="presParOf" srcId="{06C23CDE-F4CC-4D22-B938-448BCD9FBCC1}" destId="{7D07A630-2DD2-4B80-9C5B-EFCF89E37101}" srcOrd="1" destOrd="0" presId="urn:microsoft.com/office/officeart/2005/8/layout/chevron2"/>
    <dgm:cxn modelId="{9E53D0F2-9A55-47B5-87E9-E1B3CFAF25CC}" type="presParOf" srcId="{06C23CDE-F4CC-4D22-B938-448BCD9FBCC1}" destId="{840E2596-A32E-446D-914A-C470EC926B82}" srcOrd="2" destOrd="0" presId="urn:microsoft.com/office/officeart/2005/8/layout/chevron2"/>
    <dgm:cxn modelId="{49DE02E8-2B39-47D5-B855-7EDB8F76DB8E}" type="presParOf" srcId="{840E2596-A32E-446D-914A-C470EC926B82}" destId="{A42D97F6-54BE-4664-B698-CD486060934F}" srcOrd="0" destOrd="0" presId="urn:microsoft.com/office/officeart/2005/8/layout/chevron2"/>
    <dgm:cxn modelId="{1433DAE7-1EA1-4E37-9419-B27C63632128}" type="presParOf" srcId="{840E2596-A32E-446D-914A-C470EC926B82}" destId="{DCC214A9-027E-4E32-845F-9A11437B7861}" srcOrd="1" destOrd="0" presId="urn:microsoft.com/office/officeart/2005/8/layout/chevron2"/>
    <dgm:cxn modelId="{26B6AE70-C40D-4301-91CA-816CBF22A788}" type="presParOf" srcId="{06C23CDE-F4CC-4D22-B938-448BCD9FBCC1}" destId="{DD8E9411-E530-4D99-88E2-DFED128DA343}" srcOrd="3" destOrd="0" presId="urn:microsoft.com/office/officeart/2005/8/layout/chevron2"/>
    <dgm:cxn modelId="{1A7DD898-0BDD-4FE3-A188-E611677886FA}" type="presParOf" srcId="{06C23CDE-F4CC-4D22-B938-448BCD9FBCC1}" destId="{DBF58621-8D72-45F9-8959-5F6A546B6948}" srcOrd="4" destOrd="0" presId="urn:microsoft.com/office/officeart/2005/8/layout/chevron2"/>
    <dgm:cxn modelId="{78BD53A4-5640-4BA8-A9A9-8F45AE9C95B8}" type="presParOf" srcId="{DBF58621-8D72-45F9-8959-5F6A546B6948}" destId="{8E85EA5C-CFD2-4799-A6DA-64150F205781}" srcOrd="0" destOrd="0" presId="urn:microsoft.com/office/officeart/2005/8/layout/chevron2"/>
    <dgm:cxn modelId="{8018AA54-61A0-44C3-9DEF-3E9FDC2F8B68}" type="presParOf" srcId="{DBF58621-8D72-45F9-8959-5F6A546B6948}" destId="{5B6DF14F-4C70-4D9F-BFFA-2A2DC1A7F59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438FCD1-1616-49DD-A403-464107446E2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1853333-8CF8-43FB-9749-92A8BAE1F93C}">
      <dgm:prSet phldrT="[Text]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en-US" dirty="0">
              <a:solidFill>
                <a:srgbClr val="C00000"/>
              </a:solidFill>
            </a:rPr>
            <a:t>Size of distribution effected by</a:t>
          </a:r>
          <a:endParaRPr lang="en-GB" dirty="0"/>
        </a:p>
      </dgm:t>
    </dgm:pt>
    <dgm:pt modelId="{1A0A9353-0494-4B60-9500-BDD733E46E46}" type="parTrans" cxnId="{23B5B48C-A21B-4674-937C-35515D9AF971}">
      <dgm:prSet/>
      <dgm:spPr/>
      <dgm:t>
        <a:bodyPr/>
        <a:lstStyle/>
        <a:p>
          <a:endParaRPr lang="en-GB"/>
        </a:p>
      </dgm:t>
    </dgm:pt>
    <dgm:pt modelId="{CEE80C24-5398-4EC9-B6F9-4E8E59FEBE2C}" type="sibTrans" cxnId="{23B5B48C-A21B-4674-937C-35515D9AF971}">
      <dgm:prSet/>
      <dgm:spPr/>
      <dgm:t>
        <a:bodyPr/>
        <a:lstStyle/>
        <a:p>
          <a:endParaRPr lang="en-GB"/>
        </a:p>
      </dgm:t>
    </dgm:pt>
    <dgm:pt modelId="{53F688F5-6C93-49AA-A28D-6B6BB3A7C9BF}">
      <dgm:prSet phldrT="[Text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+mn-lt"/>
              <a:cs typeface="Aharoni" pitchFamily="2" charset="-79"/>
            </a:rPr>
            <a:t>1- No. of Sieves </a:t>
          </a:r>
        </a:p>
        <a:p>
          <a:r>
            <a:rPr lang="en-US" sz="1400" b="1" dirty="0">
              <a:latin typeface="+mn-lt"/>
            </a:rPr>
            <a:t>(by passing powder through series of smaller sieves and weighing portion retained on each sieve).</a:t>
          </a:r>
          <a:endParaRPr lang="en-GB" sz="1400" b="1" dirty="0">
            <a:latin typeface="+mn-lt"/>
          </a:endParaRPr>
        </a:p>
      </dgm:t>
    </dgm:pt>
    <dgm:pt modelId="{4ABAD2FB-1ECD-4280-BE00-91FFC52BAA94}" type="parTrans" cxnId="{7DD4C077-63FD-4763-811D-B8D4B0A31D56}">
      <dgm:prSet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en-GB"/>
        </a:p>
      </dgm:t>
    </dgm:pt>
    <dgm:pt modelId="{FCAD813F-2FFE-4F78-91D4-0243DD648B2C}" type="sibTrans" cxnId="{7DD4C077-63FD-4763-811D-B8D4B0A31D56}">
      <dgm:prSet/>
      <dgm:spPr/>
      <dgm:t>
        <a:bodyPr/>
        <a:lstStyle/>
        <a:p>
          <a:endParaRPr lang="en-GB"/>
        </a:p>
      </dgm:t>
    </dgm:pt>
    <dgm:pt modelId="{7DEEB586-FBEB-4293-BD96-6AEEADE8D589}">
      <dgm:prSet phldrT="[Text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rtl="0"/>
          <a:r>
            <a:rPr lang="en-US" sz="16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2- Motion of sieve </a:t>
          </a:r>
          <a:r>
            <a:rPr lang="en-US" sz="1600" b="1" dirty="0"/>
            <a:t>(</a:t>
          </a:r>
          <a:r>
            <a:rPr lang="en-US" sz="1600" b="1" dirty="0">
              <a:solidFill>
                <a:schemeClr val="bg1"/>
              </a:solidFill>
              <a:latin typeface="Arial Black" pitchFamily="34" charset="0"/>
            </a:rPr>
            <a:t>vibratory</a:t>
          </a:r>
          <a:r>
            <a:rPr lang="en-US" sz="1600" b="1" dirty="0">
              <a:solidFill>
                <a:schemeClr val="bg1"/>
              </a:solidFill>
            </a:rPr>
            <a:t>,</a:t>
          </a:r>
          <a:r>
            <a:rPr lang="en-US" sz="1600" b="1" dirty="0"/>
            <a:t> side-tap, bottom-tap, rotary-tab, rotary).</a:t>
          </a:r>
          <a:endParaRPr lang="en-GB" sz="1600" b="1" dirty="0"/>
        </a:p>
      </dgm:t>
    </dgm:pt>
    <dgm:pt modelId="{9B353AD7-4EB2-4D49-82B1-457F387E26D0}" type="parTrans" cxnId="{74A4E809-3BDA-4267-9EA1-AF5E121528D9}">
      <dgm:prSet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en-GB"/>
        </a:p>
      </dgm:t>
    </dgm:pt>
    <dgm:pt modelId="{2188C7CB-30C3-4849-8A9B-0D441A4CA616}" type="sibTrans" cxnId="{74A4E809-3BDA-4267-9EA1-AF5E121528D9}">
      <dgm:prSet/>
      <dgm:spPr/>
      <dgm:t>
        <a:bodyPr/>
        <a:lstStyle/>
        <a:p>
          <a:endParaRPr lang="en-GB"/>
        </a:p>
      </dgm:t>
    </dgm:pt>
    <dgm:pt modelId="{CF13FB8F-ECC8-427A-93F2-DED4D1C83667}">
      <dgm:prSet phldrT="[Text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rtl="0"/>
          <a:r>
            <a:rPr lang="en-US" sz="2000" b="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3- Time of sieving.</a:t>
          </a:r>
          <a:endParaRPr lang="en-GB" sz="2000" b="0" dirty="0"/>
        </a:p>
      </dgm:t>
    </dgm:pt>
    <dgm:pt modelId="{220A1B95-C0AF-4506-B878-D0FB8ACA6C8B}" type="parTrans" cxnId="{0168C27C-89FA-4280-993D-595767D3399E}">
      <dgm:prSet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en-GB"/>
        </a:p>
      </dgm:t>
    </dgm:pt>
    <dgm:pt modelId="{0272A27C-498C-4BCE-8DA0-9A7DA82505DA}" type="sibTrans" cxnId="{0168C27C-89FA-4280-993D-595767D3399E}">
      <dgm:prSet/>
      <dgm:spPr/>
      <dgm:t>
        <a:bodyPr/>
        <a:lstStyle/>
        <a:p>
          <a:endParaRPr lang="en-GB"/>
        </a:p>
      </dgm:t>
    </dgm:pt>
    <dgm:pt modelId="{72639EA4-0B9F-4121-A159-90DB247FC391}">
      <dgm:prSet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4- Load or thickness of powder </a:t>
          </a:r>
          <a:r>
            <a:rPr lang="en-US" b="1" dirty="0"/>
            <a:t>(proportional to time).</a:t>
          </a:r>
        </a:p>
      </dgm:t>
    </dgm:pt>
    <dgm:pt modelId="{3D9A33AE-2DC0-4AF2-9521-4D20EA79F701}" type="parTrans" cxnId="{F20BB360-0963-4B0E-BB30-E5728F2C65C6}">
      <dgm:prSet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en-GB"/>
        </a:p>
      </dgm:t>
    </dgm:pt>
    <dgm:pt modelId="{80E0E20E-561A-465F-B90A-531574A6BCB2}" type="sibTrans" cxnId="{F20BB360-0963-4B0E-BB30-E5728F2C65C6}">
      <dgm:prSet/>
      <dgm:spPr/>
      <dgm:t>
        <a:bodyPr/>
        <a:lstStyle/>
        <a:p>
          <a:endParaRPr lang="en-GB"/>
        </a:p>
      </dgm:t>
    </dgm:pt>
    <dgm:pt modelId="{3F900AB2-8E97-46E2-B4F7-9B70E47EEB61}" type="pres">
      <dgm:prSet presAssocID="{B438FCD1-1616-49DD-A403-464107446E2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FC1822D-BF4A-4BA0-9D5F-5DA4DEA45A1E}" type="pres">
      <dgm:prSet presAssocID="{31853333-8CF8-43FB-9749-92A8BAE1F93C}" presName="root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11ED8309-D264-49D3-87D7-735F90EEC5B5}" type="pres">
      <dgm:prSet presAssocID="{31853333-8CF8-43FB-9749-92A8BAE1F93C}" presName="LevelOneTextNode" presStyleLbl="node0" presStyleIdx="0" presStyleCnt="1" custLinFactX="-178071" custLinFactNeighborX="-200000" custLinFactNeighborY="2841">
        <dgm:presLayoutVars>
          <dgm:chPref val="3"/>
        </dgm:presLayoutVars>
      </dgm:prSet>
      <dgm:spPr/>
    </dgm:pt>
    <dgm:pt modelId="{E5E6DD6F-26D4-4283-93F9-8AD41C3AB2D1}" type="pres">
      <dgm:prSet presAssocID="{31853333-8CF8-43FB-9749-92A8BAE1F93C}" presName="level2hierChild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8F76091A-436D-4166-9936-50DDC9AF6556}" type="pres">
      <dgm:prSet presAssocID="{4ABAD2FB-1ECD-4280-BE00-91FFC52BAA94}" presName="conn2-1" presStyleLbl="parChTrans1D2" presStyleIdx="0" presStyleCnt="4"/>
      <dgm:spPr/>
    </dgm:pt>
    <dgm:pt modelId="{54B34ED5-374B-481A-AEEA-BC0AEB232FB1}" type="pres">
      <dgm:prSet presAssocID="{4ABAD2FB-1ECD-4280-BE00-91FFC52BAA94}" presName="connTx" presStyleLbl="parChTrans1D2" presStyleIdx="0" presStyleCnt="4"/>
      <dgm:spPr/>
    </dgm:pt>
    <dgm:pt modelId="{8872EC6C-F77A-41D6-B21D-2F1F98B8C499}" type="pres">
      <dgm:prSet presAssocID="{53F688F5-6C93-49AA-A28D-6B6BB3A7C9BF}" presName="roo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38E4BCEB-3CCE-498C-A615-6511E7A90A61}" type="pres">
      <dgm:prSet presAssocID="{53F688F5-6C93-49AA-A28D-6B6BB3A7C9BF}" presName="LevelTwoTextNode" presStyleLbl="node2" presStyleIdx="0" presStyleCnt="4" custScaleX="284259">
        <dgm:presLayoutVars>
          <dgm:chPref val="3"/>
        </dgm:presLayoutVars>
      </dgm:prSet>
      <dgm:spPr/>
    </dgm:pt>
    <dgm:pt modelId="{E5839E19-E57F-4C3C-8B82-E6670D4420FE}" type="pres">
      <dgm:prSet presAssocID="{53F688F5-6C93-49AA-A28D-6B6BB3A7C9BF}" presName="level3hierChild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5276AEB4-317D-4675-AA69-27D8DF4BCE17}" type="pres">
      <dgm:prSet presAssocID="{9B353AD7-4EB2-4D49-82B1-457F387E26D0}" presName="conn2-1" presStyleLbl="parChTrans1D2" presStyleIdx="1" presStyleCnt="4"/>
      <dgm:spPr/>
    </dgm:pt>
    <dgm:pt modelId="{FE44F4FB-1810-4978-9A7E-3423A35CEBFC}" type="pres">
      <dgm:prSet presAssocID="{9B353AD7-4EB2-4D49-82B1-457F387E26D0}" presName="connTx" presStyleLbl="parChTrans1D2" presStyleIdx="1" presStyleCnt="4"/>
      <dgm:spPr/>
    </dgm:pt>
    <dgm:pt modelId="{402D4B1F-BBD4-44CD-BA46-F3E6C65F77B2}" type="pres">
      <dgm:prSet presAssocID="{7DEEB586-FBEB-4293-BD96-6AEEADE8D589}" presName="roo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BB3D6D74-762C-42C9-89D2-5028AC867392}" type="pres">
      <dgm:prSet presAssocID="{7DEEB586-FBEB-4293-BD96-6AEEADE8D589}" presName="LevelTwoTextNode" presStyleLbl="node2" presStyleIdx="1" presStyleCnt="4" custScaleX="283406">
        <dgm:presLayoutVars>
          <dgm:chPref val="3"/>
        </dgm:presLayoutVars>
      </dgm:prSet>
      <dgm:spPr/>
    </dgm:pt>
    <dgm:pt modelId="{7C9FCDEF-59B2-4E72-9EEE-A5E8334818FD}" type="pres">
      <dgm:prSet presAssocID="{7DEEB586-FBEB-4293-BD96-6AEEADE8D589}" presName="level3hierChild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C37FBE10-B0F0-43D2-B514-B18E5E51F1C2}" type="pres">
      <dgm:prSet presAssocID="{220A1B95-C0AF-4506-B878-D0FB8ACA6C8B}" presName="conn2-1" presStyleLbl="parChTrans1D2" presStyleIdx="2" presStyleCnt="4"/>
      <dgm:spPr/>
    </dgm:pt>
    <dgm:pt modelId="{32CC138A-C009-4D20-91B6-5162485DD43E}" type="pres">
      <dgm:prSet presAssocID="{220A1B95-C0AF-4506-B878-D0FB8ACA6C8B}" presName="connTx" presStyleLbl="parChTrans1D2" presStyleIdx="2" presStyleCnt="4"/>
      <dgm:spPr/>
    </dgm:pt>
    <dgm:pt modelId="{404CA6A5-868F-4394-A5E0-EB5D83FFAC8C}" type="pres">
      <dgm:prSet presAssocID="{CF13FB8F-ECC8-427A-93F2-DED4D1C83667}" presName="roo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F7C9D935-A7DC-46F7-8F5A-A62A41062467}" type="pres">
      <dgm:prSet presAssocID="{CF13FB8F-ECC8-427A-93F2-DED4D1C83667}" presName="LevelTwoTextNode" presStyleLbl="node2" presStyleIdx="2" presStyleCnt="4" custScaleX="285112">
        <dgm:presLayoutVars>
          <dgm:chPref val="3"/>
        </dgm:presLayoutVars>
      </dgm:prSet>
      <dgm:spPr/>
    </dgm:pt>
    <dgm:pt modelId="{69D6408D-72A1-418E-9948-E0E20EB7FE7D}" type="pres">
      <dgm:prSet presAssocID="{CF13FB8F-ECC8-427A-93F2-DED4D1C83667}" presName="level3hierChild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9B942550-68E0-4CCC-8CC0-47D2694DC0AC}" type="pres">
      <dgm:prSet presAssocID="{3D9A33AE-2DC0-4AF2-9521-4D20EA79F701}" presName="conn2-1" presStyleLbl="parChTrans1D2" presStyleIdx="3" presStyleCnt="4"/>
      <dgm:spPr/>
    </dgm:pt>
    <dgm:pt modelId="{34A6077F-121D-469A-9929-8F83454AB64D}" type="pres">
      <dgm:prSet presAssocID="{3D9A33AE-2DC0-4AF2-9521-4D20EA79F701}" presName="connTx" presStyleLbl="parChTrans1D2" presStyleIdx="3" presStyleCnt="4"/>
      <dgm:spPr/>
    </dgm:pt>
    <dgm:pt modelId="{E2CA92AE-B64B-428A-956F-039C4A73F89D}" type="pres">
      <dgm:prSet presAssocID="{72639EA4-0B9F-4121-A159-90DB247FC391}" presName="roo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D6054906-8C98-4D64-B5D7-8DDCA33A7A65}" type="pres">
      <dgm:prSet presAssocID="{72639EA4-0B9F-4121-A159-90DB247FC391}" presName="LevelTwoTextNode" presStyleLbl="node2" presStyleIdx="3" presStyleCnt="4" custScaleX="285112">
        <dgm:presLayoutVars>
          <dgm:chPref val="3"/>
        </dgm:presLayoutVars>
      </dgm:prSet>
      <dgm:spPr/>
    </dgm:pt>
    <dgm:pt modelId="{7D0C7643-1F76-4276-AAE6-69C97D47FB30}" type="pres">
      <dgm:prSet presAssocID="{72639EA4-0B9F-4121-A159-90DB247FC391}" presName="level3hierChild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</dgm:ptLst>
  <dgm:cxnLst>
    <dgm:cxn modelId="{74A4E809-3BDA-4267-9EA1-AF5E121528D9}" srcId="{31853333-8CF8-43FB-9749-92A8BAE1F93C}" destId="{7DEEB586-FBEB-4293-BD96-6AEEADE8D589}" srcOrd="1" destOrd="0" parTransId="{9B353AD7-4EB2-4D49-82B1-457F387E26D0}" sibTransId="{2188C7CB-30C3-4849-8A9B-0D441A4CA616}"/>
    <dgm:cxn modelId="{97E2620B-5263-40BA-A95F-AD0E35401C51}" type="presOf" srcId="{220A1B95-C0AF-4506-B878-D0FB8ACA6C8B}" destId="{C37FBE10-B0F0-43D2-B514-B18E5E51F1C2}" srcOrd="0" destOrd="0" presId="urn:microsoft.com/office/officeart/2008/layout/HorizontalMultiLevelHierarchy"/>
    <dgm:cxn modelId="{88E1AF1B-2F80-4B5E-B292-8BE8DA8446C0}" type="presOf" srcId="{4ABAD2FB-1ECD-4280-BE00-91FFC52BAA94}" destId="{54B34ED5-374B-481A-AEEA-BC0AEB232FB1}" srcOrd="1" destOrd="0" presId="urn:microsoft.com/office/officeart/2008/layout/HorizontalMultiLevelHierarchy"/>
    <dgm:cxn modelId="{C423BC25-3B95-49ED-BC40-5B7A5601D0AC}" type="presOf" srcId="{3D9A33AE-2DC0-4AF2-9521-4D20EA79F701}" destId="{9B942550-68E0-4CCC-8CC0-47D2694DC0AC}" srcOrd="0" destOrd="0" presId="urn:microsoft.com/office/officeart/2008/layout/HorizontalMultiLevelHierarchy"/>
    <dgm:cxn modelId="{F1943B3E-57F2-416F-BD15-9B31377E9C1D}" type="presOf" srcId="{220A1B95-C0AF-4506-B878-D0FB8ACA6C8B}" destId="{32CC138A-C009-4D20-91B6-5162485DD43E}" srcOrd="1" destOrd="0" presId="urn:microsoft.com/office/officeart/2008/layout/HorizontalMultiLevelHierarchy"/>
    <dgm:cxn modelId="{F20BB360-0963-4B0E-BB30-E5728F2C65C6}" srcId="{31853333-8CF8-43FB-9749-92A8BAE1F93C}" destId="{72639EA4-0B9F-4121-A159-90DB247FC391}" srcOrd="3" destOrd="0" parTransId="{3D9A33AE-2DC0-4AF2-9521-4D20EA79F701}" sibTransId="{80E0E20E-561A-465F-B90A-531574A6BCB2}"/>
    <dgm:cxn modelId="{BF984D71-D1AB-46B9-BAD6-0FF4D8D47412}" type="presOf" srcId="{B438FCD1-1616-49DD-A403-464107446E2B}" destId="{3F900AB2-8E97-46E2-B4F7-9B70E47EEB61}" srcOrd="0" destOrd="0" presId="urn:microsoft.com/office/officeart/2008/layout/HorizontalMultiLevelHierarchy"/>
    <dgm:cxn modelId="{7DD4C077-63FD-4763-811D-B8D4B0A31D56}" srcId="{31853333-8CF8-43FB-9749-92A8BAE1F93C}" destId="{53F688F5-6C93-49AA-A28D-6B6BB3A7C9BF}" srcOrd="0" destOrd="0" parTransId="{4ABAD2FB-1ECD-4280-BE00-91FFC52BAA94}" sibTransId="{FCAD813F-2FFE-4F78-91D4-0243DD648B2C}"/>
    <dgm:cxn modelId="{0168C27C-89FA-4280-993D-595767D3399E}" srcId="{31853333-8CF8-43FB-9749-92A8BAE1F93C}" destId="{CF13FB8F-ECC8-427A-93F2-DED4D1C83667}" srcOrd="2" destOrd="0" parTransId="{220A1B95-C0AF-4506-B878-D0FB8ACA6C8B}" sibTransId="{0272A27C-498C-4BCE-8DA0-9A7DA82505DA}"/>
    <dgm:cxn modelId="{23B5B48C-A21B-4674-937C-35515D9AF971}" srcId="{B438FCD1-1616-49DD-A403-464107446E2B}" destId="{31853333-8CF8-43FB-9749-92A8BAE1F93C}" srcOrd="0" destOrd="0" parTransId="{1A0A9353-0494-4B60-9500-BDD733E46E46}" sibTransId="{CEE80C24-5398-4EC9-B6F9-4E8E59FEBE2C}"/>
    <dgm:cxn modelId="{1D444099-EA92-40AF-A728-70E41BB281B1}" type="presOf" srcId="{CF13FB8F-ECC8-427A-93F2-DED4D1C83667}" destId="{F7C9D935-A7DC-46F7-8F5A-A62A41062467}" srcOrd="0" destOrd="0" presId="urn:microsoft.com/office/officeart/2008/layout/HorizontalMultiLevelHierarchy"/>
    <dgm:cxn modelId="{86B2959B-2FC2-49CA-BD1A-4DF78DE8BE4D}" type="presOf" srcId="{9B353AD7-4EB2-4D49-82B1-457F387E26D0}" destId="{FE44F4FB-1810-4978-9A7E-3423A35CEBFC}" srcOrd="1" destOrd="0" presId="urn:microsoft.com/office/officeart/2008/layout/HorizontalMultiLevelHierarchy"/>
    <dgm:cxn modelId="{24B26AA6-DB6E-428D-A34F-A6C09239950C}" type="presOf" srcId="{3D9A33AE-2DC0-4AF2-9521-4D20EA79F701}" destId="{34A6077F-121D-469A-9929-8F83454AB64D}" srcOrd="1" destOrd="0" presId="urn:microsoft.com/office/officeart/2008/layout/HorizontalMultiLevelHierarchy"/>
    <dgm:cxn modelId="{E06874BA-8DC5-499A-9AD4-6CD5ED92FE3E}" type="presOf" srcId="{4ABAD2FB-1ECD-4280-BE00-91FFC52BAA94}" destId="{8F76091A-436D-4166-9936-50DDC9AF6556}" srcOrd="0" destOrd="0" presId="urn:microsoft.com/office/officeart/2008/layout/HorizontalMultiLevelHierarchy"/>
    <dgm:cxn modelId="{A076F7C5-4CF7-4D3C-8759-B10B2EE69878}" type="presOf" srcId="{31853333-8CF8-43FB-9749-92A8BAE1F93C}" destId="{11ED8309-D264-49D3-87D7-735F90EEC5B5}" srcOrd="0" destOrd="0" presId="urn:microsoft.com/office/officeart/2008/layout/HorizontalMultiLevelHierarchy"/>
    <dgm:cxn modelId="{35E438CA-78DE-4DB7-84F8-46AE586877D9}" type="presOf" srcId="{9B353AD7-4EB2-4D49-82B1-457F387E26D0}" destId="{5276AEB4-317D-4675-AA69-27D8DF4BCE17}" srcOrd="0" destOrd="0" presId="urn:microsoft.com/office/officeart/2008/layout/HorizontalMultiLevelHierarchy"/>
    <dgm:cxn modelId="{713E43CB-3D8E-4942-8B83-AFD925A46A66}" type="presOf" srcId="{7DEEB586-FBEB-4293-BD96-6AEEADE8D589}" destId="{BB3D6D74-762C-42C9-89D2-5028AC867392}" srcOrd="0" destOrd="0" presId="urn:microsoft.com/office/officeart/2008/layout/HorizontalMultiLevelHierarchy"/>
    <dgm:cxn modelId="{E4D5DFD4-6387-46E9-9BB0-65790AF4BD42}" type="presOf" srcId="{53F688F5-6C93-49AA-A28D-6B6BB3A7C9BF}" destId="{38E4BCEB-3CCE-498C-A615-6511E7A90A61}" srcOrd="0" destOrd="0" presId="urn:microsoft.com/office/officeart/2008/layout/HorizontalMultiLevelHierarchy"/>
    <dgm:cxn modelId="{64EEFAF1-BD5B-4CBF-AADC-48966BCAF258}" type="presOf" srcId="{72639EA4-0B9F-4121-A159-90DB247FC391}" destId="{D6054906-8C98-4D64-B5D7-8DDCA33A7A65}" srcOrd="0" destOrd="0" presId="urn:microsoft.com/office/officeart/2008/layout/HorizontalMultiLevelHierarchy"/>
    <dgm:cxn modelId="{C35E2153-B264-4867-ADD1-2D50B60A7C2A}" type="presParOf" srcId="{3F900AB2-8E97-46E2-B4F7-9B70E47EEB61}" destId="{AFC1822D-BF4A-4BA0-9D5F-5DA4DEA45A1E}" srcOrd="0" destOrd="0" presId="urn:microsoft.com/office/officeart/2008/layout/HorizontalMultiLevelHierarchy"/>
    <dgm:cxn modelId="{6A6414A9-A5FD-48A1-B783-857412498E30}" type="presParOf" srcId="{AFC1822D-BF4A-4BA0-9D5F-5DA4DEA45A1E}" destId="{11ED8309-D264-49D3-87D7-735F90EEC5B5}" srcOrd="0" destOrd="0" presId="urn:microsoft.com/office/officeart/2008/layout/HorizontalMultiLevelHierarchy"/>
    <dgm:cxn modelId="{EE820354-7C3C-4071-B0D9-74F52714315F}" type="presParOf" srcId="{AFC1822D-BF4A-4BA0-9D5F-5DA4DEA45A1E}" destId="{E5E6DD6F-26D4-4283-93F9-8AD41C3AB2D1}" srcOrd="1" destOrd="0" presId="urn:microsoft.com/office/officeart/2008/layout/HorizontalMultiLevelHierarchy"/>
    <dgm:cxn modelId="{E82D3E1E-73E9-46B5-A1C7-966405D2B8BF}" type="presParOf" srcId="{E5E6DD6F-26D4-4283-93F9-8AD41C3AB2D1}" destId="{8F76091A-436D-4166-9936-50DDC9AF6556}" srcOrd="0" destOrd="0" presId="urn:microsoft.com/office/officeart/2008/layout/HorizontalMultiLevelHierarchy"/>
    <dgm:cxn modelId="{A942C84D-40B9-49F5-A002-EAB7E2B739A3}" type="presParOf" srcId="{8F76091A-436D-4166-9936-50DDC9AF6556}" destId="{54B34ED5-374B-481A-AEEA-BC0AEB232FB1}" srcOrd="0" destOrd="0" presId="urn:microsoft.com/office/officeart/2008/layout/HorizontalMultiLevelHierarchy"/>
    <dgm:cxn modelId="{4A2FE424-83D1-4A06-9983-5C9EE8D737E6}" type="presParOf" srcId="{E5E6DD6F-26D4-4283-93F9-8AD41C3AB2D1}" destId="{8872EC6C-F77A-41D6-B21D-2F1F98B8C499}" srcOrd="1" destOrd="0" presId="urn:microsoft.com/office/officeart/2008/layout/HorizontalMultiLevelHierarchy"/>
    <dgm:cxn modelId="{B40274CD-AEEF-470C-A0C1-9C27574814C6}" type="presParOf" srcId="{8872EC6C-F77A-41D6-B21D-2F1F98B8C499}" destId="{38E4BCEB-3CCE-498C-A615-6511E7A90A61}" srcOrd="0" destOrd="0" presId="urn:microsoft.com/office/officeart/2008/layout/HorizontalMultiLevelHierarchy"/>
    <dgm:cxn modelId="{F4723B2C-37BA-4B20-92FA-4451E1E8B04B}" type="presParOf" srcId="{8872EC6C-F77A-41D6-B21D-2F1F98B8C499}" destId="{E5839E19-E57F-4C3C-8B82-E6670D4420FE}" srcOrd="1" destOrd="0" presId="urn:microsoft.com/office/officeart/2008/layout/HorizontalMultiLevelHierarchy"/>
    <dgm:cxn modelId="{2AF48135-306A-46DA-9631-5A190DF637D9}" type="presParOf" srcId="{E5E6DD6F-26D4-4283-93F9-8AD41C3AB2D1}" destId="{5276AEB4-317D-4675-AA69-27D8DF4BCE17}" srcOrd="2" destOrd="0" presId="urn:microsoft.com/office/officeart/2008/layout/HorizontalMultiLevelHierarchy"/>
    <dgm:cxn modelId="{F0A28F52-875C-49D3-9FBA-138FFB1FF35B}" type="presParOf" srcId="{5276AEB4-317D-4675-AA69-27D8DF4BCE17}" destId="{FE44F4FB-1810-4978-9A7E-3423A35CEBFC}" srcOrd="0" destOrd="0" presId="urn:microsoft.com/office/officeart/2008/layout/HorizontalMultiLevelHierarchy"/>
    <dgm:cxn modelId="{5D86CAE0-0B0E-4C8A-8C85-9D14B24FE46B}" type="presParOf" srcId="{E5E6DD6F-26D4-4283-93F9-8AD41C3AB2D1}" destId="{402D4B1F-BBD4-44CD-BA46-F3E6C65F77B2}" srcOrd="3" destOrd="0" presId="urn:microsoft.com/office/officeart/2008/layout/HorizontalMultiLevelHierarchy"/>
    <dgm:cxn modelId="{62B97A49-034B-4CE4-BA40-21C126BE47AF}" type="presParOf" srcId="{402D4B1F-BBD4-44CD-BA46-F3E6C65F77B2}" destId="{BB3D6D74-762C-42C9-89D2-5028AC867392}" srcOrd="0" destOrd="0" presId="urn:microsoft.com/office/officeart/2008/layout/HorizontalMultiLevelHierarchy"/>
    <dgm:cxn modelId="{8963501D-4A42-4327-83AF-6DD8AED7F950}" type="presParOf" srcId="{402D4B1F-BBD4-44CD-BA46-F3E6C65F77B2}" destId="{7C9FCDEF-59B2-4E72-9EEE-A5E8334818FD}" srcOrd="1" destOrd="0" presId="urn:microsoft.com/office/officeart/2008/layout/HorizontalMultiLevelHierarchy"/>
    <dgm:cxn modelId="{90540B5A-32B9-43D2-B01F-F71F0BE0CB6B}" type="presParOf" srcId="{E5E6DD6F-26D4-4283-93F9-8AD41C3AB2D1}" destId="{C37FBE10-B0F0-43D2-B514-B18E5E51F1C2}" srcOrd="4" destOrd="0" presId="urn:microsoft.com/office/officeart/2008/layout/HorizontalMultiLevelHierarchy"/>
    <dgm:cxn modelId="{6D6946EC-1CE0-4009-8732-51C6D542DA6D}" type="presParOf" srcId="{C37FBE10-B0F0-43D2-B514-B18E5E51F1C2}" destId="{32CC138A-C009-4D20-91B6-5162485DD43E}" srcOrd="0" destOrd="0" presId="urn:microsoft.com/office/officeart/2008/layout/HorizontalMultiLevelHierarchy"/>
    <dgm:cxn modelId="{1943664B-0D6A-4F4A-A0BB-8FF57BB04754}" type="presParOf" srcId="{E5E6DD6F-26D4-4283-93F9-8AD41C3AB2D1}" destId="{404CA6A5-868F-4394-A5E0-EB5D83FFAC8C}" srcOrd="5" destOrd="0" presId="urn:microsoft.com/office/officeart/2008/layout/HorizontalMultiLevelHierarchy"/>
    <dgm:cxn modelId="{9CEA4680-4F4A-42C6-B8E3-84EF70127A76}" type="presParOf" srcId="{404CA6A5-868F-4394-A5E0-EB5D83FFAC8C}" destId="{F7C9D935-A7DC-46F7-8F5A-A62A41062467}" srcOrd="0" destOrd="0" presId="urn:microsoft.com/office/officeart/2008/layout/HorizontalMultiLevelHierarchy"/>
    <dgm:cxn modelId="{2DE5F349-2AE4-4233-8C4F-BE5D99E68328}" type="presParOf" srcId="{404CA6A5-868F-4394-A5E0-EB5D83FFAC8C}" destId="{69D6408D-72A1-418E-9948-E0E20EB7FE7D}" srcOrd="1" destOrd="0" presId="urn:microsoft.com/office/officeart/2008/layout/HorizontalMultiLevelHierarchy"/>
    <dgm:cxn modelId="{18A658C5-75DB-4297-90E4-952330EA414D}" type="presParOf" srcId="{E5E6DD6F-26D4-4283-93F9-8AD41C3AB2D1}" destId="{9B942550-68E0-4CCC-8CC0-47D2694DC0AC}" srcOrd="6" destOrd="0" presId="urn:microsoft.com/office/officeart/2008/layout/HorizontalMultiLevelHierarchy"/>
    <dgm:cxn modelId="{BBFAA120-4BAA-4211-BD2B-D58E12007916}" type="presParOf" srcId="{9B942550-68E0-4CCC-8CC0-47D2694DC0AC}" destId="{34A6077F-121D-469A-9929-8F83454AB64D}" srcOrd="0" destOrd="0" presId="urn:microsoft.com/office/officeart/2008/layout/HorizontalMultiLevelHierarchy"/>
    <dgm:cxn modelId="{1231D653-8CF0-41E3-BEE9-3909872C9103}" type="presParOf" srcId="{E5E6DD6F-26D4-4283-93F9-8AD41C3AB2D1}" destId="{E2CA92AE-B64B-428A-956F-039C4A73F89D}" srcOrd="7" destOrd="0" presId="urn:microsoft.com/office/officeart/2008/layout/HorizontalMultiLevelHierarchy"/>
    <dgm:cxn modelId="{0B9DA08E-11A5-41C2-A955-A716EF34B202}" type="presParOf" srcId="{E2CA92AE-B64B-428A-956F-039C4A73F89D}" destId="{D6054906-8C98-4D64-B5D7-8DDCA33A7A65}" srcOrd="0" destOrd="0" presId="urn:microsoft.com/office/officeart/2008/layout/HorizontalMultiLevelHierarchy"/>
    <dgm:cxn modelId="{A7512379-1C6F-4BF1-823B-8C4C47256170}" type="presParOf" srcId="{E2CA92AE-B64B-428A-956F-039C4A73F89D}" destId="{7D0C7643-1F76-4276-AAE6-69C97D47FB3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860805B-9896-48DF-A3A3-282C53E0C774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91F3AF2F-CFA1-4C6D-A498-C5E2B7B7DD9F}">
      <dgm:prSet phldrT="[Text]" custT="1"/>
      <dgm:spPr/>
      <dgm:t>
        <a:bodyPr/>
        <a:lstStyle/>
        <a:p>
          <a:pPr algn="l"/>
          <a:r>
            <a:rPr lang="en-US" sz="24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A- open-circuit milling: </a:t>
          </a:r>
        </a:p>
        <a:p>
          <a:pPr algn="just" rtl="0"/>
          <a:r>
            <a:rPr lang="en-US" sz="2400" dirty="0">
              <a:latin typeface="Aharoni" pitchFamily="2" charset="-79"/>
              <a:cs typeface="Aharoni" pitchFamily="2" charset="-79"/>
            </a:rPr>
            <a:t>Materials is reduced to the desired size by passing it through the mill.</a:t>
          </a:r>
          <a:endParaRPr lang="en-GB" sz="2400" b="1" dirty="0">
            <a:solidFill>
              <a:schemeClr val="tx1"/>
            </a:solidFill>
          </a:endParaRPr>
        </a:p>
      </dgm:t>
    </dgm:pt>
    <dgm:pt modelId="{708FB0AC-290D-4AD0-AE49-2258F0B272B2}" type="parTrans" cxnId="{F5D32075-2338-4CCC-8303-76DD78ED0F82}">
      <dgm:prSet/>
      <dgm:spPr/>
      <dgm:t>
        <a:bodyPr/>
        <a:lstStyle/>
        <a:p>
          <a:endParaRPr lang="en-GB"/>
        </a:p>
      </dgm:t>
    </dgm:pt>
    <dgm:pt modelId="{B71442D1-C4DE-40AB-A865-AE61916D015A}" type="sibTrans" cxnId="{F5D32075-2338-4CCC-8303-76DD78ED0F82}">
      <dgm:prSet/>
      <dgm:spPr/>
      <dgm:t>
        <a:bodyPr/>
        <a:lstStyle/>
        <a:p>
          <a:endParaRPr lang="en-GB"/>
        </a:p>
      </dgm:t>
    </dgm:pt>
    <dgm:pt modelId="{F7AF66EB-2899-4726-986B-EC7BE0481895}">
      <dgm:prSet phldrT="[Text]" custT="1"/>
      <dgm:spPr/>
      <dgm:t>
        <a:bodyPr/>
        <a:lstStyle/>
        <a:p>
          <a:pPr algn="l" rtl="0"/>
          <a:endParaRPr lang="en-US" sz="2000" dirty="0">
            <a:solidFill>
              <a:srgbClr val="FF0000"/>
            </a:solidFill>
            <a:latin typeface="Aharoni" pitchFamily="2" charset="-79"/>
            <a:cs typeface="Aharoni" pitchFamily="2" charset="-79"/>
          </a:endParaRPr>
        </a:p>
        <a:p>
          <a:pPr algn="l" rtl="0"/>
          <a:endParaRPr lang="en-US" sz="2000" dirty="0">
            <a:solidFill>
              <a:srgbClr val="FF0000"/>
            </a:solidFill>
            <a:latin typeface="Aharoni" pitchFamily="2" charset="-79"/>
            <a:cs typeface="Aharoni" pitchFamily="2" charset="-79"/>
          </a:endParaRPr>
        </a:p>
        <a:p>
          <a:pPr algn="l" rtl="0"/>
          <a:r>
            <a:rPr lang="en-US" sz="24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B- closed-circuit milling: </a:t>
          </a:r>
        </a:p>
        <a:p>
          <a:pPr algn="just" rtl="0"/>
          <a:r>
            <a:rPr lang="en-US" sz="2400" dirty="0">
              <a:latin typeface="Aharoni" pitchFamily="2" charset="-79"/>
              <a:cs typeface="Aharoni" pitchFamily="2" charset="-79"/>
            </a:rPr>
            <a:t>Materials discharge from mill pass through classifier or size-separation device, and the oversize are returned to the grinding chamber for further reduction in size.</a:t>
          </a:r>
          <a:endParaRPr lang="en-US" sz="2400" dirty="0">
            <a:solidFill>
              <a:srgbClr val="FF0000"/>
            </a:solidFill>
            <a:latin typeface="Aharoni" pitchFamily="2" charset="-79"/>
            <a:cs typeface="Aharoni" pitchFamily="2" charset="-79"/>
          </a:endParaRPr>
        </a:p>
        <a:p>
          <a:pPr algn="l" rtl="0"/>
          <a:endParaRPr lang="en-GB" sz="4000" b="1" dirty="0">
            <a:solidFill>
              <a:schemeClr val="tx1"/>
            </a:solidFill>
          </a:endParaRPr>
        </a:p>
      </dgm:t>
    </dgm:pt>
    <dgm:pt modelId="{A9DBCE2C-FBC2-46C9-BD9E-EC43324FD828}" type="parTrans" cxnId="{76D3D73E-F5D2-45A7-8782-20FA40663522}">
      <dgm:prSet/>
      <dgm:spPr/>
      <dgm:t>
        <a:bodyPr/>
        <a:lstStyle/>
        <a:p>
          <a:endParaRPr lang="en-GB"/>
        </a:p>
      </dgm:t>
    </dgm:pt>
    <dgm:pt modelId="{B3C5AB53-84D1-4362-8715-1B30D6FD8898}" type="sibTrans" cxnId="{76D3D73E-F5D2-45A7-8782-20FA40663522}">
      <dgm:prSet/>
      <dgm:spPr/>
      <dgm:t>
        <a:bodyPr/>
        <a:lstStyle/>
        <a:p>
          <a:endParaRPr lang="en-GB"/>
        </a:p>
      </dgm:t>
    </dgm:pt>
    <dgm:pt modelId="{5E6063E4-91B4-4D71-B8C9-40BA32BA1EDD}" type="pres">
      <dgm:prSet presAssocID="{2860805B-9896-48DF-A3A3-282C53E0C774}" presName="linear" presStyleCnt="0">
        <dgm:presLayoutVars>
          <dgm:dir/>
          <dgm:animLvl val="lvl"/>
          <dgm:resizeHandles val="exact"/>
        </dgm:presLayoutVars>
      </dgm:prSet>
      <dgm:spPr/>
    </dgm:pt>
    <dgm:pt modelId="{84F84C44-1EB9-4782-962C-0B0137C27534}" type="pres">
      <dgm:prSet presAssocID="{91F3AF2F-CFA1-4C6D-A498-C5E2B7B7DD9F}" presName="parentLin" presStyleCnt="0"/>
      <dgm:spPr/>
    </dgm:pt>
    <dgm:pt modelId="{CCE30703-C1CB-436B-8E40-AD6050E41EE5}" type="pres">
      <dgm:prSet presAssocID="{91F3AF2F-CFA1-4C6D-A498-C5E2B7B7DD9F}" presName="parentLeftMargin" presStyleLbl="node1" presStyleIdx="0" presStyleCnt="2"/>
      <dgm:spPr/>
    </dgm:pt>
    <dgm:pt modelId="{AE97656F-64E0-477B-AF0D-B838969274A7}" type="pres">
      <dgm:prSet presAssocID="{91F3AF2F-CFA1-4C6D-A498-C5E2B7B7DD9F}" presName="parentText" presStyleLbl="node1" presStyleIdx="0" presStyleCnt="2" custScaleX="98169" custScaleY="158200">
        <dgm:presLayoutVars>
          <dgm:chMax val="0"/>
          <dgm:bulletEnabled val="1"/>
        </dgm:presLayoutVars>
      </dgm:prSet>
      <dgm:spPr/>
    </dgm:pt>
    <dgm:pt modelId="{0D496879-CC31-415B-97ED-4441D5B5AADF}" type="pres">
      <dgm:prSet presAssocID="{91F3AF2F-CFA1-4C6D-A498-C5E2B7B7DD9F}" presName="negativeSpace" presStyleCnt="0"/>
      <dgm:spPr/>
    </dgm:pt>
    <dgm:pt modelId="{E9429414-E0FF-42D1-8721-CA1B26917565}" type="pres">
      <dgm:prSet presAssocID="{91F3AF2F-CFA1-4C6D-A498-C5E2B7B7DD9F}" presName="childText" presStyleLbl="conFgAcc1" presStyleIdx="0" presStyleCnt="2">
        <dgm:presLayoutVars>
          <dgm:bulletEnabled val="1"/>
        </dgm:presLayoutVars>
      </dgm:prSet>
      <dgm:spPr/>
    </dgm:pt>
    <dgm:pt modelId="{875E0042-1573-4D37-8613-7A7F22EA7F89}" type="pres">
      <dgm:prSet presAssocID="{B71442D1-C4DE-40AB-A865-AE61916D015A}" presName="spaceBetweenRectangles" presStyleCnt="0"/>
      <dgm:spPr/>
    </dgm:pt>
    <dgm:pt modelId="{4B329225-9D00-499A-B63C-57371917F872}" type="pres">
      <dgm:prSet presAssocID="{F7AF66EB-2899-4726-986B-EC7BE0481895}" presName="parentLin" presStyleCnt="0"/>
      <dgm:spPr/>
    </dgm:pt>
    <dgm:pt modelId="{A86A5722-9DBD-4347-9422-7CC3070CB37A}" type="pres">
      <dgm:prSet presAssocID="{F7AF66EB-2899-4726-986B-EC7BE0481895}" presName="parentLeftMargin" presStyleLbl="node1" presStyleIdx="0" presStyleCnt="2"/>
      <dgm:spPr/>
    </dgm:pt>
    <dgm:pt modelId="{D04D0201-55E6-4C66-BD1A-3BDD70988A0E}" type="pres">
      <dgm:prSet presAssocID="{F7AF66EB-2899-4726-986B-EC7BE0481895}" presName="parentText" presStyleLbl="node1" presStyleIdx="1" presStyleCnt="2" custScaleX="106914" custScaleY="150031">
        <dgm:presLayoutVars>
          <dgm:chMax val="0"/>
          <dgm:bulletEnabled val="1"/>
        </dgm:presLayoutVars>
      </dgm:prSet>
      <dgm:spPr/>
    </dgm:pt>
    <dgm:pt modelId="{8184E33D-A96A-4A34-BCD4-37A8F1186CD2}" type="pres">
      <dgm:prSet presAssocID="{F7AF66EB-2899-4726-986B-EC7BE0481895}" presName="negativeSpace" presStyleCnt="0"/>
      <dgm:spPr/>
    </dgm:pt>
    <dgm:pt modelId="{D5F38999-0D51-4979-A729-2703D82BDEF8}" type="pres">
      <dgm:prSet presAssocID="{F7AF66EB-2899-4726-986B-EC7BE048189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07A8209-00BB-4942-AE42-95F65F2C47D5}" type="presOf" srcId="{F7AF66EB-2899-4726-986B-EC7BE0481895}" destId="{A86A5722-9DBD-4347-9422-7CC3070CB37A}" srcOrd="0" destOrd="0" presId="urn:microsoft.com/office/officeart/2005/8/layout/list1"/>
    <dgm:cxn modelId="{CC38C31F-80E1-410C-8370-6B645302B49A}" type="presOf" srcId="{2860805B-9896-48DF-A3A3-282C53E0C774}" destId="{5E6063E4-91B4-4D71-B8C9-40BA32BA1EDD}" srcOrd="0" destOrd="0" presId="urn:microsoft.com/office/officeart/2005/8/layout/list1"/>
    <dgm:cxn modelId="{A9CCC92A-ABBD-4FC9-9B3C-6E5915D07F30}" type="presOf" srcId="{91F3AF2F-CFA1-4C6D-A498-C5E2B7B7DD9F}" destId="{CCE30703-C1CB-436B-8E40-AD6050E41EE5}" srcOrd="0" destOrd="0" presId="urn:microsoft.com/office/officeart/2005/8/layout/list1"/>
    <dgm:cxn modelId="{76D3D73E-F5D2-45A7-8782-20FA40663522}" srcId="{2860805B-9896-48DF-A3A3-282C53E0C774}" destId="{F7AF66EB-2899-4726-986B-EC7BE0481895}" srcOrd="1" destOrd="0" parTransId="{A9DBCE2C-FBC2-46C9-BD9E-EC43324FD828}" sibTransId="{B3C5AB53-84D1-4362-8715-1B30D6FD8898}"/>
    <dgm:cxn modelId="{DB03494E-7DCC-49FC-8221-77D9F66B5A6A}" type="presOf" srcId="{91F3AF2F-CFA1-4C6D-A498-C5E2B7B7DD9F}" destId="{AE97656F-64E0-477B-AF0D-B838969274A7}" srcOrd="1" destOrd="0" presId="urn:microsoft.com/office/officeart/2005/8/layout/list1"/>
    <dgm:cxn modelId="{F5D32075-2338-4CCC-8303-76DD78ED0F82}" srcId="{2860805B-9896-48DF-A3A3-282C53E0C774}" destId="{91F3AF2F-CFA1-4C6D-A498-C5E2B7B7DD9F}" srcOrd="0" destOrd="0" parTransId="{708FB0AC-290D-4AD0-AE49-2258F0B272B2}" sibTransId="{B71442D1-C4DE-40AB-A865-AE61916D015A}"/>
    <dgm:cxn modelId="{2A906DCC-F754-47B1-A862-89A36D3A2F9C}" type="presOf" srcId="{F7AF66EB-2899-4726-986B-EC7BE0481895}" destId="{D04D0201-55E6-4C66-BD1A-3BDD70988A0E}" srcOrd="1" destOrd="0" presId="urn:microsoft.com/office/officeart/2005/8/layout/list1"/>
    <dgm:cxn modelId="{CB78F2A3-F7DF-45BA-942F-04E4D459837C}" type="presParOf" srcId="{5E6063E4-91B4-4D71-B8C9-40BA32BA1EDD}" destId="{84F84C44-1EB9-4782-962C-0B0137C27534}" srcOrd="0" destOrd="0" presId="urn:microsoft.com/office/officeart/2005/8/layout/list1"/>
    <dgm:cxn modelId="{7F8C2764-A06B-4B5B-96CD-3601DFDCC2E0}" type="presParOf" srcId="{84F84C44-1EB9-4782-962C-0B0137C27534}" destId="{CCE30703-C1CB-436B-8E40-AD6050E41EE5}" srcOrd="0" destOrd="0" presId="urn:microsoft.com/office/officeart/2005/8/layout/list1"/>
    <dgm:cxn modelId="{BF609068-9094-4073-9EE9-B6AB35DAAF1E}" type="presParOf" srcId="{84F84C44-1EB9-4782-962C-0B0137C27534}" destId="{AE97656F-64E0-477B-AF0D-B838969274A7}" srcOrd="1" destOrd="0" presId="urn:microsoft.com/office/officeart/2005/8/layout/list1"/>
    <dgm:cxn modelId="{0AFC16D5-728A-43A8-84DD-50F2A883E2BD}" type="presParOf" srcId="{5E6063E4-91B4-4D71-B8C9-40BA32BA1EDD}" destId="{0D496879-CC31-415B-97ED-4441D5B5AADF}" srcOrd="1" destOrd="0" presId="urn:microsoft.com/office/officeart/2005/8/layout/list1"/>
    <dgm:cxn modelId="{2BAB39C8-0314-46F1-87DA-54FE8EDBA2FF}" type="presParOf" srcId="{5E6063E4-91B4-4D71-B8C9-40BA32BA1EDD}" destId="{E9429414-E0FF-42D1-8721-CA1B26917565}" srcOrd="2" destOrd="0" presId="urn:microsoft.com/office/officeart/2005/8/layout/list1"/>
    <dgm:cxn modelId="{89E85AC4-512C-4119-A474-F9D009EC8339}" type="presParOf" srcId="{5E6063E4-91B4-4D71-B8C9-40BA32BA1EDD}" destId="{875E0042-1573-4D37-8613-7A7F22EA7F89}" srcOrd="3" destOrd="0" presId="urn:microsoft.com/office/officeart/2005/8/layout/list1"/>
    <dgm:cxn modelId="{43B89AAC-D771-4612-8937-D7DE7DB8FE1B}" type="presParOf" srcId="{5E6063E4-91B4-4D71-B8C9-40BA32BA1EDD}" destId="{4B329225-9D00-499A-B63C-57371917F872}" srcOrd="4" destOrd="0" presId="urn:microsoft.com/office/officeart/2005/8/layout/list1"/>
    <dgm:cxn modelId="{F55CBC1E-753D-4C9C-88E3-E73AF42D2250}" type="presParOf" srcId="{4B329225-9D00-499A-B63C-57371917F872}" destId="{A86A5722-9DBD-4347-9422-7CC3070CB37A}" srcOrd="0" destOrd="0" presId="urn:microsoft.com/office/officeart/2005/8/layout/list1"/>
    <dgm:cxn modelId="{3BD98DFF-A472-48B6-817B-38DF07FC8001}" type="presParOf" srcId="{4B329225-9D00-499A-B63C-57371917F872}" destId="{D04D0201-55E6-4C66-BD1A-3BDD70988A0E}" srcOrd="1" destOrd="0" presId="urn:microsoft.com/office/officeart/2005/8/layout/list1"/>
    <dgm:cxn modelId="{6F23870E-63C0-47C2-B71E-CCE41266083A}" type="presParOf" srcId="{5E6063E4-91B4-4D71-B8C9-40BA32BA1EDD}" destId="{8184E33D-A96A-4A34-BCD4-37A8F1186CD2}" srcOrd="5" destOrd="0" presId="urn:microsoft.com/office/officeart/2005/8/layout/list1"/>
    <dgm:cxn modelId="{DD7EC296-79C3-480E-96BF-AE8ECD04AFC2}" type="presParOf" srcId="{5E6063E4-91B4-4D71-B8C9-40BA32BA1EDD}" destId="{D5F38999-0D51-4979-A729-2703D82BDEF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7DB3E-413C-44D2-AAA7-097EB21F96F7}">
      <dsp:nvSpPr>
        <dsp:cNvPr id="0" name=""/>
        <dsp:cNvSpPr/>
      </dsp:nvSpPr>
      <dsp:spPr>
        <a:xfrm>
          <a:off x="90625" y="1885779"/>
          <a:ext cx="2125219" cy="212521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958" tIns="17780" rIns="116958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Crushing</a:t>
          </a:r>
          <a:endParaRPr lang="en-GB" sz="1500" kern="1200" dirty="0"/>
        </a:p>
      </dsp:txBody>
      <dsp:txXfrm>
        <a:off x="401856" y="2197010"/>
        <a:ext cx="1502757" cy="1502757"/>
      </dsp:txXfrm>
    </dsp:sp>
    <dsp:sp modelId="{661FB3FD-A470-4475-973D-0704891B6828}">
      <dsp:nvSpPr>
        <dsp:cNvPr id="0" name=""/>
        <dsp:cNvSpPr/>
      </dsp:nvSpPr>
      <dsp:spPr>
        <a:xfrm>
          <a:off x="1790800" y="1885779"/>
          <a:ext cx="2125219" cy="212521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958" tIns="19050" rIns="116958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Disintegration</a:t>
          </a:r>
          <a:endParaRPr lang="en-GB" sz="1500" kern="1200" dirty="0"/>
        </a:p>
      </dsp:txBody>
      <dsp:txXfrm>
        <a:off x="2102031" y="2197010"/>
        <a:ext cx="1502757" cy="1502757"/>
      </dsp:txXfrm>
    </dsp:sp>
    <dsp:sp modelId="{C5A6C297-9CD0-44C4-923E-4E9438C51B84}">
      <dsp:nvSpPr>
        <dsp:cNvPr id="0" name=""/>
        <dsp:cNvSpPr/>
      </dsp:nvSpPr>
      <dsp:spPr>
        <a:xfrm>
          <a:off x="3490975" y="1885779"/>
          <a:ext cx="2125219" cy="212521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958" tIns="19050" rIns="116958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Dispersion</a:t>
          </a:r>
          <a:endParaRPr lang="en-GB" sz="1500" kern="1200" dirty="0"/>
        </a:p>
      </dsp:txBody>
      <dsp:txXfrm>
        <a:off x="3802206" y="2197010"/>
        <a:ext cx="1502757" cy="1502757"/>
      </dsp:txXfrm>
    </dsp:sp>
    <dsp:sp modelId="{EE0A8830-2FD4-405C-BAF9-20DE28D695F2}">
      <dsp:nvSpPr>
        <dsp:cNvPr id="0" name=""/>
        <dsp:cNvSpPr/>
      </dsp:nvSpPr>
      <dsp:spPr>
        <a:xfrm>
          <a:off x="5103732" y="1885779"/>
          <a:ext cx="2125219" cy="212521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958" tIns="19050" rIns="116958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Grinding</a:t>
          </a:r>
          <a:endParaRPr lang="en-GB" sz="1500" kern="1200" dirty="0"/>
        </a:p>
      </dsp:txBody>
      <dsp:txXfrm>
        <a:off x="5414963" y="2197010"/>
        <a:ext cx="1502757" cy="1502757"/>
      </dsp:txXfrm>
    </dsp:sp>
    <dsp:sp modelId="{4484E288-6704-4099-87C8-3D86BB49453F}">
      <dsp:nvSpPr>
        <dsp:cNvPr id="0" name=""/>
        <dsp:cNvSpPr/>
      </dsp:nvSpPr>
      <dsp:spPr>
        <a:xfrm>
          <a:off x="6768306" y="1872242"/>
          <a:ext cx="2125219" cy="212521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958" tIns="19050" rIns="116958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Pulverization</a:t>
          </a:r>
          <a:endParaRPr lang="en-GB" sz="1500" kern="1200" dirty="0"/>
        </a:p>
      </dsp:txBody>
      <dsp:txXfrm>
        <a:off x="7079537" y="2183473"/>
        <a:ext cx="1502757" cy="15027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2E9A4-9A42-4C04-9ECE-BB584A45EF55}">
      <dsp:nvSpPr>
        <dsp:cNvPr id="0" name=""/>
        <dsp:cNvSpPr/>
      </dsp:nvSpPr>
      <dsp:spPr>
        <a:xfrm>
          <a:off x="81272" y="476168"/>
          <a:ext cx="4860138" cy="441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81272" y="476168"/>
        <a:ext cx="4860138" cy="441830"/>
      </dsp:txXfrm>
    </dsp:sp>
    <dsp:sp modelId="{6C50C669-FDAF-4F63-ACD0-6E9BCA13B962}">
      <dsp:nvSpPr>
        <dsp:cNvPr id="0" name=""/>
        <dsp:cNvSpPr/>
      </dsp:nvSpPr>
      <dsp:spPr>
        <a:xfrm>
          <a:off x="81272" y="917999"/>
          <a:ext cx="1137272" cy="900025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EA9361-9B6F-41F5-B63E-B5287A5B967A}">
      <dsp:nvSpPr>
        <dsp:cNvPr id="0" name=""/>
        <dsp:cNvSpPr/>
      </dsp:nvSpPr>
      <dsp:spPr>
        <a:xfrm>
          <a:off x="764391" y="917999"/>
          <a:ext cx="1137272" cy="900025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BE0EB-F634-4948-865A-EC8027E6A2BA}">
      <dsp:nvSpPr>
        <dsp:cNvPr id="0" name=""/>
        <dsp:cNvSpPr/>
      </dsp:nvSpPr>
      <dsp:spPr>
        <a:xfrm>
          <a:off x="1448051" y="917999"/>
          <a:ext cx="1137272" cy="900025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B74ED-62CF-4AC9-88F1-D29C351B9C89}">
      <dsp:nvSpPr>
        <dsp:cNvPr id="0" name=""/>
        <dsp:cNvSpPr/>
      </dsp:nvSpPr>
      <dsp:spPr>
        <a:xfrm>
          <a:off x="2131170" y="917999"/>
          <a:ext cx="1137272" cy="900025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3145D-154A-4691-BD0D-8210CE19E5F4}">
      <dsp:nvSpPr>
        <dsp:cNvPr id="0" name=""/>
        <dsp:cNvSpPr/>
      </dsp:nvSpPr>
      <dsp:spPr>
        <a:xfrm>
          <a:off x="2814830" y="917999"/>
          <a:ext cx="1137272" cy="900025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D5725-BF52-445B-91DD-04764E2481D7}">
      <dsp:nvSpPr>
        <dsp:cNvPr id="0" name=""/>
        <dsp:cNvSpPr/>
      </dsp:nvSpPr>
      <dsp:spPr>
        <a:xfrm>
          <a:off x="3497949" y="917999"/>
          <a:ext cx="1137272" cy="900025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BDEB5-2AC7-487F-A1C4-F848970A16C8}">
      <dsp:nvSpPr>
        <dsp:cNvPr id="0" name=""/>
        <dsp:cNvSpPr/>
      </dsp:nvSpPr>
      <dsp:spPr>
        <a:xfrm>
          <a:off x="4181609" y="917999"/>
          <a:ext cx="1137272" cy="900025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D1ABE-9DB1-410B-851C-E44EEFE4E26C}">
      <dsp:nvSpPr>
        <dsp:cNvPr id="0" name=""/>
        <dsp:cNvSpPr/>
      </dsp:nvSpPr>
      <dsp:spPr>
        <a:xfrm>
          <a:off x="81272" y="1008002"/>
          <a:ext cx="4923320" cy="7200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1- Feed part</a:t>
          </a:r>
          <a:endParaRPr lang="en-GB" sz="2500" kern="1200" dirty="0"/>
        </a:p>
      </dsp:txBody>
      <dsp:txXfrm>
        <a:off x="81272" y="1008002"/>
        <a:ext cx="4923320" cy="720020"/>
      </dsp:txXfrm>
    </dsp:sp>
    <dsp:sp modelId="{17D72C49-B7A3-46A8-84DD-799688DCD1AB}">
      <dsp:nvSpPr>
        <dsp:cNvPr id="0" name=""/>
        <dsp:cNvSpPr/>
      </dsp:nvSpPr>
      <dsp:spPr>
        <a:xfrm>
          <a:off x="81272" y="1921731"/>
          <a:ext cx="4860138" cy="441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81272" y="1921731"/>
        <a:ext cx="4860138" cy="441830"/>
      </dsp:txXfrm>
    </dsp:sp>
    <dsp:sp modelId="{96770283-84FE-441E-8DA1-71EE114D273D}">
      <dsp:nvSpPr>
        <dsp:cNvPr id="0" name=""/>
        <dsp:cNvSpPr/>
      </dsp:nvSpPr>
      <dsp:spPr>
        <a:xfrm>
          <a:off x="81272" y="2363562"/>
          <a:ext cx="1137272" cy="900025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0344E-E8DE-4547-91B3-D278E106DCD5}">
      <dsp:nvSpPr>
        <dsp:cNvPr id="0" name=""/>
        <dsp:cNvSpPr/>
      </dsp:nvSpPr>
      <dsp:spPr>
        <a:xfrm>
          <a:off x="764391" y="2363562"/>
          <a:ext cx="1137272" cy="900025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A390C-A265-4C13-9F04-6C020022BEE5}">
      <dsp:nvSpPr>
        <dsp:cNvPr id="0" name=""/>
        <dsp:cNvSpPr/>
      </dsp:nvSpPr>
      <dsp:spPr>
        <a:xfrm>
          <a:off x="1448051" y="2363562"/>
          <a:ext cx="1137272" cy="900025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8C3B2-D313-43D8-A430-05D6D3CE1F97}">
      <dsp:nvSpPr>
        <dsp:cNvPr id="0" name=""/>
        <dsp:cNvSpPr/>
      </dsp:nvSpPr>
      <dsp:spPr>
        <a:xfrm>
          <a:off x="2131170" y="2363562"/>
          <a:ext cx="1137272" cy="900025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C064C-8992-483E-811E-B0D52A551149}">
      <dsp:nvSpPr>
        <dsp:cNvPr id="0" name=""/>
        <dsp:cNvSpPr/>
      </dsp:nvSpPr>
      <dsp:spPr>
        <a:xfrm>
          <a:off x="2814830" y="2363562"/>
          <a:ext cx="1137272" cy="900025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1FEE6-2689-48E0-97DF-AD83DE255EDA}">
      <dsp:nvSpPr>
        <dsp:cNvPr id="0" name=""/>
        <dsp:cNvSpPr/>
      </dsp:nvSpPr>
      <dsp:spPr>
        <a:xfrm>
          <a:off x="3497949" y="2363562"/>
          <a:ext cx="1137272" cy="900025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F3960-2F34-44C3-99BC-C5BA71D9694C}">
      <dsp:nvSpPr>
        <dsp:cNvPr id="0" name=""/>
        <dsp:cNvSpPr/>
      </dsp:nvSpPr>
      <dsp:spPr>
        <a:xfrm>
          <a:off x="4181609" y="2363562"/>
          <a:ext cx="1137272" cy="900025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38F2C-7B17-45EE-B1AF-1FAC644E981E}">
      <dsp:nvSpPr>
        <dsp:cNvPr id="0" name=""/>
        <dsp:cNvSpPr/>
      </dsp:nvSpPr>
      <dsp:spPr>
        <a:xfrm>
          <a:off x="81272" y="2453565"/>
          <a:ext cx="4923320" cy="7200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2- Grinding part (milling chamber)</a:t>
          </a:r>
          <a:endParaRPr lang="en-GB" sz="2500" kern="1200" dirty="0"/>
        </a:p>
      </dsp:txBody>
      <dsp:txXfrm>
        <a:off x="81272" y="2453565"/>
        <a:ext cx="4923320" cy="720020"/>
      </dsp:txXfrm>
    </dsp:sp>
    <dsp:sp modelId="{05A1D835-32F6-40B4-9355-3D74568C8DC8}">
      <dsp:nvSpPr>
        <dsp:cNvPr id="0" name=""/>
        <dsp:cNvSpPr/>
      </dsp:nvSpPr>
      <dsp:spPr>
        <a:xfrm>
          <a:off x="81272" y="3367294"/>
          <a:ext cx="4860138" cy="441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81272" y="3367294"/>
        <a:ext cx="4860138" cy="441830"/>
      </dsp:txXfrm>
    </dsp:sp>
    <dsp:sp modelId="{52FF5211-A6D8-455A-8257-55DDC44FB5C6}">
      <dsp:nvSpPr>
        <dsp:cNvPr id="0" name=""/>
        <dsp:cNvSpPr/>
      </dsp:nvSpPr>
      <dsp:spPr>
        <a:xfrm>
          <a:off x="81272" y="3809125"/>
          <a:ext cx="1137272" cy="900025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56D61-E707-4FD9-A4DA-1711B78A424E}">
      <dsp:nvSpPr>
        <dsp:cNvPr id="0" name=""/>
        <dsp:cNvSpPr/>
      </dsp:nvSpPr>
      <dsp:spPr>
        <a:xfrm>
          <a:off x="764391" y="3809125"/>
          <a:ext cx="1137272" cy="900025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FED13-5EFB-484E-A826-4AC8089B46AA}">
      <dsp:nvSpPr>
        <dsp:cNvPr id="0" name=""/>
        <dsp:cNvSpPr/>
      </dsp:nvSpPr>
      <dsp:spPr>
        <a:xfrm>
          <a:off x="1448051" y="3809125"/>
          <a:ext cx="1137272" cy="900025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6B0F5F-95E9-4CD5-9712-EE43786790E4}">
      <dsp:nvSpPr>
        <dsp:cNvPr id="0" name=""/>
        <dsp:cNvSpPr/>
      </dsp:nvSpPr>
      <dsp:spPr>
        <a:xfrm>
          <a:off x="2131170" y="3809125"/>
          <a:ext cx="1137272" cy="900025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58D68-6EC7-4891-A02C-0AA68C954C6A}">
      <dsp:nvSpPr>
        <dsp:cNvPr id="0" name=""/>
        <dsp:cNvSpPr/>
      </dsp:nvSpPr>
      <dsp:spPr>
        <a:xfrm>
          <a:off x="2814830" y="3809125"/>
          <a:ext cx="1137272" cy="900025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B40F4-4A1E-4FC5-887E-311369B87406}">
      <dsp:nvSpPr>
        <dsp:cNvPr id="0" name=""/>
        <dsp:cNvSpPr/>
      </dsp:nvSpPr>
      <dsp:spPr>
        <a:xfrm>
          <a:off x="3497949" y="3809125"/>
          <a:ext cx="1137272" cy="900025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A6318-923A-400F-9994-4B2779142663}">
      <dsp:nvSpPr>
        <dsp:cNvPr id="0" name=""/>
        <dsp:cNvSpPr/>
      </dsp:nvSpPr>
      <dsp:spPr>
        <a:xfrm>
          <a:off x="4181609" y="3809125"/>
          <a:ext cx="1137272" cy="900025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A3722B-E22C-4E60-BB2D-21BB05AE2093}">
      <dsp:nvSpPr>
        <dsp:cNvPr id="0" name=""/>
        <dsp:cNvSpPr/>
      </dsp:nvSpPr>
      <dsp:spPr>
        <a:xfrm>
          <a:off x="81272" y="3899127"/>
          <a:ext cx="4923320" cy="7200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3- Discharge part (Receiver)</a:t>
          </a:r>
          <a:endParaRPr lang="en-GB" sz="2500" kern="1200" dirty="0"/>
        </a:p>
      </dsp:txBody>
      <dsp:txXfrm>
        <a:off x="81272" y="3899127"/>
        <a:ext cx="4923320" cy="7200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C1046-BC5B-48A6-A99F-97BDE0A65823}">
      <dsp:nvSpPr>
        <dsp:cNvPr id="0" name=""/>
        <dsp:cNvSpPr/>
      </dsp:nvSpPr>
      <dsp:spPr>
        <a:xfrm>
          <a:off x="3614420" y="465"/>
          <a:ext cx="5421630" cy="18172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just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/>
            <a:t>the product discharge readily and the amount of undersize or fines is minimized.</a:t>
          </a:r>
          <a:endParaRPr lang="en-GB" sz="1900" kern="1200" dirty="0"/>
        </a:p>
      </dsp:txBody>
      <dsp:txXfrm>
        <a:off x="3614420" y="227622"/>
        <a:ext cx="4740159" cy="1362941"/>
      </dsp:txXfrm>
    </dsp:sp>
    <dsp:sp modelId="{48A8F0DB-D8E0-4FBE-85EF-F68550D265DD}">
      <dsp:nvSpPr>
        <dsp:cNvPr id="0" name=""/>
        <dsp:cNvSpPr/>
      </dsp:nvSpPr>
      <dsp:spPr>
        <a:xfrm>
          <a:off x="0" y="465"/>
          <a:ext cx="3614420" cy="18172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A- If rate of feed is slow </a:t>
          </a:r>
        </a:p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/>
        </a:p>
      </dsp:txBody>
      <dsp:txXfrm>
        <a:off x="88711" y="89176"/>
        <a:ext cx="3436998" cy="1639833"/>
      </dsp:txXfrm>
    </dsp:sp>
    <dsp:sp modelId="{DD83C346-6743-4CB4-8D1D-384D599C0CF7}">
      <dsp:nvSpPr>
        <dsp:cNvPr id="0" name=""/>
        <dsp:cNvSpPr/>
      </dsp:nvSpPr>
      <dsp:spPr>
        <a:xfrm>
          <a:off x="3614420" y="1999446"/>
          <a:ext cx="5421630" cy="18172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2981190"/>
            <a:satOff val="-18174"/>
            <a:lumOff val="-1177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981190"/>
              <a:satOff val="-18174"/>
              <a:lumOff val="-1177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just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/>
            <a:t>the material remain in the milling chamber for long time because its discharge is impeded by large amount of material leads to greater size reduction and lower mill capacity.   </a:t>
          </a:r>
          <a:endParaRPr lang="en-GB" sz="1900" kern="1200" dirty="0"/>
        </a:p>
      </dsp:txBody>
      <dsp:txXfrm>
        <a:off x="3614420" y="2226603"/>
        <a:ext cx="4740159" cy="1362941"/>
      </dsp:txXfrm>
    </dsp:sp>
    <dsp:sp modelId="{4A466A7E-BC8A-401B-8BB9-D8256C51FB3B}">
      <dsp:nvSpPr>
        <dsp:cNvPr id="0" name=""/>
        <dsp:cNvSpPr/>
      </dsp:nvSpPr>
      <dsp:spPr>
        <a:xfrm>
          <a:off x="0" y="1999446"/>
          <a:ext cx="3614420" cy="1817255"/>
        </a:xfrm>
        <a:prstGeom prst="roundRect">
          <a:avLst/>
        </a:prstGeom>
        <a:solidFill>
          <a:schemeClr val="accent2">
            <a:hueOff val="2817853"/>
            <a:satOff val="-20162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B- If rate of feed is fast</a:t>
          </a:r>
        </a:p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/>
        </a:p>
      </dsp:txBody>
      <dsp:txXfrm>
        <a:off x="88711" y="2088157"/>
        <a:ext cx="3436998" cy="163983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1B33C-D1EF-4718-9B71-318FB5C654E2}">
      <dsp:nvSpPr>
        <dsp:cNvPr id="0" name=""/>
        <dsp:cNvSpPr/>
      </dsp:nvSpPr>
      <dsp:spPr>
        <a:xfrm>
          <a:off x="0" y="0"/>
          <a:ext cx="5113338" cy="511333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A3BF1-CFDF-428B-96AC-EBCEC5291746}">
      <dsp:nvSpPr>
        <dsp:cNvPr id="0" name=""/>
        <dsp:cNvSpPr/>
      </dsp:nvSpPr>
      <dsp:spPr>
        <a:xfrm>
          <a:off x="2556669" y="0"/>
          <a:ext cx="6371430" cy="5113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Top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haroni" pitchFamily="2" charset="-79"/>
              <a:cs typeface="Aharoni" pitchFamily="2" charset="-79"/>
            </a:rPr>
            <a:t>Cutting:  materials cut by sharp blades</a:t>
          </a:r>
          <a:endParaRPr lang="en-GB" sz="2000" kern="1200" dirty="0"/>
        </a:p>
      </dsp:txBody>
      <dsp:txXfrm>
        <a:off x="2556669" y="0"/>
        <a:ext cx="6371430" cy="1086584"/>
      </dsp:txXfrm>
    </dsp:sp>
    <dsp:sp modelId="{2FEB61F2-FB0D-4907-9BCD-AD9AD8A9BF7B}">
      <dsp:nvSpPr>
        <dsp:cNvPr id="0" name=""/>
        <dsp:cNvSpPr/>
      </dsp:nvSpPr>
      <dsp:spPr>
        <a:xfrm>
          <a:off x="671125" y="1086584"/>
          <a:ext cx="3771086" cy="3771086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D34C3-D385-4CFA-8308-6A78AB35D7DF}">
      <dsp:nvSpPr>
        <dsp:cNvPr id="0" name=""/>
        <dsp:cNvSpPr/>
      </dsp:nvSpPr>
      <dsp:spPr>
        <a:xfrm>
          <a:off x="2556669" y="1086584"/>
          <a:ext cx="6371430" cy="37710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Top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haroni" pitchFamily="2" charset="-79"/>
              <a:cs typeface="Aharoni" pitchFamily="2" charset="-79"/>
            </a:rPr>
            <a:t>Compression: materials is crushed by pressure.</a:t>
          </a:r>
          <a:endParaRPr lang="en-GB" sz="2000" kern="1200" dirty="0"/>
        </a:p>
      </dsp:txBody>
      <dsp:txXfrm>
        <a:off x="2556669" y="1086584"/>
        <a:ext cx="6371430" cy="1086584"/>
      </dsp:txXfrm>
    </dsp:sp>
    <dsp:sp modelId="{FEB5FD55-62B0-4356-809C-F1A9C344C5C8}">
      <dsp:nvSpPr>
        <dsp:cNvPr id="0" name=""/>
        <dsp:cNvSpPr/>
      </dsp:nvSpPr>
      <dsp:spPr>
        <a:xfrm>
          <a:off x="1342251" y="2173168"/>
          <a:ext cx="2428835" cy="2428835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CAF4D-F42B-4B56-B890-26F948EFC276}">
      <dsp:nvSpPr>
        <dsp:cNvPr id="0" name=""/>
        <dsp:cNvSpPr/>
      </dsp:nvSpPr>
      <dsp:spPr>
        <a:xfrm>
          <a:off x="2556669" y="2173168"/>
          <a:ext cx="6371430" cy="24288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Top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haroni" pitchFamily="2" charset="-79"/>
              <a:cs typeface="Aharoni" pitchFamily="2" charset="-79"/>
            </a:rPr>
            <a:t>Impact:  stationary materials hit moving materials at high speed or strikes a stationary surface (case of machine)             shatters of materials to small pieces.</a:t>
          </a:r>
          <a:endParaRPr lang="en-GB" sz="2000" kern="1200" dirty="0"/>
        </a:p>
      </dsp:txBody>
      <dsp:txXfrm>
        <a:off x="2556669" y="2173168"/>
        <a:ext cx="6371430" cy="1086584"/>
      </dsp:txXfrm>
    </dsp:sp>
    <dsp:sp modelId="{BE14B5C4-3598-4572-993B-A6CAF31F7F54}">
      <dsp:nvSpPr>
        <dsp:cNvPr id="0" name=""/>
        <dsp:cNvSpPr/>
      </dsp:nvSpPr>
      <dsp:spPr>
        <a:xfrm>
          <a:off x="2013376" y="3259752"/>
          <a:ext cx="1086584" cy="1086584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31129-1577-4562-8658-42B0E709403C}">
      <dsp:nvSpPr>
        <dsp:cNvPr id="0" name=""/>
        <dsp:cNvSpPr/>
      </dsp:nvSpPr>
      <dsp:spPr>
        <a:xfrm>
          <a:off x="2556669" y="3259752"/>
          <a:ext cx="6371430" cy="10865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Top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haroni" pitchFamily="2" charset="-79"/>
              <a:cs typeface="Aharoni" pitchFamily="2" charset="-79"/>
            </a:rPr>
            <a:t>Attrition: materials subjected to pressure and surfaces are moving relative to each other      shear forces which breaks particles. </a:t>
          </a:r>
          <a:endParaRPr lang="en-GB" sz="2000" kern="1200" dirty="0"/>
        </a:p>
      </dsp:txBody>
      <dsp:txXfrm>
        <a:off x="2556669" y="3259752"/>
        <a:ext cx="6371430" cy="108658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13FE3-3238-4CC1-A020-72559FD5AE59}">
      <dsp:nvSpPr>
        <dsp:cNvPr id="0" name=""/>
        <dsp:cNvSpPr/>
      </dsp:nvSpPr>
      <dsp:spPr>
        <a:xfrm>
          <a:off x="-5399" y="980018"/>
          <a:ext cx="3197155" cy="319715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0FCA0-43D2-4E6E-A1F3-B0BA21645A97}">
      <dsp:nvSpPr>
        <dsp:cNvPr id="0" name=""/>
        <dsp:cNvSpPr/>
      </dsp:nvSpPr>
      <dsp:spPr>
        <a:xfrm>
          <a:off x="1585979" y="576057"/>
          <a:ext cx="3744412" cy="40050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u="sng" kern="1200" dirty="0">
            <a:latin typeface="Arial Black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u="sng" kern="1200" dirty="0">
              <a:latin typeface="Arial Black" pitchFamily="34" charset="0"/>
            </a:rPr>
            <a:t>Principle: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 Black" pitchFamily="34" charset="0"/>
              <a:cs typeface="Aharoni" pitchFamily="2" charset="-79"/>
            </a:rPr>
            <a:t>Operates as an impact between rapidly moving hammers mounted on the rotor and the powder material.</a:t>
          </a:r>
          <a:endParaRPr lang="en-GB" sz="1600" kern="1200" dirty="0">
            <a:latin typeface="Arial Black" pitchFamily="34" charset="0"/>
          </a:endParaRPr>
        </a:p>
      </dsp:txBody>
      <dsp:txXfrm>
        <a:off x="1585979" y="576057"/>
        <a:ext cx="3744412" cy="1201525"/>
      </dsp:txXfrm>
    </dsp:sp>
    <dsp:sp modelId="{14BE5F87-2C52-4C13-A90C-A2BCB835F22B}">
      <dsp:nvSpPr>
        <dsp:cNvPr id="0" name=""/>
        <dsp:cNvSpPr/>
      </dsp:nvSpPr>
      <dsp:spPr>
        <a:xfrm>
          <a:off x="554104" y="1939167"/>
          <a:ext cx="2078148" cy="207814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1408927"/>
            <a:satOff val="-10081"/>
            <a:lumOff val="-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0ACE8-F16A-428F-9AD6-564E219875EF}">
      <dsp:nvSpPr>
        <dsp:cNvPr id="0" name=""/>
        <dsp:cNvSpPr/>
      </dsp:nvSpPr>
      <dsp:spPr>
        <a:xfrm>
          <a:off x="1582380" y="2081863"/>
          <a:ext cx="3751611" cy="21666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408927"/>
              <a:satOff val="-10081"/>
              <a:lumOff val="-589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  <a:latin typeface="Arial Black" pitchFamily="34" charset="0"/>
            </a:rPr>
            <a:t>Used for almost any type of size reduction (dry material, wet filter-press cakes, ointment, slurries).</a:t>
          </a:r>
          <a:endParaRPr lang="en-GB" sz="1500" kern="1200" dirty="0"/>
        </a:p>
      </dsp:txBody>
      <dsp:txXfrm>
        <a:off x="1582380" y="2081863"/>
        <a:ext cx="3751611" cy="999976"/>
      </dsp:txXfrm>
    </dsp:sp>
    <dsp:sp modelId="{CD59A88B-0322-49AC-91AF-13B3524A70D1}">
      <dsp:nvSpPr>
        <dsp:cNvPr id="0" name=""/>
        <dsp:cNvSpPr/>
      </dsp:nvSpPr>
      <dsp:spPr>
        <a:xfrm>
          <a:off x="1113605" y="2898312"/>
          <a:ext cx="959145" cy="95914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2817853"/>
            <a:satOff val="-20162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684F5B-7810-4278-9BE1-4C7207463B4A}">
      <dsp:nvSpPr>
        <dsp:cNvPr id="0" name=""/>
        <dsp:cNvSpPr/>
      </dsp:nvSpPr>
      <dsp:spPr>
        <a:xfrm>
          <a:off x="1593178" y="3145311"/>
          <a:ext cx="3730014" cy="9591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817853"/>
              <a:satOff val="-20162"/>
              <a:lumOff val="-1177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/>
              <a:latin typeface="Arial Black" pitchFamily="34" charset="0"/>
            </a:rPr>
            <a:t>It is p</a:t>
          </a:r>
          <a:r>
            <a:rPr lang="en-US" sz="1600" b="1" kern="1200" cap="none" dirty="0">
              <a:ln w="11430"/>
              <a:solidFill>
                <a:sysClr val="windowText" lastClr="000000"/>
              </a:solidFill>
              <a:effectLst/>
              <a:latin typeface="Arial Black" pitchFamily="34" charset="0"/>
              <a:cs typeface="Aldhabi" pitchFamily="2" charset="-78"/>
            </a:rPr>
            <a:t>opular in pharmaceutical industry because of versatility</a:t>
          </a:r>
          <a:endParaRPr lang="en-GB" sz="1600" kern="1200" dirty="0">
            <a:effectLst/>
            <a:latin typeface="Arial Black" pitchFamily="34" charset="0"/>
          </a:endParaRPr>
        </a:p>
      </dsp:txBody>
      <dsp:txXfrm>
        <a:off x="1593178" y="3145311"/>
        <a:ext cx="3730014" cy="95914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8B37E-46EC-46ED-91DB-C5DD117A8391}">
      <dsp:nvSpPr>
        <dsp:cNvPr id="0" name=""/>
        <dsp:cNvSpPr/>
      </dsp:nvSpPr>
      <dsp:spPr>
        <a:xfrm>
          <a:off x="0" y="0"/>
          <a:ext cx="5328591" cy="23996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sng" kern="1200" dirty="0">
              <a:latin typeface="Algerian" pitchFamily="82" charset="0"/>
            </a:rPr>
            <a:t>Principle</a:t>
          </a:r>
          <a:r>
            <a:rPr lang="en-US" sz="2800" b="1" kern="1200" dirty="0">
              <a:latin typeface="Algerian" pitchFamily="82" charset="0"/>
            </a:rPr>
            <a:t>:</a:t>
          </a:r>
          <a:r>
            <a:rPr lang="en-US" sz="2800" kern="1200" dirty="0"/>
            <a:t> </a:t>
          </a:r>
        </a:p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haroni" pitchFamily="2" charset="-79"/>
              <a:cs typeface="Aharoni" pitchFamily="2" charset="-79"/>
            </a:rPr>
            <a:t>combination of compression and shearing action.</a:t>
          </a:r>
          <a:endParaRPr lang="en-GB" sz="2800" kern="1200" dirty="0"/>
        </a:p>
      </dsp:txBody>
      <dsp:txXfrm>
        <a:off x="1305686" y="0"/>
        <a:ext cx="4022905" cy="2399680"/>
      </dsp:txXfrm>
    </dsp:sp>
    <dsp:sp modelId="{177147D6-62C6-4728-A756-0E09B28A508E}">
      <dsp:nvSpPr>
        <dsp:cNvPr id="0" name=""/>
        <dsp:cNvSpPr/>
      </dsp:nvSpPr>
      <dsp:spPr>
        <a:xfrm>
          <a:off x="239968" y="239968"/>
          <a:ext cx="1065718" cy="1919744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40847-5508-4B29-950C-D73739F7E778}">
      <dsp:nvSpPr>
        <dsp:cNvPr id="0" name=""/>
        <dsp:cNvSpPr/>
      </dsp:nvSpPr>
      <dsp:spPr>
        <a:xfrm>
          <a:off x="0" y="2639648"/>
          <a:ext cx="5328591" cy="23996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Algerian" pitchFamily="82" charset="0"/>
            </a:rPr>
            <a:t>Mechanism of action: </a:t>
          </a:r>
        </a:p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haroni" pitchFamily="2" charset="-79"/>
              <a:cs typeface="Aharoni" pitchFamily="2" charset="-79"/>
            </a:rPr>
            <a:t>2-5 smooth rollers operating at different speed.</a:t>
          </a:r>
          <a:endParaRPr lang="en-GB" sz="2800" kern="1200" dirty="0"/>
        </a:p>
      </dsp:txBody>
      <dsp:txXfrm>
        <a:off x="1305686" y="2639648"/>
        <a:ext cx="4022905" cy="2399680"/>
      </dsp:txXfrm>
    </dsp:sp>
    <dsp:sp modelId="{ED79A455-8D14-44C3-9E12-6C0CF32EEB37}">
      <dsp:nvSpPr>
        <dsp:cNvPr id="0" name=""/>
        <dsp:cNvSpPr/>
      </dsp:nvSpPr>
      <dsp:spPr>
        <a:xfrm>
          <a:off x="239968" y="2879616"/>
          <a:ext cx="1065718" cy="1919744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310E4-2AE4-4268-8FF3-BF161E7E5FA7}">
      <dsp:nvSpPr>
        <dsp:cNvPr id="0" name=""/>
        <dsp:cNvSpPr/>
      </dsp:nvSpPr>
      <dsp:spPr>
        <a:xfrm>
          <a:off x="0" y="0"/>
          <a:ext cx="4696173" cy="5112568"/>
        </a:xfrm>
        <a:prstGeom prst="triangl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05811-D1FF-4752-994B-6E78CD3D4BB0}">
      <dsp:nvSpPr>
        <dsp:cNvPr id="0" name=""/>
        <dsp:cNvSpPr/>
      </dsp:nvSpPr>
      <dsp:spPr>
        <a:xfrm>
          <a:off x="2348086" y="514002"/>
          <a:ext cx="3052513" cy="12102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u="sng" kern="1200" dirty="0">
              <a:latin typeface="Aharoni" pitchFamily="2" charset="-79"/>
              <a:cs typeface="Aharoni" pitchFamily="2" charset="-79"/>
            </a:rPr>
            <a:t>Principle</a:t>
          </a:r>
          <a:r>
            <a:rPr lang="en-US" sz="2200" kern="1200" dirty="0">
              <a:latin typeface="Aharoni" pitchFamily="2" charset="-79"/>
              <a:cs typeface="Aharoni" pitchFamily="2" charset="-79"/>
            </a:rPr>
            <a:t>: cutting and shearing action</a:t>
          </a:r>
          <a:endParaRPr lang="en-GB" sz="2200" kern="1200" dirty="0"/>
        </a:p>
      </dsp:txBody>
      <dsp:txXfrm>
        <a:off x="2407165" y="573081"/>
        <a:ext cx="2934355" cy="1092082"/>
      </dsp:txXfrm>
    </dsp:sp>
    <dsp:sp modelId="{8A87D861-E9E3-470D-A0C7-DFBF5DD7BA55}">
      <dsp:nvSpPr>
        <dsp:cNvPr id="0" name=""/>
        <dsp:cNvSpPr/>
      </dsp:nvSpPr>
      <dsp:spPr>
        <a:xfrm>
          <a:off x="2348086" y="1875523"/>
          <a:ext cx="3052513" cy="12102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haroni" pitchFamily="2" charset="-79"/>
              <a:cs typeface="Aharoni" pitchFamily="2" charset="-79"/>
            </a:rPr>
            <a:t>Uses: for fibrous and tough material.</a:t>
          </a:r>
          <a:endParaRPr lang="en-GB" sz="2200" kern="1200" dirty="0"/>
        </a:p>
      </dsp:txBody>
      <dsp:txXfrm>
        <a:off x="2407165" y="1934602"/>
        <a:ext cx="2934355" cy="1092082"/>
      </dsp:txXfrm>
    </dsp:sp>
    <dsp:sp modelId="{2F1E4588-3EFB-42B9-8EBE-52190CF410A5}">
      <dsp:nvSpPr>
        <dsp:cNvPr id="0" name=""/>
        <dsp:cNvSpPr/>
      </dsp:nvSpPr>
      <dsp:spPr>
        <a:xfrm>
          <a:off x="2348086" y="3237044"/>
          <a:ext cx="3052513" cy="12102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haroni" pitchFamily="2" charset="-79"/>
              <a:cs typeface="Aharoni" pitchFamily="2" charset="-79"/>
            </a:rPr>
            <a:t>Types: single and double runner disc mills.</a:t>
          </a:r>
          <a:endParaRPr lang="en-GB" sz="2200" kern="1200" dirty="0"/>
        </a:p>
      </dsp:txBody>
      <dsp:txXfrm>
        <a:off x="2407165" y="3296123"/>
        <a:ext cx="2934355" cy="1092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92DC3-EEDF-4F84-90BD-D5002D6F107D}">
      <dsp:nvSpPr>
        <dsp:cNvPr id="0" name=""/>
        <dsp:cNvSpPr/>
      </dsp:nvSpPr>
      <dsp:spPr>
        <a:xfrm rot="16200000">
          <a:off x="364188" y="-363134"/>
          <a:ext cx="2016224" cy="274249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171" bIns="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Coarse milling (particles &gt; 20-mesh)</a:t>
          </a:r>
          <a:endParaRPr lang="en-GB" sz="2100" kern="1200" dirty="0"/>
        </a:p>
      </dsp:txBody>
      <dsp:txXfrm rot="5400000">
        <a:off x="1054" y="403245"/>
        <a:ext cx="2742492" cy="1209734"/>
      </dsp:txXfrm>
    </dsp:sp>
    <dsp:sp modelId="{BEFEB6E5-D75B-4375-96F9-893D9295B6DE}">
      <dsp:nvSpPr>
        <dsp:cNvPr id="0" name=""/>
        <dsp:cNvSpPr/>
      </dsp:nvSpPr>
      <dsp:spPr>
        <a:xfrm rot="16200000">
          <a:off x="3312368" y="-363134"/>
          <a:ext cx="2016224" cy="2742492"/>
        </a:xfrm>
        <a:prstGeom prst="flowChartManualOperation">
          <a:avLst/>
        </a:prstGeom>
        <a:solidFill>
          <a:schemeClr val="accent2">
            <a:hueOff val="1408927"/>
            <a:satOff val="-10081"/>
            <a:lumOff val="-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171" bIns="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Intermediate (particles 200- 20 mesh [74-840 micron])</a:t>
          </a:r>
          <a:endParaRPr lang="en-GB" sz="2100" kern="1200" dirty="0"/>
        </a:p>
      </dsp:txBody>
      <dsp:txXfrm rot="5400000">
        <a:off x="2949234" y="403245"/>
        <a:ext cx="2742492" cy="1209734"/>
      </dsp:txXfrm>
    </dsp:sp>
    <dsp:sp modelId="{B59A322E-AEC2-482A-B47E-AEF0D7009BC8}">
      <dsp:nvSpPr>
        <dsp:cNvPr id="0" name=""/>
        <dsp:cNvSpPr/>
      </dsp:nvSpPr>
      <dsp:spPr>
        <a:xfrm rot="16200000">
          <a:off x="6260547" y="-363134"/>
          <a:ext cx="2016224" cy="2742492"/>
        </a:xfrm>
        <a:prstGeom prst="flowChartManualOperation">
          <a:avLst/>
        </a:prstGeom>
        <a:solidFill>
          <a:schemeClr val="accent2">
            <a:hueOff val="2817853"/>
            <a:satOff val="-20162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171" bIns="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Fine (particles &lt; 200 mesh)</a:t>
          </a:r>
          <a:r>
            <a:rPr lang="en-US" sz="2100" kern="1200" dirty="0"/>
            <a:t> </a:t>
          </a:r>
          <a:endParaRPr lang="en-GB" sz="2100" kern="1200" dirty="0"/>
        </a:p>
      </dsp:txBody>
      <dsp:txXfrm rot="5400000">
        <a:off x="5897413" y="403245"/>
        <a:ext cx="2742492" cy="12097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EFEE6-6DBC-4F6E-8001-AAD9D1BCB56D}">
      <dsp:nvSpPr>
        <dsp:cNvPr id="0" name=""/>
        <dsp:cNvSpPr/>
      </dsp:nvSpPr>
      <dsp:spPr>
        <a:xfrm>
          <a:off x="-5911223" y="-904826"/>
          <a:ext cx="7038878" cy="7038878"/>
        </a:xfrm>
        <a:prstGeom prst="blockArc">
          <a:avLst>
            <a:gd name="adj1" fmla="val 18900000"/>
            <a:gd name="adj2" fmla="val 2700000"/>
            <a:gd name="adj3" fmla="val 307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F1854-18D3-46A1-91E5-2E5B00C104B8}">
      <dsp:nvSpPr>
        <dsp:cNvPr id="0" name=""/>
        <dsp:cNvSpPr/>
      </dsp:nvSpPr>
      <dsp:spPr>
        <a:xfrm>
          <a:off x="725816" y="522922"/>
          <a:ext cx="8346020" cy="10458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0139" tIns="48260" rIns="48260" bIns="4826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</a:rPr>
            <a:t>1- Increasing therapeutic efficacy of low solubility drugs due to increasing specific surface area (S.A per unit </a:t>
          </a:r>
          <a:r>
            <a:rPr lang="en-US" sz="1900" b="1" kern="1200" dirty="0" err="1">
              <a:solidFill>
                <a:schemeClr val="tx1"/>
              </a:solidFill>
            </a:rPr>
            <a:t>wt</a:t>
          </a:r>
          <a:r>
            <a:rPr lang="en-US" sz="1900" b="1" kern="1200" dirty="0">
              <a:solidFill>
                <a:schemeClr val="tx1"/>
              </a:solidFill>
            </a:rPr>
            <a:t>)      increasing area of contact with dissolving fluid, </a:t>
          </a:r>
          <a:r>
            <a:rPr lang="en-US" sz="1900" b="1" kern="1200" dirty="0" err="1">
              <a:solidFill>
                <a:schemeClr val="tx1"/>
              </a:solidFill>
            </a:rPr>
            <a:t>e.g</a:t>
          </a:r>
          <a:r>
            <a:rPr lang="en-US" sz="1900" b="1" kern="1200" dirty="0">
              <a:solidFill>
                <a:schemeClr val="tx1"/>
              </a:solidFill>
            </a:rPr>
            <a:t> griseofulvin</a:t>
          </a:r>
          <a:r>
            <a:rPr lang="en-US" sz="1900" kern="1200" dirty="0"/>
            <a:t>.</a:t>
          </a:r>
          <a:endParaRPr lang="en-GB" sz="1900" kern="1200" dirty="0"/>
        </a:p>
      </dsp:txBody>
      <dsp:txXfrm>
        <a:off x="725816" y="522922"/>
        <a:ext cx="8346020" cy="1045845"/>
      </dsp:txXfrm>
    </dsp:sp>
    <dsp:sp modelId="{92E12F2F-EBF6-4EA5-9700-47ADFC1869DE}">
      <dsp:nvSpPr>
        <dsp:cNvPr id="0" name=""/>
        <dsp:cNvSpPr/>
      </dsp:nvSpPr>
      <dsp:spPr>
        <a:xfrm>
          <a:off x="72163" y="392191"/>
          <a:ext cx="1307306" cy="1307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BB3D6-A2A9-44A6-98F8-0337552D42B2}">
      <dsp:nvSpPr>
        <dsp:cNvPr id="0" name=""/>
        <dsp:cNvSpPr/>
      </dsp:nvSpPr>
      <dsp:spPr>
        <a:xfrm>
          <a:off x="1187631" y="1827640"/>
          <a:ext cx="7802555" cy="1484754"/>
        </a:xfrm>
        <a:prstGeom prst="rect">
          <a:avLst/>
        </a:prstGeom>
        <a:solidFill>
          <a:schemeClr val="accent5">
            <a:hueOff val="8842340"/>
            <a:satOff val="-35925"/>
            <a:lumOff val="-7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0139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effectLst/>
            </a:rPr>
            <a:t>2- Facilitate drying of wet masses due to  increase surface area and reduce the distance the moisture travel within particle to reach outer surface, </a:t>
          </a:r>
          <a:r>
            <a:rPr lang="en-US" sz="1800" b="1" kern="1200" dirty="0" err="1">
              <a:solidFill>
                <a:schemeClr val="tx1"/>
              </a:solidFill>
              <a:effectLst/>
            </a:rPr>
            <a:t>e.g</a:t>
          </a:r>
          <a:r>
            <a:rPr lang="en-US" sz="1800" b="1" kern="1200" dirty="0">
              <a:solidFill>
                <a:schemeClr val="tx1"/>
              </a:solidFill>
              <a:effectLst/>
            </a:rPr>
            <a:t> granulation of wet mass in tablet preparation.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solidFill>
              <a:schemeClr val="tx1"/>
            </a:solidFill>
            <a:effectLst/>
          </a:endParaRPr>
        </a:p>
      </dsp:txBody>
      <dsp:txXfrm>
        <a:off x="1187631" y="1827640"/>
        <a:ext cx="7802555" cy="1484754"/>
      </dsp:txXfrm>
    </dsp:sp>
    <dsp:sp modelId="{108BC700-DFD2-4366-99BF-04D013DE3A13}">
      <dsp:nvSpPr>
        <dsp:cNvPr id="0" name=""/>
        <dsp:cNvSpPr/>
      </dsp:nvSpPr>
      <dsp:spPr>
        <a:xfrm>
          <a:off x="452327" y="1960959"/>
          <a:ext cx="1307306" cy="1307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8842340"/>
              <a:satOff val="-35925"/>
              <a:lumOff val="-7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D6FC3-58C6-4A46-A929-96BDDC87ADC8}">
      <dsp:nvSpPr>
        <dsp:cNvPr id="0" name=""/>
        <dsp:cNvSpPr/>
      </dsp:nvSpPr>
      <dsp:spPr>
        <a:xfrm>
          <a:off x="725816" y="3660457"/>
          <a:ext cx="8346020" cy="1045845"/>
        </a:xfrm>
        <a:prstGeom prst="rect">
          <a:avLst/>
        </a:prstGeom>
        <a:solidFill>
          <a:schemeClr val="accent5">
            <a:hueOff val="17684680"/>
            <a:satOff val="-71851"/>
            <a:lumOff val="-1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0139" tIns="48260" rIns="48260" bIns="4826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  <a:effectLst/>
            </a:rPr>
            <a:t>3- Facilitate easier and uniform mixing or blending</a:t>
          </a:r>
        </a:p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  <a:effectLst/>
            </a:rPr>
            <a:t>The ingredients are approximately of same size.</a:t>
          </a:r>
          <a:endParaRPr lang="en-GB" sz="1900" b="1" kern="1200" dirty="0">
            <a:solidFill>
              <a:schemeClr val="tx1"/>
            </a:solidFill>
            <a:effectLst/>
          </a:endParaRPr>
        </a:p>
      </dsp:txBody>
      <dsp:txXfrm>
        <a:off x="725816" y="3660457"/>
        <a:ext cx="8346020" cy="1045845"/>
      </dsp:txXfrm>
    </dsp:sp>
    <dsp:sp modelId="{5BC52F1A-4FA1-4B8B-8036-48A89C2B2D44}">
      <dsp:nvSpPr>
        <dsp:cNvPr id="0" name=""/>
        <dsp:cNvSpPr/>
      </dsp:nvSpPr>
      <dsp:spPr>
        <a:xfrm>
          <a:off x="72163" y="3529726"/>
          <a:ext cx="1307306" cy="1307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7684680"/>
              <a:satOff val="-71851"/>
              <a:lumOff val="-1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EFEE6-6DBC-4F6E-8001-AAD9D1BCB56D}">
      <dsp:nvSpPr>
        <dsp:cNvPr id="0" name=""/>
        <dsp:cNvSpPr/>
      </dsp:nvSpPr>
      <dsp:spPr>
        <a:xfrm>
          <a:off x="-5911223" y="-904826"/>
          <a:ext cx="7038878" cy="7038878"/>
        </a:xfrm>
        <a:prstGeom prst="blockArc">
          <a:avLst>
            <a:gd name="adj1" fmla="val 18900000"/>
            <a:gd name="adj2" fmla="val 2700000"/>
            <a:gd name="adj3" fmla="val 307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F1854-18D3-46A1-91E5-2E5B00C104B8}">
      <dsp:nvSpPr>
        <dsp:cNvPr id="0" name=""/>
        <dsp:cNvSpPr/>
      </dsp:nvSpPr>
      <dsp:spPr>
        <a:xfrm>
          <a:off x="725816" y="522922"/>
          <a:ext cx="8346020" cy="10458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0139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4- Solid dosage form that is artificially colored are often milled (to ensure that the mixture is not mottled and is uniform from batch to batch). 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725816" y="522922"/>
        <a:ext cx="8346020" cy="1045845"/>
      </dsp:txXfrm>
    </dsp:sp>
    <dsp:sp modelId="{92E12F2F-EBF6-4EA5-9700-47ADFC1869DE}">
      <dsp:nvSpPr>
        <dsp:cNvPr id="0" name=""/>
        <dsp:cNvSpPr/>
      </dsp:nvSpPr>
      <dsp:spPr>
        <a:xfrm>
          <a:off x="72163" y="392191"/>
          <a:ext cx="1307306" cy="1307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BB3D6-A2A9-44A6-98F8-0337552D42B2}">
      <dsp:nvSpPr>
        <dsp:cNvPr id="0" name=""/>
        <dsp:cNvSpPr/>
      </dsp:nvSpPr>
      <dsp:spPr>
        <a:xfrm>
          <a:off x="1105981" y="2091690"/>
          <a:ext cx="7965855" cy="1045845"/>
        </a:xfrm>
        <a:prstGeom prst="rect">
          <a:avLst/>
        </a:prstGeom>
        <a:solidFill>
          <a:schemeClr val="accent2">
            <a:hueOff val="1408927"/>
            <a:satOff val="-10081"/>
            <a:lumOff val="-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0139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effectLst/>
            </a:rPr>
            <a:t>5-Lubricants should be milled to fine powder (to ensure their ability to coat surface of powder or granules).</a:t>
          </a:r>
          <a:endParaRPr lang="en-GB" sz="2000" b="1" kern="1200" dirty="0">
            <a:solidFill>
              <a:schemeClr val="tx1"/>
            </a:solidFill>
            <a:effectLst/>
          </a:endParaRPr>
        </a:p>
      </dsp:txBody>
      <dsp:txXfrm>
        <a:off x="1105981" y="2091690"/>
        <a:ext cx="7965855" cy="1045845"/>
      </dsp:txXfrm>
    </dsp:sp>
    <dsp:sp modelId="{108BC700-DFD2-4366-99BF-04D013DE3A13}">
      <dsp:nvSpPr>
        <dsp:cNvPr id="0" name=""/>
        <dsp:cNvSpPr/>
      </dsp:nvSpPr>
      <dsp:spPr>
        <a:xfrm>
          <a:off x="452327" y="1960959"/>
          <a:ext cx="1307306" cy="1307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408927"/>
              <a:satOff val="-10081"/>
              <a:lumOff val="-5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D6FC3-58C6-4A46-A929-96BDDC87ADC8}">
      <dsp:nvSpPr>
        <dsp:cNvPr id="0" name=""/>
        <dsp:cNvSpPr/>
      </dsp:nvSpPr>
      <dsp:spPr>
        <a:xfrm>
          <a:off x="725816" y="3660457"/>
          <a:ext cx="8346020" cy="1045845"/>
        </a:xfrm>
        <a:prstGeom prst="rect">
          <a:avLst/>
        </a:prstGeom>
        <a:solidFill>
          <a:schemeClr val="accent2">
            <a:hueOff val="2817853"/>
            <a:satOff val="-20162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0139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effectLst/>
            </a:rPr>
            <a:t>6- Milling in ointments, creams and pastes provide smooth texture, better appearance and improve physical stability.</a:t>
          </a:r>
          <a:endParaRPr lang="en-GB" sz="2000" b="1" kern="1200" dirty="0">
            <a:solidFill>
              <a:schemeClr val="tx1"/>
            </a:solidFill>
            <a:effectLst/>
          </a:endParaRPr>
        </a:p>
      </dsp:txBody>
      <dsp:txXfrm>
        <a:off x="725816" y="3660457"/>
        <a:ext cx="8346020" cy="1045845"/>
      </dsp:txXfrm>
    </dsp:sp>
    <dsp:sp modelId="{5BC52F1A-4FA1-4B8B-8036-48A89C2B2D44}">
      <dsp:nvSpPr>
        <dsp:cNvPr id="0" name=""/>
        <dsp:cNvSpPr/>
      </dsp:nvSpPr>
      <dsp:spPr>
        <a:xfrm>
          <a:off x="72163" y="3529726"/>
          <a:ext cx="1307306" cy="1307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817853"/>
              <a:satOff val="-20162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41D04-5AD5-4607-B9AA-1B56FCC9036D}">
      <dsp:nvSpPr>
        <dsp:cNvPr id="0" name=""/>
        <dsp:cNvSpPr/>
      </dsp:nvSpPr>
      <dsp:spPr>
        <a:xfrm>
          <a:off x="0" y="0"/>
          <a:ext cx="4291270" cy="11249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 naturally occurring particulate solids and milled solids</a:t>
          </a:r>
          <a:endParaRPr lang="en-GB" sz="2000" b="1" kern="1200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948" y="32948"/>
        <a:ext cx="2982321" cy="1059038"/>
      </dsp:txXfrm>
    </dsp:sp>
    <dsp:sp modelId="{F0FCA60C-3DF5-47E6-9970-51D9A0C7E9E9}">
      <dsp:nvSpPr>
        <dsp:cNvPr id="0" name=""/>
        <dsp:cNvSpPr/>
      </dsp:nvSpPr>
      <dsp:spPr>
        <a:xfrm>
          <a:off x="359393" y="1329467"/>
          <a:ext cx="4291270" cy="1124934"/>
        </a:xfrm>
        <a:prstGeom prst="roundRect">
          <a:avLst>
            <a:gd name="adj" fmla="val 10000"/>
          </a:avLst>
        </a:prstGeom>
        <a:solidFill>
          <a:schemeClr val="accent2">
            <a:hueOff val="939284"/>
            <a:satOff val="-672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shape of particle is irregular, and size varies from largest to smallest size</a:t>
          </a:r>
          <a:endParaRPr lang="en-GB" sz="2000" b="1" kern="1200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2341" y="1362415"/>
        <a:ext cx="3134773" cy="1059038"/>
      </dsp:txXfrm>
    </dsp:sp>
    <dsp:sp modelId="{8AB61065-39D1-43B8-BD0E-2624EAA571C6}">
      <dsp:nvSpPr>
        <dsp:cNvPr id="0" name=""/>
        <dsp:cNvSpPr/>
      </dsp:nvSpPr>
      <dsp:spPr>
        <a:xfrm>
          <a:off x="713423" y="2658935"/>
          <a:ext cx="4291270" cy="1124934"/>
        </a:xfrm>
        <a:prstGeom prst="roundRect">
          <a:avLst>
            <a:gd name="adj" fmla="val 10000"/>
          </a:avLst>
        </a:prstGeom>
        <a:solidFill>
          <a:schemeClr val="accent2">
            <a:hueOff val="1878569"/>
            <a:satOff val="-13441"/>
            <a:lumOff val="-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Size distribution used instead of particle size </a:t>
          </a:r>
          <a:endParaRPr lang="en-GB" sz="2000" b="1" kern="1200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46371" y="2691883"/>
        <a:ext cx="3140137" cy="1059038"/>
      </dsp:txXfrm>
    </dsp:sp>
    <dsp:sp modelId="{D57759C9-DC63-4EF8-9A55-831B0041D4A2}">
      <dsp:nvSpPr>
        <dsp:cNvPr id="0" name=""/>
        <dsp:cNvSpPr/>
      </dsp:nvSpPr>
      <dsp:spPr>
        <a:xfrm>
          <a:off x="1072817" y="3988403"/>
          <a:ext cx="4291270" cy="1124934"/>
        </a:xfrm>
        <a:prstGeom prst="roundRect">
          <a:avLst>
            <a:gd name="adj" fmla="val 10000"/>
          </a:avLst>
        </a:prstGeom>
        <a:solidFill>
          <a:schemeClr val="accent2">
            <a:hueOff val="2817853"/>
            <a:satOff val="-20162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Which represents % frequency of each  particle size (</a:t>
          </a:r>
          <a:r>
            <a:rPr lang="en-US" sz="1800" b="1" kern="1200" dirty="0" err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i.e</a:t>
          </a:r>
          <a:r>
            <a:rPr lang="en-US" sz="1800" b="1" kern="1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what size present in what proportion)</a:t>
          </a:r>
          <a:endParaRPr lang="en-GB" sz="1800" b="1" kern="1200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05765" y="4021351"/>
        <a:ext cx="3134773" cy="1059038"/>
      </dsp:txXfrm>
    </dsp:sp>
    <dsp:sp modelId="{DEB041D3-627A-41EA-8D48-1910F19DC9DC}">
      <dsp:nvSpPr>
        <dsp:cNvPr id="0" name=""/>
        <dsp:cNvSpPr/>
      </dsp:nvSpPr>
      <dsp:spPr>
        <a:xfrm>
          <a:off x="3560063" y="861597"/>
          <a:ext cx="731207" cy="7312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b="1" kern="120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4585" y="861597"/>
        <a:ext cx="402163" cy="550233"/>
      </dsp:txXfrm>
    </dsp:sp>
    <dsp:sp modelId="{B3E40EB5-8022-40FA-B3F6-77BA8863C9D8}">
      <dsp:nvSpPr>
        <dsp:cNvPr id="0" name=""/>
        <dsp:cNvSpPr/>
      </dsp:nvSpPr>
      <dsp:spPr>
        <a:xfrm>
          <a:off x="3919456" y="2191065"/>
          <a:ext cx="731207" cy="7312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490595"/>
            <a:satOff val="-9087"/>
            <a:lumOff val="-589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490595"/>
              <a:satOff val="-9087"/>
              <a:lumOff val="-5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b="1" kern="120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83978" y="2191065"/>
        <a:ext cx="402163" cy="550233"/>
      </dsp:txXfrm>
    </dsp:sp>
    <dsp:sp modelId="{562BDB7C-F1A4-4A8F-A372-D1E036D655C5}">
      <dsp:nvSpPr>
        <dsp:cNvPr id="0" name=""/>
        <dsp:cNvSpPr/>
      </dsp:nvSpPr>
      <dsp:spPr>
        <a:xfrm>
          <a:off x="4273486" y="3520533"/>
          <a:ext cx="731207" cy="7312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981190"/>
            <a:satOff val="-18174"/>
            <a:lumOff val="-1177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981190"/>
              <a:satOff val="-18174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b="1" kern="120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38008" y="3520533"/>
        <a:ext cx="402163" cy="5502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02658-9D7D-43CC-BCBB-4AA2BB790D16}">
      <dsp:nvSpPr>
        <dsp:cNvPr id="0" name=""/>
        <dsp:cNvSpPr/>
      </dsp:nvSpPr>
      <dsp:spPr>
        <a:xfrm rot="5400000">
          <a:off x="-207854" y="210884"/>
          <a:ext cx="1385694" cy="969986"/>
        </a:xfrm>
        <a:prstGeom prst="chevr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/>
        </a:p>
      </dsp:txBody>
      <dsp:txXfrm rot="-5400000">
        <a:off x="0" y="488023"/>
        <a:ext cx="969986" cy="415708"/>
      </dsp:txXfrm>
    </dsp:sp>
    <dsp:sp modelId="{DAEBEB91-F1A8-41CE-99E3-ADF914950B34}">
      <dsp:nvSpPr>
        <dsp:cNvPr id="0" name=""/>
        <dsp:cNvSpPr/>
      </dsp:nvSpPr>
      <dsp:spPr>
        <a:xfrm rot="5400000">
          <a:off x="4498692" y="-3525675"/>
          <a:ext cx="900701" cy="79581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 Microscopy</a:t>
          </a:r>
          <a:endParaRPr lang="en-GB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969987" y="46999"/>
        <a:ext cx="7914144" cy="812763"/>
      </dsp:txXfrm>
    </dsp:sp>
    <dsp:sp modelId="{6D2040C3-FB8F-413E-BB8B-B0B359C80A11}">
      <dsp:nvSpPr>
        <dsp:cNvPr id="0" name=""/>
        <dsp:cNvSpPr/>
      </dsp:nvSpPr>
      <dsp:spPr>
        <a:xfrm rot="5400000">
          <a:off x="-207854" y="1451412"/>
          <a:ext cx="1385694" cy="969986"/>
        </a:xfrm>
        <a:prstGeom prst="chevron">
          <a:avLst/>
        </a:prstGeom>
        <a:solidFill>
          <a:schemeClr val="accent2">
            <a:shade val="50000"/>
            <a:hueOff val="-126859"/>
            <a:satOff val="-4007"/>
            <a:lumOff val="23427"/>
            <a:alphaOff val="0"/>
          </a:schemeClr>
        </a:solidFill>
        <a:ln w="25400" cap="flat" cmpd="sng" algn="ctr">
          <a:solidFill>
            <a:schemeClr val="accent2">
              <a:shade val="50000"/>
              <a:hueOff val="-126859"/>
              <a:satOff val="-4007"/>
              <a:lumOff val="23427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/>
        </a:p>
      </dsp:txBody>
      <dsp:txXfrm rot="-5400000">
        <a:off x="0" y="1728551"/>
        <a:ext cx="969986" cy="415708"/>
      </dsp:txXfrm>
    </dsp:sp>
    <dsp:sp modelId="{FBB44A25-3CBE-4548-8CA1-C01E6D397743}">
      <dsp:nvSpPr>
        <dsp:cNvPr id="0" name=""/>
        <dsp:cNvSpPr/>
      </dsp:nvSpPr>
      <dsp:spPr>
        <a:xfrm rot="5400000">
          <a:off x="4498692" y="-2285148"/>
          <a:ext cx="900701" cy="79581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121436"/>
              <a:satOff val="-3388"/>
              <a:lumOff val="21437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2- Sieving</a:t>
          </a:r>
          <a:endParaRPr lang="en-GB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969987" y="1287526"/>
        <a:ext cx="7914144" cy="812763"/>
      </dsp:txXfrm>
    </dsp:sp>
    <dsp:sp modelId="{0139D740-9C88-4D10-9251-4BB9553D8A3F}">
      <dsp:nvSpPr>
        <dsp:cNvPr id="0" name=""/>
        <dsp:cNvSpPr/>
      </dsp:nvSpPr>
      <dsp:spPr>
        <a:xfrm rot="5400000">
          <a:off x="-207854" y="2691939"/>
          <a:ext cx="1385694" cy="969986"/>
        </a:xfrm>
        <a:prstGeom prst="chevron">
          <a:avLst/>
        </a:prstGeom>
        <a:solidFill>
          <a:schemeClr val="accent2">
            <a:shade val="50000"/>
            <a:hueOff val="-253717"/>
            <a:satOff val="-8013"/>
            <a:lumOff val="46853"/>
            <a:alphaOff val="0"/>
          </a:schemeClr>
        </a:solidFill>
        <a:ln w="25400" cap="flat" cmpd="sng" algn="ctr">
          <a:solidFill>
            <a:schemeClr val="accent2">
              <a:shade val="50000"/>
              <a:hueOff val="-253717"/>
              <a:satOff val="-8013"/>
              <a:lumOff val="46853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/>
        </a:p>
      </dsp:txBody>
      <dsp:txXfrm rot="-5400000">
        <a:off x="0" y="2969078"/>
        <a:ext cx="969986" cy="415708"/>
      </dsp:txXfrm>
    </dsp:sp>
    <dsp:sp modelId="{B4CA23BB-969C-4907-9074-2F619350B2EF}">
      <dsp:nvSpPr>
        <dsp:cNvPr id="0" name=""/>
        <dsp:cNvSpPr/>
      </dsp:nvSpPr>
      <dsp:spPr>
        <a:xfrm rot="5400000">
          <a:off x="4498692" y="-1044620"/>
          <a:ext cx="900701" cy="79581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242873"/>
              <a:satOff val="-6776"/>
              <a:lumOff val="42874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3- Sedimentation</a:t>
          </a:r>
          <a:endParaRPr lang="en-GB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969987" y="2528054"/>
        <a:ext cx="7914144" cy="812763"/>
      </dsp:txXfrm>
    </dsp:sp>
    <dsp:sp modelId="{C683E6AF-8147-44AA-BA25-5AB432BC6948}">
      <dsp:nvSpPr>
        <dsp:cNvPr id="0" name=""/>
        <dsp:cNvSpPr/>
      </dsp:nvSpPr>
      <dsp:spPr>
        <a:xfrm rot="5400000">
          <a:off x="-207854" y="3932467"/>
          <a:ext cx="1385694" cy="969986"/>
        </a:xfrm>
        <a:prstGeom prst="chevron">
          <a:avLst/>
        </a:prstGeom>
        <a:solidFill>
          <a:schemeClr val="accent2">
            <a:shade val="50000"/>
            <a:hueOff val="-126859"/>
            <a:satOff val="-4007"/>
            <a:lumOff val="23427"/>
            <a:alphaOff val="0"/>
          </a:schemeClr>
        </a:solidFill>
        <a:ln w="25400" cap="flat" cmpd="sng" algn="ctr">
          <a:solidFill>
            <a:schemeClr val="accent2">
              <a:shade val="50000"/>
              <a:hueOff val="-126859"/>
              <a:satOff val="-4007"/>
              <a:lumOff val="23427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/>
        </a:p>
      </dsp:txBody>
      <dsp:txXfrm rot="-5400000">
        <a:off x="0" y="4209606"/>
        <a:ext cx="969986" cy="415708"/>
      </dsp:txXfrm>
    </dsp:sp>
    <dsp:sp modelId="{8FC1683B-03DA-4CEE-8F9C-74C752F12DDA}">
      <dsp:nvSpPr>
        <dsp:cNvPr id="0" name=""/>
        <dsp:cNvSpPr/>
      </dsp:nvSpPr>
      <dsp:spPr>
        <a:xfrm rot="5400000">
          <a:off x="4498692" y="195906"/>
          <a:ext cx="900701" cy="79581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121436"/>
              <a:satOff val="-3388"/>
              <a:lumOff val="21437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4- Other methods (sorption, electrical conductivity, light and x-ray scattering,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permeametry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and particle trajectory).</a:t>
          </a:r>
          <a:endParaRPr lang="en-GB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969987" y="3768581"/>
        <a:ext cx="7914144" cy="8127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609E8-4DC8-4933-A179-4775C580839B}">
      <dsp:nvSpPr>
        <dsp:cNvPr id="0" name=""/>
        <dsp:cNvSpPr/>
      </dsp:nvSpPr>
      <dsp:spPr>
        <a:xfrm rot="5400000">
          <a:off x="-278383" y="278949"/>
          <a:ext cx="1855887" cy="129912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 dirty="0"/>
        </a:p>
      </dsp:txBody>
      <dsp:txXfrm rot="-5400000">
        <a:off x="1" y="650127"/>
        <a:ext cx="1299121" cy="556766"/>
      </dsp:txXfrm>
    </dsp:sp>
    <dsp:sp modelId="{CCF478EB-802E-4F9E-9BB8-81A04A35B9A0}">
      <dsp:nvSpPr>
        <dsp:cNvPr id="0" name=""/>
        <dsp:cNvSpPr/>
      </dsp:nvSpPr>
      <dsp:spPr>
        <a:xfrm rot="5400000">
          <a:off x="2732575" y="-1432887"/>
          <a:ext cx="1206327" cy="40732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latin typeface="+mn-lt"/>
            </a:rPr>
            <a:t>It is pan with bottom of wire cloth with square openings.</a:t>
          </a:r>
          <a:endParaRPr lang="en-GB" sz="2000" b="1" kern="1200" dirty="0">
            <a:latin typeface="+mn-lt"/>
          </a:endParaRPr>
        </a:p>
      </dsp:txBody>
      <dsp:txXfrm rot="-5400000">
        <a:off x="1299122" y="59454"/>
        <a:ext cx="4014346" cy="1088551"/>
      </dsp:txXfrm>
    </dsp:sp>
    <dsp:sp modelId="{A42D97F6-54BE-4664-B698-CD486060934F}">
      <dsp:nvSpPr>
        <dsp:cNvPr id="0" name=""/>
        <dsp:cNvSpPr/>
      </dsp:nvSpPr>
      <dsp:spPr>
        <a:xfrm rot="5400000">
          <a:off x="-278383" y="1943112"/>
          <a:ext cx="1855887" cy="1299121"/>
        </a:xfrm>
        <a:prstGeom prst="chevron">
          <a:avLst/>
        </a:prstGeom>
        <a:solidFill>
          <a:schemeClr val="accent5">
            <a:hueOff val="8842340"/>
            <a:satOff val="-35925"/>
            <a:lumOff val="-7941"/>
            <a:alphaOff val="0"/>
          </a:schemeClr>
        </a:solidFill>
        <a:ln w="25400" cap="flat" cmpd="sng" algn="ctr">
          <a:solidFill>
            <a:schemeClr val="accent5">
              <a:hueOff val="8842340"/>
              <a:satOff val="-35925"/>
              <a:lumOff val="-7941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" y="2314290"/>
        <a:ext cx="1299121" cy="556766"/>
      </dsp:txXfrm>
    </dsp:sp>
    <dsp:sp modelId="{DCC214A9-027E-4E32-845F-9A11437B7861}">
      <dsp:nvSpPr>
        <dsp:cNvPr id="0" name=""/>
        <dsp:cNvSpPr/>
      </dsp:nvSpPr>
      <dsp:spPr>
        <a:xfrm rot="5400000">
          <a:off x="2732575" y="231275"/>
          <a:ext cx="1206327" cy="40732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8842340"/>
              <a:satOff val="-35925"/>
              <a:lumOff val="-7941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0070C0"/>
              </a:solidFill>
            </a:rPr>
            <a:t>Most widely method for measuring P.S. distribution.</a:t>
          </a:r>
          <a:endParaRPr lang="en-GB" sz="2000" b="1" kern="1200" dirty="0">
            <a:solidFill>
              <a:srgbClr val="0070C0"/>
            </a:solidFill>
          </a:endParaRPr>
        </a:p>
      </dsp:txBody>
      <dsp:txXfrm rot="-5400000">
        <a:off x="1299122" y="1723616"/>
        <a:ext cx="4014346" cy="1088551"/>
      </dsp:txXfrm>
    </dsp:sp>
    <dsp:sp modelId="{8E85EA5C-CFD2-4799-A6DA-64150F205781}">
      <dsp:nvSpPr>
        <dsp:cNvPr id="0" name=""/>
        <dsp:cNvSpPr/>
      </dsp:nvSpPr>
      <dsp:spPr>
        <a:xfrm rot="5400000">
          <a:off x="-278383" y="3607274"/>
          <a:ext cx="1855887" cy="1299121"/>
        </a:xfrm>
        <a:prstGeom prst="chevron">
          <a:avLst/>
        </a:prstGeom>
        <a:solidFill>
          <a:schemeClr val="accent5">
            <a:hueOff val="17684680"/>
            <a:satOff val="-71851"/>
            <a:lumOff val="-15882"/>
            <a:alphaOff val="0"/>
          </a:schemeClr>
        </a:solidFill>
        <a:ln w="25400" cap="flat" cmpd="sng" algn="ctr">
          <a:solidFill>
            <a:schemeClr val="accent5">
              <a:hueOff val="17684680"/>
              <a:satOff val="-71851"/>
              <a:lumOff val="-15882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" y="3978452"/>
        <a:ext cx="1299121" cy="556766"/>
      </dsp:txXfrm>
    </dsp:sp>
    <dsp:sp modelId="{5B6DF14F-4C70-4D9F-BFFA-2A2DC1A7F59A}">
      <dsp:nvSpPr>
        <dsp:cNvPr id="0" name=""/>
        <dsp:cNvSpPr/>
      </dsp:nvSpPr>
      <dsp:spPr>
        <a:xfrm rot="5400000">
          <a:off x="2732575" y="1895438"/>
          <a:ext cx="1206327" cy="40732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7684680"/>
              <a:satOff val="-71851"/>
              <a:lumOff val="-15882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C00000"/>
              </a:solidFill>
              <a:latin typeface="Aharoni" pitchFamily="2" charset="-79"/>
              <a:cs typeface="Aharoni" pitchFamily="2" charset="-79"/>
            </a:rPr>
            <a:t>Advantages:</a:t>
          </a:r>
          <a:r>
            <a:rPr lang="en-US" sz="2000" kern="1200" dirty="0"/>
            <a:t> </a:t>
          </a:r>
          <a:r>
            <a:rPr lang="en-US" sz="2000" b="1" kern="1200" dirty="0">
              <a:solidFill>
                <a:schemeClr val="accent2"/>
              </a:solidFill>
            </a:rPr>
            <a:t>Inexpensive, simple, rapid, limited variation between operators.</a:t>
          </a:r>
          <a:endParaRPr lang="en-GB" sz="2000" b="1" kern="1200" dirty="0">
            <a:solidFill>
              <a:schemeClr val="accent2"/>
            </a:solidFill>
          </a:endParaRPr>
        </a:p>
      </dsp:txBody>
      <dsp:txXfrm rot="-5400000">
        <a:off x="1299122" y="3387779"/>
        <a:ext cx="4014346" cy="10885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42550-68E0-4CCC-8CC0-47D2694DC0AC}">
      <dsp:nvSpPr>
        <dsp:cNvPr id="0" name=""/>
        <dsp:cNvSpPr/>
      </dsp:nvSpPr>
      <dsp:spPr>
        <a:xfrm>
          <a:off x="755670" y="1996385"/>
          <a:ext cx="854659" cy="1412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7329" y="0"/>
              </a:lnTo>
              <a:lnTo>
                <a:pt x="427329" y="1412991"/>
              </a:lnTo>
              <a:lnTo>
                <a:pt x="854659" y="141299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141715" y="2661597"/>
        <a:ext cx="82567" cy="82567"/>
      </dsp:txXfrm>
    </dsp:sp>
    <dsp:sp modelId="{C37FBE10-B0F0-43D2-B514-B18E5E51F1C2}">
      <dsp:nvSpPr>
        <dsp:cNvPr id="0" name=""/>
        <dsp:cNvSpPr/>
      </dsp:nvSpPr>
      <dsp:spPr>
        <a:xfrm>
          <a:off x="755670" y="1996385"/>
          <a:ext cx="854659" cy="468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7329" y="0"/>
              </a:lnTo>
              <a:lnTo>
                <a:pt x="427329" y="468404"/>
              </a:lnTo>
              <a:lnTo>
                <a:pt x="854659" y="4684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158634" y="2206222"/>
        <a:ext cx="48729" cy="48729"/>
      </dsp:txXfrm>
    </dsp:sp>
    <dsp:sp modelId="{5276AEB4-317D-4675-AA69-27D8DF4BCE17}">
      <dsp:nvSpPr>
        <dsp:cNvPr id="0" name=""/>
        <dsp:cNvSpPr/>
      </dsp:nvSpPr>
      <dsp:spPr>
        <a:xfrm>
          <a:off x="755670" y="1520201"/>
          <a:ext cx="854659" cy="476183"/>
        </a:xfrm>
        <a:custGeom>
          <a:avLst/>
          <a:gdLst/>
          <a:ahLst/>
          <a:cxnLst/>
          <a:rect l="0" t="0" r="0" b="0"/>
          <a:pathLst>
            <a:path>
              <a:moveTo>
                <a:pt x="0" y="476183"/>
              </a:moveTo>
              <a:lnTo>
                <a:pt x="427329" y="476183"/>
              </a:lnTo>
              <a:lnTo>
                <a:pt x="427329" y="0"/>
              </a:lnTo>
              <a:lnTo>
                <a:pt x="85465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158540" y="1733834"/>
        <a:ext cx="48918" cy="48918"/>
      </dsp:txXfrm>
    </dsp:sp>
    <dsp:sp modelId="{8F76091A-436D-4166-9936-50DDC9AF6556}">
      <dsp:nvSpPr>
        <dsp:cNvPr id="0" name=""/>
        <dsp:cNvSpPr/>
      </dsp:nvSpPr>
      <dsp:spPr>
        <a:xfrm>
          <a:off x="755670" y="575613"/>
          <a:ext cx="854659" cy="1420771"/>
        </a:xfrm>
        <a:custGeom>
          <a:avLst/>
          <a:gdLst/>
          <a:ahLst/>
          <a:cxnLst/>
          <a:rect l="0" t="0" r="0" b="0"/>
          <a:pathLst>
            <a:path>
              <a:moveTo>
                <a:pt x="0" y="1420771"/>
              </a:moveTo>
              <a:lnTo>
                <a:pt x="427329" y="1420771"/>
              </a:lnTo>
              <a:lnTo>
                <a:pt x="427329" y="0"/>
              </a:lnTo>
              <a:lnTo>
                <a:pt x="85465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141549" y="1244549"/>
        <a:ext cx="82901" cy="82901"/>
      </dsp:txXfrm>
    </dsp:sp>
    <dsp:sp modelId="{11ED8309-D264-49D3-87D7-735F90EEC5B5}">
      <dsp:nvSpPr>
        <dsp:cNvPr id="0" name=""/>
        <dsp:cNvSpPr/>
      </dsp:nvSpPr>
      <dsp:spPr>
        <a:xfrm rot="16200000">
          <a:off x="-1610770" y="1618550"/>
          <a:ext cx="3977211" cy="755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C00000"/>
              </a:solidFill>
            </a:rPr>
            <a:t>Size of distribution effected by</a:t>
          </a:r>
          <a:endParaRPr lang="en-GB" sz="2500" kern="1200" dirty="0"/>
        </a:p>
      </dsp:txBody>
      <dsp:txXfrm>
        <a:off x="-1610770" y="1618550"/>
        <a:ext cx="3977211" cy="755670"/>
      </dsp:txXfrm>
    </dsp:sp>
    <dsp:sp modelId="{38E4BCEB-3CCE-498C-A615-6511E7A90A61}">
      <dsp:nvSpPr>
        <dsp:cNvPr id="0" name=""/>
        <dsp:cNvSpPr/>
      </dsp:nvSpPr>
      <dsp:spPr>
        <a:xfrm>
          <a:off x="1610329" y="197778"/>
          <a:ext cx="7045638" cy="7556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+mn-lt"/>
              <a:cs typeface="Aharoni" pitchFamily="2" charset="-79"/>
            </a:rPr>
            <a:t>1- No. of Sieves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+mn-lt"/>
            </a:rPr>
            <a:t>(by passing powder through series of smaller sieves and weighing portion retained on each sieve).</a:t>
          </a:r>
          <a:endParaRPr lang="en-GB" sz="1400" b="1" kern="1200" dirty="0">
            <a:latin typeface="+mn-lt"/>
          </a:endParaRPr>
        </a:p>
      </dsp:txBody>
      <dsp:txXfrm>
        <a:off x="1610329" y="197778"/>
        <a:ext cx="7045638" cy="755670"/>
      </dsp:txXfrm>
    </dsp:sp>
    <dsp:sp modelId="{BB3D6D74-762C-42C9-89D2-5028AC867392}">
      <dsp:nvSpPr>
        <dsp:cNvPr id="0" name=""/>
        <dsp:cNvSpPr/>
      </dsp:nvSpPr>
      <dsp:spPr>
        <a:xfrm>
          <a:off x="1610329" y="1142366"/>
          <a:ext cx="7024496" cy="7556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2- Motion of sieve </a:t>
          </a:r>
          <a:r>
            <a:rPr lang="en-US" sz="1600" b="1" kern="1200" dirty="0"/>
            <a:t>(</a:t>
          </a:r>
          <a:r>
            <a:rPr lang="en-US" sz="1600" b="1" kern="1200" dirty="0">
              <a:solidFill>
                <a:schemeClr val="bg1"/>
              </a:solidFill>
              <a:latin typeface="Arial Black" pitchFamily="34" charset="0"/>
            </a:rPr>
            <a:t>vibratory</a:t>
          </a:r>
          <a:r>
            <a:rPr lang="en-US" sz="1600" b="1" kern="1200" dirty="0">
              <a:solidFill>
                <a:schemeClr val="bg1"/>
              </a:solidFill>
            </a:rPr>
            <a:t>,</a:t>
          </a:r>
          <a:r>
            <a:rPr lang="en-US" sz="1600" b="1" kern="1200" dirty="0"/>
            <a:t> side-tap, bottom-tap, rotary-tab, rotary).</a:t>
          </a:r>
          <a:endParaRPr lang="en-GB" sz="1600" b="1" kern="1200" dirty="0"/>
        </a:p>
      </dsp:txBody>
      <dsp:txXfrm>
        <a:off x="1610329" y="1142366"/>
        <a:ext cx="7024496" cy="755670"/>
      </dsp:txXfrm>
    </dsp:sp>
    <dsp:sp modelId="{F7C9D935-A7DC-46F7-8F5A-A62A41062467}">
      <dsp:nvSpPr>
        <dsp:cNvPr id="0" name=""/>
        <dsp:cNvSpPr/>
      </dsp:nvSpPr>
      <dsp:spPr>
        <a:xfrm>
          <a:off x="1610329" y="2086954"/>
          <a:ext cx="7066781" cy="7556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3- Time of sieving.</a:t>
          </a:r>
          <a:endParaRPr lang="en-GB" sz="2000" b="0" kern="1200" dirty="0"/>
        </a:p>
      </dsp:txBody>
      <dsp:txXfrm>
        <a:off x="1610329" y="2086954"/>
        <a:ext cx="7066781" cy="755670"/>
      </dsp:txXfrm>
    </dsp:sp>
    <dsp:sp modelId="{D6054906-8C98-4D64-B5D7-8DDCA33A7A65}">
      <dsp:nvSpPr>
        <dsp:cNvPr id="0" name=""/>
        <dsp:cNvSpPr/>
      </dsp:nvSpPr>
      <dsp:spPr>
        <a:xfrm>
          <a:off x="1610329" y="3031542"/>
          <a:ext cx="7066781" cy="7556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4- Load or thickness of powder </a:t>
          </a:r>
          <a:r>
            <a:rPr lang="en-US" sz="2300" b="1" kern="1200" dirty="0"/>
            <a:t>(proportional to time).</a:t>
          </a:r>
        </a:p>
      </dsp:txBody>
      <dsp:txXfrm>
        <a:off x="1610329" y="3031542"/>
        <a:ext cx="7066781" cy="7556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29414-E0FF-42D1-8721-CA1B26917565}">
      <dsp:nvSpPr>
        <dsp:cNvPr id="0" name=""/>
        <dsp:cNvSpPr/>
      </dsp:nvSpPr>
      <dsp:spPr>
        <a:xfrm>
          <a:off x="0" y="1408816"/>
          <a:ext cx="8928100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97656F-64E0-477B-AF0D-B838969274A7}">
      <dsp:nvSpPr>
        <dsp:cNvPr id="0" name=""/>
        <dsp:cNvSpPr/>
      </dsp:nvSpPr>
      <dsp:spPr>
        <a:xfrm>
          <a:off x="446405" y="35368"/>
          <a:ext cx="6135238" cy="20081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3" tIns="0" rIns="23622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A- open-circuit milling: </a:t>
          </a:r>
        </a:p>
        <a:p>
          <a:pPr marL="0" lvl="0" indent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haroni" pitchFamily="2" charset="-79"/>
              <a:cs typeface="Aharoni" pitchFamily="2" charset="-79"/>
            </a:rPr>
            <a:t>Materials is reduced to the desired size by passing it through the mill.</a:t>
          </a:r>
          <a:endParaRPr lang="en-GB" sz="2400" b="1" kern="1200" dirty="0">
            <a:solidFill>
              <a:schemeClr val="tx1"/>
            </a:solidFill>
          </a:endParaRPr>
        </a:p>
      </dsp:txBody>
      <dsp:txXfrm>
        <a:off x="544434" y="133397"/>
        <a:ext cx="5939180" cy="1812069"/>
      </dsp:txXfrm>
    </dsp:sp>
    <dsp:sp modelId="{D5F38999-0D51-4979-A729-2703D82BDEF8}">
      <dsp:nvSpPr>
        <dsp:cNvPr id="0" name=""/>
        <dsp:cNvSpPr/>
      </dsp:nvSpPr>
      <dsp:spPr>
        <a:xfrm>
          <a:off x="0" y="3994369"/>
          <a:ext cx="8928100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817853"/>
              <a:satOff val="-20162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D0201-55E6-4C66-BD1A-3BDD70988A0E}">
      <dsp:nvSpPr>
        <dsp:cNvPr id="0" name=""/>
        <dsp:cNvSpPr/>
      </dsp:nvSpPr>
      <dsp:spPr>
        <a:xfrm>
          <a:off x="446405" y="2724616"/>
          <a:ext cx="6681772" cy="1904433"/>
        </a:xfrm>
        <a:prstGeom prst="roundRect">
          <a:avLst/>
        </a:prstGeom>
        <a:solidFill>
          <a:schemeClr val="accent2">
            <a:hueOff val="2817853"/>
            <a:satOff val="-20162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3" tIns="0" rIns="236223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rgbClr val="FF0000"/>
            </a:solidFill>
            <a:latin typeface="Aharoni" pitchFamily="2" charset="-79"/>
            <a:cs typeface="Aharoni" pitchFamily="2" charset="-79"/>
          </a:endParaRP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rgbClr val="FF0000"/>
            </a:solidFill>
            <a:latin typeface="Aharoni" pitchFamily="2" charset="-79"/>
            <a:cs typeface="Aharoni" pitchFamily="2" charset="-79"/>
          </a:endParaRP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B- closed-circuit milling: </a:t>
          </a:r>
        </a:p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haroni" pitchFamily="2" charset="-79"/>
              <a:cs typeface="Aharoni" pitchFamily="2" charset="-79"/>
            </a:rPr>
            <a:t>Materials discharge from mill pass through classifier or size-separation device, and the oversize are returned to the grinding chamber for further reduction in size.</a:t>
          </a:r>
          <a:endParaRPr lang="en-US" sz="2400" kern="1200" dirty="0">
            <a:solidFill>
              <a:srgbClr val="FF0000"/>
            </a:solidFill>
            <a:latin typeface="Aharoni" pitchFamily="2" charset="-79"/>
            <a:cs typeface="Aharoni" pitchFamily="2" charset="-79"/>
          </a:endParaRP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0" b="1" kern="1200" dirty="0">
            <a:solidFill>
              <a:schemeClr val="tx1"/>
            </a:solidFill>
          </a:endParaRPr>
        </a:p>
      </dsp:txBody>
      <dsp:txXfrm>
        <a:off x="539372" y="2817583"/>
        <a:ext cx="6495838" cy="1718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18/07/1439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18/07/1439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18/07/1439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18/07/1439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18/07/1439</a:t>
            </a:fld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18/07/1439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18/07/1439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18/07/1439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18/07/1439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18/07/1439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18/07/1439</a:t>
            </a:fld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18/07/1439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6.em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e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i="1" dirty="0">
                <a:solidFill>
                  <a:schemeClr val="tx1"/>
                </a:solidFill>
                <a:latin typeface="Bodoni MT Black" pitchFamily="18" charset="0"/>
              </a:rPr>
              <a:t>Lab-6-</a:t>
            </a:r>
            <a:endParaRPr lang="en-GB" sz="2800" b="1" i="1" dirty="0">
              <a:solidFill>
                <a:schemeClr val="tx1"/>
              </a:solidFill>
              <a:latin typeface="Bodoni MT Black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Milling</a:t>
            </a:r>
            <a:endParaRPr lang="en-GB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311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2- Sieving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841901"/>
              </p:ext>
            </p:extLst>
          </p:nvPr>
        </p:nvGraphicFramePr>
        <p:xfrm>
          <a:off x="107950" y="2780928"/>
          <a:ext cx="9036050" cy="3984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1556792"/>
            <a:ext cx="8784976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 rtl="0"/>
            <a:r>
              <a:rPr lang="en-US" sz="2400" b="1" dirty="0">
                <a:solidFill>
                  <a:schemeClr val="bg1"/>
                </a:solidFill>
              </a:rPr>
              <a:t>Measuring diameter of powder bypass series of sieves:</a:t>
            </a:r>
          </a:p>
          <a:p>
            <a:pPr algn="just" rtl="0"/>
            <a:r>
              <a:rPr lang="en-US" sz="2400" b="1" dirty="0">
                <a:solidFill>
                  <a:schemeClr val="bg1"/>
                </a:solidFill>
              </a:rPr>
              <a:t>30-mesh and retained on 45-mesh (diameter= 590 + 350)/2 or 470 microns.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2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Milling operations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903656"/>
              </p:ext>
            </p:extLst>
          </p:nvPr>
        </p:nvGraphicFramePr>
        <p:xfrm>
          <a:off x="107950" y="1628775"/>
          <a:ext cx="8928100" cy="511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2694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Parts of mills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65771"/>
              </p:ext>
            </p:extLst>
          </p:nvPr>
        </p:nvGraphicFramePr>
        <p:xfrm>
          <a:off x="107950" y="1556792"/>
          <a:ext cx="5400154" cy="5185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8" t="20632"/>
          <a:stretch/>
        </p:blipFill>
        <p:spPr>
          <a:xfrm>
            <a:off x="5508104" y="1712168"/>
            <a:ext cx="3635896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2694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Algerian" pitchFamily="82" charset="0"/>
              </a:rPr>
              <a:t>Important Note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6126436"/>
              </p:ext>
            </p:extLst>
          </p:nvPr>
        </p:nvGraphicFramePr>
        <p:xfrm>
          <a:off x="107950" y="2924944"/>
          <a:ext cx="9036050" cy="3817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1916832"/>
            <a:ext cx="8064896" cy="8679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rate of discharge should be equal to the rate of feed.</a:t>
            </a:r>
          </a:p>
        </p:txBody>
      </p:sp>
    </p:spTree>
    <p:extLst>
      <p:ext uri="{BB962C8B-B14F-4D97-AF65-F5344CB8AC3E}">
        <p14:creationId xmlns:p14="http://schemas.microsoft.com/office/powerpoint/2010/main" val="2321304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lgerian" pitchFamily="82" charset="0"/>
              </a:rPr>
              <a:t>Types of Mills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92899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304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908864"/>
              </p:ext>
            </p:extLst>
          </p:nvPr>
        </p:nvGraphicFramePr>
        <p:xfrm>
          <a:off x="107950" y="1628775"/>
          <a:ext cx="8928100" cy="511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Mechanism of size reduction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851920" y="4509120"/>
            <a:ext cx="720080" cy="14401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6876256" y="5373216"/>
            <a:ext cx="576064" cy="14401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032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Hammer mill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3"/>
          <a:stretch/>
        </p:blipFill>
        <p:spPr bwMode="auto">
          <a:xfrm>
            <a:off x="5507643" y="1700808"/>
            <a:ext cx="3636357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24034338"/>
              </p:ext>
            </p:extLst>
          </p:nvPr>
        </p:nvGraphicFramePr>
        <p:xfrm>
          <a:off x="107504" y="1700808"/>
          <a:ext cx="5328592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1304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511256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Ball mill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2" descr="http://image.made-in-china.com/4f0j00PvNQAeuyfDzW/Ball-Mill-Stone-Grinding-Machi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4"/>
          <a:stretch/>
        </p:blipFill>
        <p:spPr bwMode="auto">
          <a:xfrm>
            <a:off x="4876800" y="1447800"/>
            <a:ext cx="4095750" cy="254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beboncrusher.com/uploadfile/201103/21/9453336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409575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63677" y="3322712"/>
            <a:ext cx="4248472" cy="15841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 horizontal rotating hollow vessel of cylindrical shape filled with balls of steel or pebbles (grinding medium).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3677" y="5121425"/>
            <a:ext cx="4248472" cy="158417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It includes</a:t>
            </a:r>
          </a:p>
          <a:p>
            <a:pPr lvl="0" algn="ctr"/>
            <a:endParaRPr lang="en-US" b="1" dirty="0">
              <a:solidFill>
                <a:schemeClr val="tx1"/>
              </a:solidFill>
            </a:endParaRPr>
          </a:p>
          <a:p>
            <a:pPr lvl="0" algn="ctr"/>
            <a:r>
              <a:rPr lang="en-US" b="1" dirty="0">
                <a:solidFill>
                  <a:schemeClr val="tx1"/>
                </a:solidFill>
              </a:rPr>
              <a:t>A- Pebble mill </a:t>
            </a:r>
            <a:endParaRPr lang="en-GB" b="1" dirty="0">
              <a:solidFill>
                <a:schemeClr val="tx1"/>
              </a:solidFill>
            </a:endParaRPr>
          </a:p>
          <a:p>
            <a:pPr lvl="0" algn="ctr"/>
            <a:r>
              <a:rPr lang="en-US" b="1" dirty="0">
                <a:solidFill>
                  <a:schemeClr val="tx1"/>
                </a:solidFill>
              </a:rPr>
              <a:t>B- Rods or bars mill 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3677" y="1556792"/>
            <a:ext cx="4248472" cy="15841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u="sng" dirty="0">
                <a:solidFill>
                  <a:schemeClr val="tx1"/>
                </a:solidFill>
              </a:rPr>
              <a:t>Principle</a:t>
            </a:r>
            <a:r>
              <a:rPr lang="en-US" b="1" dirty="0">
                <a:solidFill>
                  <a:schemeClr val="tx1"/>
                </a:solidFill>
              </a:rPr>
              <a:t>: </a:t>
            </a:r>
          </a:p>
          <a:p>
            <a:pPr lvl="0" algn="ctr"/>
            <a:r>
              <a:rPr lang="en-US" b="1" dirty="0">
                <a:solidFill>
                  <a:schemeClr val="tx1"/>
                </a:solidFill>
                <a:cs typeface="Aharoni" pitchFamily="2" charset="-79"/>
              </a:rPr>
              <a:t>Combination of impact and attrition.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16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roller mill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3521968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23305548"/>
              </p:ext>
            </p:extLst>
          </p:nvPr>
        </p:nvGraphicFramePr>
        <p:xfrm>
          <a:off x="179512" y="1628800"/>
          <a:ext cx="532859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6616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128" y="445357"/>
            <a:ext cx="8260672" cy="1039427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cutting mill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7232"/>
            <a:ext cx="3275856" cy="503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83997339"/>
              </p:ext>
            </p:extLst>
          </p:nvPr>
        </p:nvGraphicFramePr>
        <p:xfrm>
          <a:off x="251520" y="1628800"/>
          <a:ext cx="5400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1304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7463149"/>
              </p:ext>
            </p:extLst>
          </p:nvPr>
        </p:nvGraphicFramePr>
        <p:xfrm>
          <a:off x="107950" y="1628775"/>
          <a:ext cx="8928100" cy="511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23528" y="1772816"/>
            <a:ext cx="8424936" cy="15121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Milling: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Is a</a:t>
            </a:r>
            <a:r>
              <a:rPr lang="en-US" b="1" dirty="0"/>
              <a:t> </a:t>
            </a:r>
            <a:r>
              <a:rPr lang="en-US" b="1" dirty="0">
                <a:solidFill>
                  <a:schemeClr val="tx1"/>
                </a:solidFill>
              </a:rPr>
              <a:t>mechanical process of reducing particle size of solids.</a:t>
            </a:r>
          </a:p>
          <a:p>
            <a:r>
              <a:rPr lang="en-US" b="1" dirty="0">
                <a:solidFill>
                  <a:schemeClr val="tx1"/>
                </a:solidFill>
              </a:rPr>
              <a:t>Milling also termed synonymously as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comminution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which represent:</a:t>
            </a:r>
            <a:endParaRPr lang="en-GB" b="1" dirty="0"/>
          </a:p>
        </p:txBody>
      </p:sp>
      <p:sp>
        <p:nvSpPr>
          <p:cNvPr id="8" name="Oval 7"/>
          <p:cNvSpPr/>
          <p:nvPr/>
        </p:nvSpPr>
        <p:spPr>
          <a:xfrm>
            <a:off x="827584" y="5733256"/>
            <a:ext cx="7776864" cy="98072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259632" y="602128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of these depend on product, equipment and process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7772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831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Introduction-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Milling equipment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323528" y="1556792"/>
            <a:ext cx="8568952" cy="10081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Milling equipment classified according to the 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 of the milled product</a:t>
            </a:r>
            <a:r>
              <a:rPr lang="en-US" dirty="0"/>
              <a:t>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73" y="5445224"/>
            <a:ext cx="5688632" cy="738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</a:t>
            </a:r>
            <a:r>
              <a:rPr lang="en-US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 expressed in term of mesh (number of openings per linear inch of a screen).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73674"/>
            <a:ext cx="2880320" cy="213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669070824"/>
              </p:ext>
            </p:extLst>
          </p:nvPr>
        </p:nvGraphicFramePr>
        <p:xfrm>
          <a:off x="323528" y="2636912"/>
          <a:ext cx="864096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400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8BEEC"/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Pharmaceutical Applications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683842"/>
              </p:ext>
            </p:extLst>
          </p:nvPr>
        </p:nvGraphicFramePr>
        <p:xfrm>
          <a:off x="0" y="1628775"/>
          <a:ext cx="9144000" cy="522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>
          <a:xfrm>
            <a:off x="7380312" y="2636912"/>
            <a:ext cx="288032" cy="4571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729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8BEEC"/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Pharmaceutical Applications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659989"/>
              </p:ext>
            </p:extLst>
          </p:nvPr>
        </p:nvGraphicFramePr>
        <p:xfrm>
          <a:off x="0" y="1628775"/>
          <a:ext cx="9144000" cy="522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13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Size Distribution and Measurement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8825055"/>
              </p:ext>
            </p:extLst>
          </p:nvPr>
        </p:nvGraphicFramePr>
        <p:xfrm>
          <a:off x="144016" y="1628800"/>
          <a:ext cx="5364088" cy="511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580112" y="1867272"/>
            <a:ext cx="3563888" cy="4595357"/>
            <a:chOff x="3962400" y="1219200"/>
            <a:chExt cx="4876800" cy="406011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1219200"/>
              <a:ext cx="4876800" cy="37338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543818" y="4953000"/>
              <a:ext cx="3641987" cy="32631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Bell shape structure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14800" y="3581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abic Typesetting" pitchFamily="66" charset="-78"/>
                  <a:cs typeface="Arabic Typesetting" pitchFamily="66" charset="-78"/>
                </a:rPr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032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Arial Black" pitchFamily="34" charset="0"/>
              </a:rPr>
              <a:t>Methods of Measurement of Size Distribution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667066"/>
              </p:ext>
            </p:extLst>
          </p:nvPr>
        </p:nvGraphicFramePr>
        <p:xfrm>
          <a:off x="107950" y="1628800"/>
          <a:ext cx="8928100" cy="511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0115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1- Microscopy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5112568"/>
          </a:xfrm>
        </p:spPr>
        <p:txBody>
          <a:bodyPr/>
          <a:lstStyle/>
          <a:p>
            <a:pPr lvl="0"/>
            <a:r>
              <a:rPr lang="en-US" b="1" dirty="0"/>
              <a:t>Direct Method for measuring P.S. distribution.</a:t>
            </a:r>
            <a:endParaRPr lang="en-GB" b="1" dirty="0"/>
          </a:p>
          <a:p>
            <a:pPr marL="114300" indent="0">
              <a:buNone/>
            </a:pPr>
            <a:endParaRPr lang="en-GB" dirty="0"/>
          </a:p>
        </p:txBody>
      </p:sp>
      <p:sp>
        <p:nvSpPr>
          <p:cNvPr id="4" name="Horizontal Scroll 3"/>
          <p:cNvSpPr/>
          <p:nvPr/>
        </p:nvSpPr>
        <p:spPr>
          <a:xfrm>
            <a:off x="179512" y="2242592"/>
            <a:ext cx="5040560" cy="367240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rtl="0"/>
            <a:r>
              <a:rPr lang="en-US" sz="2800" b="1" dirty="0">
                <a:solidFill>
                  <a:schemeClr val="tx1"/>
                </a:solidFill>
                <a:latin typeface="Bauhaus 93" pitchFamily="82" charset="0"/>
              </a:rPr>
              <a:t>Disadvantages:</a:t>
            </a:r>
            <a:r>
              <a:rPr lang="en-US" sz="2800" dirty="0">
                <a:solidFill>
                  <a:schemeClr val="tx1"/>
                </a:solidFill>
              </a:rPr>
              <a:t> can’t resolve particles if it’s size is close to the wave length of the light source</a:t>
            </a:r>
            <a:r>
              <a:rPr lang="en-US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04864"/>
            <a:ext cx="3404320" cy="4124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619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2- Sieving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731258"/>
              </p:ext>
            </p:extLst>
          </p:nvPr>
        </p:nvGraphicFramePr>
        <p:xfrm>
          <a:off x="179512" y="1628030"/>
          <a:ext cx="5372356" cy="5185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9769"/>
            <a:ext cx="3240360" cy="5181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3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476</TotalTime>
  <Words>850</Words>
  <Application>Microsoft Office PowerPoint</Application>
  <PresentationFormat>On-screen Show (4:3)</PresentationFormat>
  <Paragraphs>100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Aharoni</vt:lpstr>
      <vt:lpstr>Aldhabi</vt:lpstr>
      <vt:lpstr>Algerian</vt:lpstr>
      <vt:lpstr>Arabic Typesetting</vt:lpstr>
      <vt:lpstr>Arial</vt:lpstr>
      <vt:lpstr>Arial Black</vt:lpstr>
      <vt:lpstr>Bauhaus 93</vt:lpstr>
      <vt:lpstr>Bodoni MT Black</vt:lpstr>
      <vt:lpstr>Book Antiqua</vt:lpstr>
      <vt:lpstr>Century Gothic</vt:lpstr>
      <vt:lpstr>Tahoma</vt:lpstr>
      <vt:lpstr>Apothecary</vt:lpstr>
      <vt:lpstr>Milling</vt:lpstr>
      <vt:lpstr>Introduction</vt:lpstr>
      <vt:lpstr>Introduction- Milling equipment</vt:lpstr>
      <vt:lpstr>Pharmaceutical Applications</vt:lpstr>
      <vt:lpstr>Pharmaceutical Applications</vt:lpstr>
      <vt:lpstr>Size Distribution and Measurement</vt:lpstr>
      <vt:lpstr>Methods of Measurement of Size Distribution</vt:lpstr>
      <vt:lpstr>1- Microscopy</vt:lpstr>
      <vt:lpstr>2- Sieving</vt:lpstr>
      <vt:lpstr>2- Sieving</vt:lpstr>
      <vt:lpstr>Milling operations</vt:lpstr>
      <vt:lpstr>Parts of mills</vt:lpstr>
      <vt:lpstr>Important Note</vt:lpstr>
      <vt:lpstr>Types of Mills</vt:lpstr>
      <vt:lpstr>Mechanism of size reduction</vt:lpstr>
      <vt:lpstr>Hammer mill</vt:lpstr>
      <vt:lpstr>Ball mill</vt:lpstr>
      <vt:lpstr>roller mill</vt:lpstr>
      <vt:lpstr>cutting mill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Milling</dc:title>
  <dc:creator>User</dc:creator>
  <cp:lastModifiedBy>Anas Alhamdany</cp:lastModifiedBy>
  <cp:revision>40</cp:revision>
  <dcterms:created xsi:type="dcterms:W3CDTF">2018-03-29T05:21:20Z</dcterms:created>
  <dcterms:modified xsi:type="dcterms:W3CDTF">2018-04-03T04:21:05Z</dcterms:modified>
</cp:coreProperties>
</file>