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ar-IQ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84380"/>
    <p:restoredTop sz="94660"/>
  </p:normalViewPr>
  <p:slideViewPr>
    <p:cSldViewPr>
      <p:cViewPr varScale="1">
        <p:scale>
          <a:sx n="66" d="100"/>
          <a:sy n="66" d="100"/>
        </p:scale>
        <p:origin x="-149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IQ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ar-IQ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0326AE-BA5F-4E60-BCFA-4DC983B745C6}" type="datetimeFigureOut">
              <a:rPr lang="ar-IQ" smtClean="0"/>
              <a:t>18/03/1439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6BEF0-42FD-4197-9A05-C1B502246F6D}" type="slidenum">
              <a:rPr lang="ar-IQ" smtClean="0"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IQ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IQ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0326AE-BA5F-4E60-BCFA-4DC983B745C6}" type="datetimeFigureOut">
              <a:rPr lang="ar-IQ" smtClean="0"/>
              <a:t>18/03/1439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6BEF0-42FD-4197-9A05-C1B502246F6D}" type="slidenum">
              <a:rPr lang="ar-IQ" smtClean="0"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ar-IQ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IQ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0326AE-BA5F-4E60-BCFA-4DC983B745C6}" type="datetimeFigureOut">
              <a:rPr lang="ar-IQ" smtClean="0"/>
              <a:t>18/03/1439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6BEF0-42FD-4197-9A05-C1B502246F6D}" type="slidenum">
              <a:rPr lang="ar-IQ" smtClean="0"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IQ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IQ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0326AE-BA5F-4E60-BCFA-4DC983B745C6}" type="datetimeFigureOut">
              <a:rPr lang="ar-IQ" smtClean="0"/>
              <a:t>18/03/1439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6BEF0-42FD-4197-9A05-C1B502246F6D}" type="slidenum">
              <a:rPr lang="ar-IQ" smtClean="0"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ar-IQ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0326AE-BA5F-4E60-BCFA-4DC983B745C6}" type="datetimeFigureOut">
              <a:rPr lang="ar-IQ" smtClean="0"/>
              <a:t>18/03/1439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6BEF0-42FD-4197-9A05-C1B502246F6D}" type="slidenum">
              <a:rPr lang="ar-IQ" smtClean="0"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IQ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IQ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IQ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0326AE-BA5F-4E60-BCFA-4DC983B745C6}" type="datetimeFigureOut">
              <a:rPr lang="ar-IQ" smtClean="0"/>
              <a:t>18/03/1439</a:t>
            </a:fld>
            <a:endParaRPr lang="ar-IQ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6BEF0-42FD-4197-9A05-C1B502246F6D}" type="slidenum">
              <a:rPr lang="ar-IQ" smtClean="0"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ar-IQ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IQ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IQ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0326AE-BA5F-4E60-BCFA-4DC983B745C6}" type="datetimeFigureOut">
              <a:rPr lang="ar-IQ" smtClean="0"/>
              <a:t>18/03/1439</a:t>
            </a:fld>
            <a:endParaRPr lang="ar-IQ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6BEF0-42FD-4197-9A05-C1B502246F6D}" type="slidenum">
              <a:rPr lang="ar-IQ" smtClean="0"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IQ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0326AE-BA5F-4E60-BCFA-4DC983B745C6}" type="datetimeFigureOut">
              <a:rPr lang="ar-IQ" smtClean="0"/>
              <a:t>18/03/1439</a:t>
            </a:fld>
            <a:endParaRPr lang="ar-IQ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6BEF0-42FD-4197-9A05-C1B502246F6D}" type="slidenum">
              <a:rPr lang="ar-IQ" smtClean="0"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0326AE-BA5F-4E60-BCFA-4DC983B745C6}" type="datetimeFigureOut">
              <a:rPr lang="ar-IQ" smtClean="0"/>
              <a:t>18/03/1439</a:t>
            </a:fld>
            <a:endParaRPr lang="ar-IQ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6BEF0-42FD-4197-9A05-C1B502246F6D}" type="slidenum">
              <a:rPr lang="ar-IQ" smtClean="0"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IQ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IQ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0326AE-BA5F-4E60-BCFA-4DC983B745C6}" type="datetimeFigureOut">
              <a:rPr lang="ar-IQ" smtClean="0"/>
              <a:t>18/03/1439</a:t>
            </a:fld>
            <a:endParaRPr lang="ar-IQ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6BEF0-42FD-4197-9A05-C1B502246F6D}" type="slidenum">
              <a:rPr lang="ar-IQ" smtClean="0"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IQ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IQ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0326AE-BA5F-4E60-BCFA-4DC983B745C6}" type="datetimeFigureOut">
              <a:rPr lang="ar-IQ" smtClean="0"/>
              <a:t>18/03/1439</a:t>
            </a:fld>
            <a:endParaRPr lang="ar-IQ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6BEF0-42FD-4197-9A05-C1B502246F6D}" type="slidenum">
              <a:rPr lang="ar-IQ" smtClean="0"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ar-IQ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IQ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0326AE-BA5F-4E60-BCFA-4DC983B745C6}" type="datetimeFigureOut">
              <a:rPr lang="ar-IQ" smtClean="0"/>
              <a:t>18/03/1439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B6BEF0-42FD-4197-9A05-C1B502246F6D}" type="slidenum">
              <a:rPr lang="ar-IQ" smtClean="0"/>
              <a:t>‹#›</a:t>
            </a:fld>
            <a:endParaRPr lang="ar-IQ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IQ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714356"/>
            <a:ext cx="8072494" cy="5143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85729"/>
            <a:ext cx="7772400" cy="1571636"/>
          </a:xfrm>
        </p:spPr>
        <p:txBody>
          <a:bodyPr/>
          <a:lstStyle/>
          <a:p>
            <a:r>
              <a:rPr lang="en-US" b="1" dirty="0" smtClean="0"/>
              <a:t>Absolute value function</a:t>
            </a:r>
            <a:endParaRPr lang="ar-IQ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l"/>
            <a:endParaRPr lang="ar-IQ" dirty="0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857224" y="1785926"/>
            <a:ext cx="7500990" cy="45005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571480"/>
            <a:ext cx="8429683" cy="57864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ontent Placeholder 3"/>
          <p:cNvPicPr>
            <a:picLocks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9" y="500042"/>
            <a:ext cx="8643997" cy="55721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ontent Placeholder 3"/>
          <p:cNvPicPr>
            <a:picLocks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571480"/>
            <a:ext cx="8643998" cy="55721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ontent Placeholder 3"/>
          <p:cNvPicPr>
            <a:picLocks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714356"/>
            <a:ext cx="8429652" cy="55007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ontent Placeholder 3"/>
          <p:cNvPicPr>
            <a:picLocks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714356"/>
            <a:ext cx="8286808" cy="55007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52</TotalTime>
  <Words>3</Words>
  <Application>Microsoft Office PowerPoint</Application>
  <PresentationFormat>On-screen Show (4:3)</PresentationFormat>
  <Paragraphs>1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Slide 1</vt:lpstr>
      <vt:lpstr>Absolute value function</vt:lpstr>
      <vt:lpstr>Slide 3</vt:lpstr>
      <vt:lpstr>Slide 4</vt:lpstr>
      <vt:lpstr>Slide 5</vt:lpstr>
      <vt:lpstr>Slide 6</vt:lpstr>
      <vt:lpstr>Slide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hp 15</dc:creator>
  <cp:lastModifiedBy>hp 15</cp:lastModifiedBy>
  <cp:revision>2</cp:revision>
  <dcterms:created xsi:type="dcterms:W3CDTF">2017-12-06T18:53:25Z</dcterms:created>
  <dcterms:modified xsi:type="dcterms:W3CDTF">2017-12-06T19:45:53Z</dcterms:modified>
</cp:coreProperties>
</file>