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5"/>
  </p:notesMasterIdLst>
  <p:sldIdLst>
    <p:sldId id="277" r:id="rId4"/>
    <p:sldId id="278" r:id="rId5"/>
    <p:sldId id="279" r:id="rId6"/>
    <p:sldId id="280" r:id="rId7"/>
    <p:sldId id="274" r:id="rId8"/>
    <p:sldId id="275" r:id="rId9"/>
    <p:sldId id="256" r:id="rId10"/>
    <p:sldId id="257" r:id="rId11"/>
    <p:sldId id="258" r:id="rId12"/>
    <p:sldId id="276" r:id="rId13"/>
    <p:sldId id="260" r:id="rId14"/>
    <p:sldId id="261" r:id="rId15"/>
    <p:sldId id="264" r:id="rId16"/>
    <p:sldId id="262" r:id="rId17"/>
    <p:sldId id="263" r:id="rId18"/>
    <p:sldId id="265" r:id="rId19"/>
    <p:sldId id="266" r:id="rId20"/>
    <p:sldId id="269" r:id="rId21"/>
    <p:sldId id="268" r:id="rId22"/>
    <p:sldId id="271" r:id="rId23"/>
    <p:sldId id="27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5464D9-F475-438C-83EF-9B3461095ED0}" type="datetimeFigureOut">
              <a:rPr lang="en-US" smtClean="0"/>
              <a:t>5/18/2015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9130CC-32DE-4273-96E9-6C5AA14D08F4}" type="slidenum">
              <a:rPr lang="en-US" smtClean="0"/>
              <a:t>‹#›</a:t>
            </a:fld>
            <a:endParaRPr lang="en-US"/>
          </a:p>
        </p:txBody>
      </p:sp>
    </p:spTree>
    <p:extLst>
      <p:ext uri="{BB962C8B-B14F-4D97-AF65-F5344CB8AC3E}">
        <p14:creationId xmlns:p14="http://schemas.microsoft.com/office/powerpoint/2010/main" val="1458150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eaLnBrk="0" hangingPunct="0">
              <a:spcBef>
                <a:spcPct val="30000"/>
              </a:spcBef>
              <a:defRPr sz="1200">
                <a:solidFill>
                  <a:schemeClr val="tx1"/>
                </a:solidFill>
                <a:latin typeface="Arial" charset="0"/>
                <a:cs typeface="Arial" charset="0"/>
              </a:defRPr>
            </a:lvl1pPr>
            <a:lvl2pPr marL="742950" indent="-285750" algn="r" rtl="1" eaLnBrk="0" hangingPunct="0">
              <a:spcBef>
                <a:spcPct val="30000"/>
              </a:spcBef>
              <a:defRPr sz="1200">
                <a:solidFill>
                  <a:schemeClr val="tx1"/>
                </a:solidFill>
                <a:latin typeface="Arial" charset="0"/>
                <a:cs typeface="Arial" charset="0"/>
              </a:defRPr>
            </a:lvl2pPr>
            <a:lvl3pPr marL="1143000" indent="-228600" algn="r" rtl="1" eaLnBrk="0" hangingPunct="0">
              <a:spcBef>
                <a:spcPct val="30000"/>
              </a:spcBef>
              <a:defRPr sz="1200">
                <a:solidFill>
                  <a:schemeClr val="tx1"/>
                </a:solidFill>
                <a:latin typeface="Arial" charset="0"/>
                <a:cs typeface="Arial" charset="0"/>
              </a:defRPr>
            </a:lvl3pPr>
            <a:lvl4pPr marL="1600200" indent="-228600" algn="r" rtl="1" eaLnBrk="0" hangingPunct="0">
              <a:spcBef>
                <a:spcPct val="30000"/>
              </a:spcBef>
              <a:defRPr sz="1200">
                <a:solidFill>
                  <a:schemeClr val="tx1"/>
                </a:solidFill>
                <a:latin typeface="Arial" charset="0"/>
                <a:cs typeface="Arial" charset="0"/>
              </a:defRPr>
            </a:lvl4pPr>
            <a:lvl5pPr marL="2057400" indent="-228600" algn="r" rtl="1"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algn="l" eaLnBrk="1" hangingPunct="1">
              <a:spcBef>
                <a:spcPct val="0"/>
              </a:spcBef>
            </a:pPr>
            <a:fld id="{D71DDDD3-F43C-4F9C-8B60-B6ABFC5CD46E}" type="slidenum">
              <a:rPr lang="ar-SA" altLang="en-US" smtClean="0"/>
              <a:pPr algn="l" eaLnBrk="1" hangingPunct="1">
                <a:spcBef>
                  <a:spcPct val="0"/>
                </a:spcBef>
              </a:pPr>
              <a:t>18</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eaLnBrk="0" hangingPunct="0">
              <a:spcBef>
                <a:spcPct val="30000"/>
              </a:spcBef>
              <a:defRPr sz="1200">
                <a:solidFill>
                  <a:schemeClr val="tx1"/>
                </a:solidFill>
                <a:latin typeface="Arial" charset="0"/>
                <a:cs typeface="Arial" charset="0"/>
              </a:defRPr>
            </a:lvl1pPr>
            <a:lvl2pPr marL="742950" indent="-285750" algn="r" rtl="1" eaLnBrk="0" hangingPunct="0">
              <a:spcBef>
                <a:spcPct val="30000"/>
              </a:spcBef>
              <a:defRPr sz="1200">
                <a:solidFill>
                  <a:schemeClr val="tx1"/>
                </a:solidFill>
                <a:latin typeface="Arial" charset="0"/>
                <a:cs typeface="Arial" charset="0"/>
              </a:defRPr>
            </a:lvl2pPr>
            <a:lvl3pPr marL="1143000" indent="-228600" algn="r" rtl="1" eaLnBrk="0" hangingPunct="0">
              <a:spcBef>
                <a:spcPct val="30000"/>
              </a:spcBef>
              <a:defRPr sz="1200">
                <a:solidFill>
                  <a:schemeClr val="tx1"/>
                </a:solidFill>
                <a:latin typeface="Arial" charset="0"/>
                <a:cs typeface="Arial" charset="0"/>
              </a:defRPr>
            </a:lvl3pPr>
            <a:lvl4pPr marL="1600200" indent="-228600" algn="r" rtl="1" eaLnBrk="0" hangingPunct="0">
              <a:spcBef>
                <a:spcPct val="30000"/>
              </a:spcBef>
              <a:defRPr sz="1200">
                <a:solidFill>
                  <a:schemeClr val="tx1"/>
                </a:solidFill>
                <a:latin typeface="Arial" charset="0"/>
                <a:cs typeface="Arial" charset="0"/>
              </a:defRPr>
            </a:lvl4pPr>
            <a:lvl5pPr marL="2057400" indent="-228600" algn="r" rtl="1"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algn="l" eaLnBrk="1" hangingPunct="1">
              <a:spcBef>
                <a:spcPct val="0"/>
              </a:spcBef>
            </a:pPr>
            <a:fld id="{A6AF8489-88BE-40A4-B7C5-DD231075F3C2}" type="slidenum">
              <a:rPr lang="ar-SA" altLang="en-US" smtClean="0"/>
              <a:pPr algn="l" eaLnBrk="1" hangingPunct="1">
                <a:spcBef>
                  <a:spcPct val="0"/>
                </a:spcBef>
              </a:pPr>
              <a:t>19</a:t>
            </a:fld>
            <a:endParaRPr lang="en-US" alt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eaLnBrk="0" hangingPunct="0">
              <a:spcBef>
                <a:spcPct val="30000"/>
              </a:spcBef>
              <a:defRPr sz="1200">
                <a:solidFill>
                  <a:schemeClr val="tx1"/>
                </a:solidFill>
                <a:latin typeface="Arial" charset="0"/>
                <a:cs typeface="Arial" charset="0"/>
              </a:defRPr>
            </a:lvl1pPr>
            <a:lvl2pPr marL="742950" indent="-285750" algn="r" rtl="1" eaLnBrk="0" hangingPunct="0">
              <a:spcBef>
                <a:spcPct val="30000"/>
              </a:spcBef>
              <a:defRPr sz="1200">
                <a:solidFill>
                  <a:schemeClr val="tx1"/>
                </a:solidFill>
                <a:latin typeface="Arial" charset="0"/>
                <a:cs typeface="Arial" charset="0"/>
              </a:defRPr>
            </a:lvl2pPr>
            <a:lvl3pPr marL="1143000" indent="-228600" algn="r" rtl="1" eaLnBrk="0" hangingPunct="0">
              <a:spcBef>
                <a:spcPct val="30000"/>
              </a:spcBef>
              <a:defRPr sz="1200">
                <a:solidFill>
                  <a:schemeClr val="tx1"/>
                </a:solidFill>
                <a:latin typeface="Arial" charset="0"/>
                <a:cs typeface="Arial" charset="0"/>
              </a:defRPr>
            </a:lvl3pPr>
            <a:lvl4pPr marL="1600200" indent="-228600" algn="r" rtl="1" eaLnBrk="0" hangingPunct="0">
              <a:spcBef>
                <a:spcPct val="30000"/>
              </a:spcBef>
              <a:defRPr sz="1200">
                <a:solidFill>
                  <a:schemeClr val="tx1"/>
                </a:solidFill>
                <a:latin typeface="Arial" charset="0"/>
                <a:cs typeface="Arial" charset="0"/>
              </a:defRPr>
            </a:lvl4pPr>
            <a:lvl5pPr marL="2057400" indent="-228600" algn="r" rtl="1"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algn="l" eaLnBrk="1" hangingPunct="1">
              <a:spcBef>
                <a:spcPct val="0"/>
              </a:spcBef>
            </a:pPr>
            <a:fld id="{4FADE784-E15C-4DFC-8C43-3485FAB78CAB}" type="slidenum">
              <a:rPr lang="ar-SA" altLang="en-US">
                <a:solidFill>
                  <a:prstClr val="black"/>
                </a:solidFill>
              </a:rPr>
              <a:pPr algn="l" eaLnBrk="1" hangingPunct="1">
                <a:spcBef>
                  <a:spcPct val="0"/>
                </a:spcBef>
              </a:pPr>
              <a:t>21</a:t>
            </a:fld>
            <a:endParaRPr lang="en-US" altLang="en-US">
              <a:solidFill>
                <a:prstClr val="black"/>
              </a:solidFill>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520BDE-C847-4245-B6E8-4B7333C5CD16}" type="datetime1">
              <a:rPr lang="en-US" smtClean="0"/>
              <a:t>5/18/2015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A5294-B765-4BF1-99D4-305E96071F7B}" type="datetime1">
              <a:rPr lang="en-US" smtClean="0"/>
              <a:t>5/18/2015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C08A11-1F68-4E38-BEA7-F425CC7C5F8C}" type="datetime1">
              <a:rPr lang="en-US" smtClean="0"/>
              <a:t>5/18/2015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grpSp>
      </p:grpSp>
      <p:sp>
        <p:nvSpPr>
          <p:cNvPr id="9627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GB"/>
              <a:t>Click to edit Master title style</a:t>
            </a:r>
          </a:p>
        </p:txBody>
      </p:sp>
      <p:sp>
        <p:nvSpPr>
          <p:cNvPr id="9627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GB"/>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fld id="{175AAEE1-FDC4-4FE0-A171-28B1BFBBE112}" type="datetime1">
              <a:rPr lang="en-US" smtClean="0">
                <a:solidFill>
                  <a:srgbClr val="000000"/>
                </a:solidFill>
              </a:rPr>
              <a:t>5/18/2015</a:t>
            </a:fld>
            <a:endParaRPr lang="en-GB">
              <a:solidFill>
                <a:srgbClr val="000000"/>
              </a:solidFill>
            </a:endParaRPr>
          </a:p>
        </p:txBody>
      </p:sp>
      <p:sp>
        <p:nvSpPr>
          <p:cNvPr id="19" name="Rectangle 17"/>
          <p:cNvSpPr>
            <a:spLocks noGrp="1" noChangeArrowheads="1"/>
          </p:cNvSpPr>
          <p:nvPr>
            <p:ph type="ftr" sz="quarter" idx="11"/>
          </p:nvPr>
        </p:nvSpPr>
        <p:spPr/>
        <p:txBody>
          <a:bodyPr/>
          <a:lstStyle>
            <a:lvl1pPr>
              <a:defRPr/>
            </a:lvl1pPr>
          </a:lstStyle>
          <a:p>
            <a:pPr>
              <a:defRPr/>
            </a:pPr>
            <a:endParaRPr lang="en-GB">
              <a:solidFill>
                <a:srgbClr val="000000"/>
              </a:solidFill>
            </a:endParaRPr>
          </a:p>
        </p:txBody>
      </p:sp>
      <p:sp>
        <p:nvSpPr>
          <p:cNvPr id="20" name="Rectangle 18"/>
          <p:cNvSpPr>
            <a:spLocks noGrp="1" noChangeArrowheads="1"/>
          </p:cNvSpPr>
          <p:nvPr>
            <p:ph type="sldNum" sz="quarter" idx="12"/>
          </p:nvPr>
        </p:nvSpPr>
        <p:spPr/>
        <p:txBody>
          <a:bodyPr/>
          <a:lstStyle>
            <a:lvl1pPr>
              <a:defRPr/>
            </a:lvl1pPr>
          </a:lstStyle>
          <a:p>
            <a:pPr>
              <a:defRPr/>
            </a:pPr>
            <a:fld id="{AECD0E52-72C6-4254-BEB0-23AF4BE8FF5E}"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3338558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B7E72E2C-8EDF-4168-A673-0BA90BB45D15}" type="slidenum">
              <a:rPr lang="en-GB">
                <a:solidFill>
                  <a:srgbClr val="000000"/>
                </a:solidFill>
              </a:rPr>
              <a:pPr>
                <a:defRPr/>
              </a:pPr>
              <a:t>‹#›</a:t>
            </a:fld>
            <a:endParaRPr lang="en-GB">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fld id="{FB8244A5-DBDC-4DA2-85CF-7294DBCBB827}"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3755390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9D8A1D98-2A7B-4D12-B96C-92D8B1DEC572}" type="slidenum">
              <a:rPr lang="en-GB">
                <a:solidFill>
                  <a:srgbClr val="000000"/>
                </a:solidFill>
              </a:rPr>
              <a:pPr>
                <a:defRPr/>
              </a:pPr>
              <a:t>‹#›</a:t>
            </a:fld>
            <a:endParaRPr lang="en-GB">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fld id="{38902F13-14D6-42CE-9658-C94DF6BAC89B}"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1029957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18AC64B6-BCCE-454E-81B0-73EDD44646FE}" type="slidenum">
              <a:rPr lang="en-GB">
                <a:solidFill>
                  <a:srgbClr val="000000"/>
                </a:solidFill>
              </a:rPr>
              <a:pPr>
                <a:defRPr/>
              </a:pPr>
              <a:t>‹#›</a:t>
            </a:fld>
            <a:endParaRPr lang="en-GB">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fld id="{37691336-5861-4CCB-9951-AC3E2556896B}"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3215589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D45C034D-BE44-4942-AA6C-D7E4C03734EE}" type="slidenum">
              <a:rPr lang="en-GB">
                <a:solidFill>
                  <a:srgbClr val="000000"/>
                </a:solidFill>
              </a:rPr>
              <a:pPr>
                <a:defRPr/>
              </a:pPr>
              <a:t>‹#›</a:t>
            </a:fld>
            <a:endParaRPr lang="en-GB">
              <a:solidFill>
                <a:srgbClr val="000000"/>
              </a:solidFill>
            </a:endParaRPr>
          </a:p>
        </p:txBody>
      </p:sp>
      <p:sp>
        <p:nvSpPr>
          <p:cNvPr id="9" name="Rectangle 16"/>
          <p:cNvSpPr>
            <a:spLocks noGrp="1" noChangeArrowheads="1"/>
          </p:cNvSpPr>
          <p:nvPr>
            <p:ph type="dt" sz="half" idx="12"/>
          </p:nvPr>
        </p:nvSpPr>
        <p:spPr>
          <a:ln/>
        </p:spPr>
        <p:txBody>
          <a:bodyPr/>
          <a:lstStyle>
            <a:lvl1pPr>
              <a:defRPr/>
            </a:lvl1pPr>
          </a:lstStyle>
          <a:p>
            <a:pPr>
              <a:defRPr/>
            </a:pPr>
            <a:fld id="{9754A28F-8CED-4CCF-8488-8AD83E58B4BB}"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298552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947A9BA7-AC0A-4243-9F52-59E5C16D70AD}" type="slidenum">
              <a:rPr lang="en-GB">
                <a:solidFill>
                  <a:srgbClr val="000000"/>
                </a:solidFill>
              </a:rPr>
              <a:pPr>
                <a:defRPr/>
              </a:pPr>
              <a:t>‹#›</a:t>
            </a:fld>
            <a:endParaRPr lang="en-GB">
              <a:solidFill>
                <a:srgbClr val="000000"/>
              </a:solidFill>
            </a:endParaRPr>
          </a:p>
        </p:txBody>
      </p:sp>
      <p:sp>
        <p:nvSpPr>
          <p:cNvPr id="5" name="Rectangle 16"/>
          <p:cNvSpPr>
            <a:spLocks noGrp="1" noChangeArrowheads="1"/>
          </p:cNvSpPr>
          <p:nvPr>
            <p:ph type="dt" sz="half" idx="12"/>
          </p:nvPr>
        </p:nvSpPr>
        <p:spPr>
          <a:ln/>
        </p:spPr>
        <p:txBody>
          <a:bodyPr/>
          <a:lstStyle>
            <a:lvl1pPr>
              <a:defRPr/>
            </a:lvl1pPr>
          </a:lstStyle>
          <a:p>
            <a:pPr>
              <a:defRPr/>
            </a:pPr>
            <a:fld id="{C148D09A-3F69-4A2D-AB55-2EA0C125D3CA}"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30635144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650A278C-5534-4CF3-8325-E3FE13A24542}" type="slidenum">
              <a:rPr lang="en-GB">
                <a:solidFill>
                  <a:srgbClr val="000000"/>
                </a:solidFill>
              </a:rPr>
              <a:pPr>
                <a:defRPr/>
              </a:pPr>
              <a:t>‹#›</a:t>
            </a:fld>
            <a:endParaRPr lang="en-GB">
              <a:solidFill>
                <a:srgbClr val="000000"/>
              </a:solidFill>
            </a:endParaRPr>
          </a:p>
        </p:txBody>
      </p:sp>
      <p:sp>
        <p:nvSpPr>
          <p:cNvPr id="4" name="Rectangle 16"/>
          <p:cNvSpPr>
            <a:spLocks noGrp="1" noChangeArrowheads="1"/>
          </p:cNvSpPr>
          <p:nvPr>
            <p:ph type="dt" sz="half" idx="12"/>
          </p:nvPr>
        </p:nvSpPr>
        <p:spPr>
          <a:ln/>
        </p:spPr>
        <p:txBody>
          <a:bodyPr/>
          <a:lstStyle>
            <a:lvl1pPr>
              <a:defRPr/>
            </a:lvl1pPr>
          </a:lstStyle>
          <a:p>
            <a:pPr>
              <a:defRPr/>
            </a:pPr>
            <a:fld id="{245BB89C-6E81-4321-A5D3-DB206F96D0E1}"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1169442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FA5EA674-C92D-440B-9911-53E80D9EBB14}" type="slidenum">
              <a:rPr lang="en-GB">
                <a:solidFill>
                  <a:srgbClr val="000000"/>
                </a:solidFill>
              </a:rPr>
              <a:pPr>
                <a:defRPr/>
              </a:pPr>
              <a:t>‹#›</a:t>
            </a:fld>
            <a:endParaRPr lang="en-GB">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fld id="{256DCB01-37B2-4383-96DE-4F6418EA26C0}"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2970161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F16BD0-D860-4544-98F6-49E316C97C93}" type="datetime1">
              <a:rPr lang="en-US" smtClean="0"/>
              <a:t>5/18/2015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97950BE2-108F-4546-A3A4-EE75B58CC293}" type="slidenum">
              <a:rPr lang="en-GB">
                <a:solidFill>
                  <a:srgbClr val="000000"/>
                </a:solidFill>
              </a:rPr>
              <a:pPr>
                <a:defRPr/>
              </a:pPr>
              <a:t>‹#›</a:t>
            </a:fld>
            <a:endParaRPr lang="en-GB">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fld id="{97062AE0-1CBE-4322-8B1C-512A07523B31}"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27164667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DBCBBFB-C6C7-466C-A6D0-24843064C6FE}" type="slidenum">
              <a:rPr lang="en-GB">
                <a:solidFill>
                  <a:srgbClr val="000000"/>
                </a:solidFill>
              </a:rPr>
              <a:pPr>
                <a:defRPr/>
              </a:pPr>
              <a:t>‹#›</a:t>
            </a:fld>
            <a:endParaRPr lang="en-GB">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fld id="{6F52D28F-A28F-41AC-834C-ED38B4460D96}"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23876901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GB">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C1870731-27AD-4D9E-9D3C-497E6F2663A3}" type="slidenum">
              <a:rPr lang="en-GB">
                <a:solidFill>
                  <a:srgbClr val="000000"/>
                </a:solidFill>
              </a:rPr>
              <a:pPr>
                <a:defRPr/>
              </a:pPr>
              <a:t>‹#›</a:t>
            </a:fld>
            <a:endParaRPr lang="en-GB">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fld id="{A9C08372-FFEF-4896-9C89-1C6457385113}"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16843608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CED01F4-5515-4365-9B25-712D96A4B2DA}" type="datetime1">
              <a:rPr lang="en-US" smtClean="0">
                <a:solidFill>
                  <a:prstClr val="black">
                    <a:tint val="75000"/>
                  </a:prstClr>
                </a:solidFill>
              </a:rPr>
              <a:t>5/18/2015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A238BFE-844C-4507-AA0A-4EF75039D169}"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25110136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5BD5891-DC68-462E-84C3-93268D10DC93}" type="datetime1">
              <a:rPr lang="en-US" smtClean="0">
                <a:solidFill>
                  <a:prstClr val="black">
                    <a:tint val="75000"/>
                  </a:prstClr>
                </a:solidFill>
              </a:rPr>
              <a:t>5/18/2015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DFCA8FB-D2EC-4585-B856-D3E9ED65ED30}"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9359031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CB2870D-870E-4F40-AFE8-3E749216E828}" type="datetime1">
              <a:rPr lang="en-US" smtClean="0">
                <a:solidFill>
                  <a:prstClr val="black">
                    <a:tint val="75000"/>
                  </a:prstClr>
                </a:solidFill>
              </a:rPr>
              <a:t>5/18/2015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0A530F9-D14F-4EC4-808B-407A202257CB}"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17377618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B636F8D-5A9A-40E0-9B96-E24860FF5DFB}" type="datetime1">
              <a:rPr lang="en-US" smtClean="0">
                <a:solidFill>
                  <a:prstClr val="black">
                    <a:tint val="75000"/>
                  </a:prstClr>
                </a:solidFill>
              </a:rPr>
              <a:t>5/18/2015</a:t>
            </a:fld>
            <a:endParaRPr lang="en-GB">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84E787E-2529-4E99-AF3B-0894D24CDDCF}"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3847786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4BA133D-3FEB-4C8E-A9AC-4A783530025E}" type="datetime1">
              <a:rPr lang="en-US" smtClean="0">
                <a:solidFill>
                  <a:prstClr val="black">
                    <a:tint val="75000"/>
                  </a:prstClr>
                </a:solidFill>
              </a:rPr>
              <a:t>5/18/2015</a:t>
            </a:fld>
            <a:endParaRPr lang="en-GB">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C427DA72-FF2E-4D99-92B0-B7772EB5EB63}"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2832066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4DD9D29-C94D-4212-88BA-7E6634C380AF}" type="datetime1">
              <a:rPr lang="en-US" smtClean="0">
                <a:solidFill>
                  <a:prstClr val="black">
                    <a:tint val="75000"/>
                  </a:prstClr>
                </a:solidFill>
              </a:rPr>
              <a:t>5/18/2015</a:t>
            </a:fld>
            <a:endParaRPr lang="en-GB">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6C9B5644-7969-4751-8866-7CC196EAC601}"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13267901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174E63-66F9-4774-8B55-BBDC9823075A}" type="datetime1">
              <a:rPr lang="en-US" smtClean="0">
                <a:solidFill>
                  <a:prstClr val="black">
                    <a:tint val="75000"/>
                  </a:prstClr>
                </a:solidFill>
              </a:rPr>
              <a:t>5/18/2015</a:t>
            </a:fld>
            <a:endParaRPr lang="en-GB">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CAB2FFB5-F5C4-45AF-89ED-750FF7A6D5EE}"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839803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86975A-65A1-4279-99AE-C1CB16EE6179}" type="datetime1">
              <a:rPr lang="en-US" smtClean="0"/>
              <a:t>5/18/2015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C936121-0238-4B33-B567-BDC7F809D129}" type="datetime1">
              <a:rPr lang="en-US" smtClean="0">
                <a:solidFill>
                  <a:prstClr val="black">
                    <a:tint val="75000"/>
                  </a:prstClr>
                </a:solidFill>
              </a:rPr>
              <a:t>5/18/2015</a:t>
            </a:fld>
            <a:endParaRPr lang="en-GB">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9966AF3-009E-4569-B39D-2AA0EF399A79}"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4508935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2CBE3C9-F1F9-4030-A29C-FCEF1C0881F4}" type="datetime1">
              <a:rPr lang="en-US" smtClean="0">
                <a:solidFill>
                  <a:prstClr val="black">
                    <a:tint val="75000"/>
                  </a:prstClr>
                </a:solidFill>
              </a:rPr>
              <a:t>5/18/2015</a:t>
            </a:fld>
            <a:endParaRPr lang="en-GB">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88199B9-63CB-4828-BF97-261F8F7E589E}"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7582392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770E86-14D9-4D0C-BAA9-EA23CBD87361}" type="datetime1">
              <a:rPr lang="en-US" smtClean="0">
                <a:solidFill>
                  <a:prstClr val="black">
                    <a:tint val="75000"/>
                  </a:prstClr>
                </a:solidFill>
              </a:rPr>
              <a:t>5/18/2015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AACA1A2-70FC-45F1-AE94-DA86D99D2953}"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125698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77CDDC2-BD39-48ED-97BD-DF6E655D64A2}" type="datetime1">
              <a:rPr lang="en-US" smtClean="0">
                <a:solidFill>
                  <a:prstClr val="black">
                    <a:tint val="75000"/>
                  </a:prstClr>
                </a:solidFill>
              </a:rPr>
              <a:t>5/18/2015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2328394-24E6-48A5-97C8-307E4EC42DFB}"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4067338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8013" cy="114141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46513" cy="4144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4713" y="1981200"/>
            <a:ext cx="3848100" cy="4144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007462F-7B0D-432C-A837-246CDD8514FA}" type="datetime1">
              <a:rPr lang="en-US" smtClean="0">
                <a:solidFill>
                  <a:prstClr val="black">
                    <a:tint val="75000"/>
                  </a:prstClr>
                </a:solidFill>
              </a:rPr>
              <a:t>5/18/2015</a:t>
            </a:fld>
            <a:endParaRPr lang="en-GB">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018B9AE-8918-41D3-AA91-24B12C6E795A}"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23192940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2130425"/>
            <a:ext cx="7770813" cy="1468438"/>
          </a:xfrm>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F9E574F-949D-4103-A20A-99B25B1C0641}" type="datetime1">
              <a:rPr lang="en-US" smtClean="0">
                <a:solidFill>
                  <a:prstClr val="black">
                    <a:tint val="75000"/>
                  </a:prstClr>
                </a:solidFill>
              </a:rPr>
              <a:t>5/18/2015</a:t>
            </a:fld>
            <a:endParaRPr lang="en-GB">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87D1EB9E-CB3D-46EF-AB70-82BBA37E60F3}"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1520186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CAA07F-A538-4491-B2A1-CAD6DECE7363}" type="datetime1">
              <a:rPr lang="en-US" smtClean="0"/>
              <a:t>5/18/2015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86C205-0EA3-4173-9C26-23DECDEC215D}" type="datetime1">
              <a:rPr lang="en-US" smtClean="0"/>
              <a:t>5/18/2015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826416-E10F-4F16-9A98-12517F5D2FC0}" type="datetime1">
              <a:rPr lang="en-US" smtClean="0"/>
              <a:t>5/18/2015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BCA70-ADF3-48F7-8F4F-829084B1DF70}" type="datetime1">
              <a:rPr lang="en-US" smtClean="0"/>
              <a:t>5/18/2015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819C68-A9DD-45FA-B7CA-587127461893}" type="datetime1">
              <a:rPr lang="en-US" smtClean="0"/>
              <a:t>5/18/2015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0E774-E440-4801-97BD-989DCF5F9549}" type="datetime1">
              <a:rPr lang="en-US" smtClean="0"/>
              <a:t>5/18/2015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1EED3-D13F-4105-A2F9-0C9110018942}" type="datetime1">
              <a:rPr lang="en-US" smtClean="0"/>
              <a:t>5/18/2015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fontAlgn="base">
              <a:spcBef>
                <a:spcPct val="0"/>
              </a:spcBef>
              <a:spcAft>
                <a:spcPct val="0"/>
              </a:spcAft>
              <a:defRPr/>
            </a:pPr>
            <a:endParaRPr lang="en-GB">
              <a:solidFill>
                <a:srgbClr val="000000"/>
              </a:solidFill>
            </a:endParaRPr>
          </a:p>
        </p:txBody>
      </p:sp>
      <p:sp>
        <p:nvSpPr>
          <p:cNvPr id="9523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fontAlgn="base">
              <a:spcBef>
                <a:spcPct val="0"/>
              </a:spcBef>
              <a:spcAft>
                <a:spcPct val="0"/>
              </a:spcAft>
              <a:defRPr/>
            </a:pPr>
            <a:fld id="{71ADC3E5-4A9F-4FD2-B3F3-446B5A35BC0E}" type="slidenum">
              <a:rPr lang="en-GB">
                <a:solidFill>
                  <a:srgbClr val="000000"/>
                </a:solidFill>
              </a:rPr>
              <a:pPr fontAlgn="base">
                <a:spcBef>
                  <a:spcPct val="0"/>
                </a:spcBef>
                <a:spcAft>
                  <a:spcPct val="0"/>
                </a:spcAft>
                <a:defRPr/>
              </a:pPr>
              <a:t>‹#›</a:t>
            </a:fld>
            <a:endParaRPr lang="en-GB">
              <a:solidFill>
                <a:srgbClr val="000000"/>
              </a:solidFill>
            </a:endParaRPr>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mtClean="0">
                <a:solidFill>
                  <a:srgbClr val="666699"/>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mtClean="0">
                <a:solidFill>
                  <a:srgbClr val="666699"/>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mtClean="0">
                <a:solidFill>
                  <a:srgbClr val="9999CC"/>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mtClean="0">
                <a:solidFill>
                  <a:srgbClr val="666699"/>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z="2400" smtClean="0">
                <a:solidFill>
                  <a:srgbClr val="000000"/>
                </a:solidFill>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mtClean="0">
                <a:solidFill>
                  <a:srgbClr val="9999CC"/>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GB" altLang="en-US" smtClean="0">
                <a:solidFill>
                  <a:srgbClr val="9999CC"/>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9524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fontAlgn="base">
              <a:spcBef>
                <a:spcPct val="0"/>
              </a:spcBef>
              <a:spcAft>
                <a:spcPct val="0"/>
              </a:spcAft>
              <a:defRPr/>
            </a:pPr>
            <a:fld id="{8A8CF81D-18CD-4366-B1E8-4ECF5653F023}" type="datetime1">
              <a:rPr lang="en-US" smtClean="0">
                <a:solidFill>
                  <a:srgbClr val="000000"/>
                </a:solidFill>
              </a:rPr>
              <a:t>5/18/2015</a:t>
            </a:fld>
            <a:endParaRPr lang="en-GB">
              <a:solidFill>
                <a:srgbClr val="000000"/>
              </a:solidFill>
            </a:endParaRPr>
          </a:p>
        </p:txBody>
      </p:sp>
    </p:spTree>
    <p:extLst>
      <p:ext uri="{BB962C8B-B14F-4D97-AF65-F5344CB8AC3E}">
        <p14:creationId xmlns:p14="http://schemas.microsoft.com/office/powerpoint/2010/main" val="1114264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base">
              <a:lnSpc>
                <a:spcPct val="93000"/>
              </a:lnSpc>
              <a:spcBef>
                <a:spcPct val="0"/>
              </a:spcBef>
              <a:spcAft>
                <a:spcPct val="0"/>
              </a:spcAft>
              <a:buClr>
                <a:srgbClr val="000000"/>
              </a:buClr>
              <a:buSzPct val="100000"/>
              <a:buFont typeface="Arial" charset="0"/>
              <a:buNone/>
              <a:defRPr/>
            </a:pPr>
            <a:fld id="{53821FCA-F43F-4B5C-8C97-CE375E970917}" type="datetime1">
              <a:rPr lang="en-US" smtClean="0">
                <a:solidFill>
                  <a:prstClr val="black">
                    <a:tint val="75000"/>
                  </a:prstClr>
                </a:solidFill>
                <a:latin typeface="Arial" charset="0"/>
                <a:ea typeface="Arial Unicode MS" pitchFamily="34" charset="-128"/>
                <a:cs typeface="Arial Unicode MS" pitchFamily="34" charset="-128"/>
              </a:rPr>
              <a:t>5/18/2015</a:t>
            </a:fld>
            <a:endParaRPr lang="en-GB">
              <a:solidFill>
                <a:prstClr val="black">
                  <a:tint val="75000"/>
                </a:prstClr>
              </a:solidFill>
              <a:latin typeface="Arial" charset="0"/>
              <a:ea typeface="Arial Unicode MS" pitchFamily="34" charset="-128"/>
              <a:cs typeface="Arial Unicode MS" pitchFamily="34" charset="-128"/>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base">
              <a:lnSpc>
                <a:spcPct val="93000"/>
              </a:lnSpc>
              <a:spcBef>
                <a:spcPct val="0"/>
              </a:spcBef>
              <a:spcAft>
                <a:spcPct val="0"/>
              </a:spcAft>
              <a:buClr>
                <a:srgbClr val="000000"/>
              </a:buClr>
              <a:buSzPct val="100000"/>
              <a:buFont typeface="Arial" charset="0"/>
              <a:buNone/>
              <a:defRPr/>
            </a:pPr>
            <a:endParaRPr lang="en-GB">
              <a:solidFill>
                <a:prstClr val="black">
                  <a:tint val="75000"/>
                </a:prstClr>
              </a:solidFill>
              <a:latin typeface="Arial" charset="0"/>
              <a:ea typeface="Arial Unicode MS" pitchFamily="34" charset="-128"/>
              <a:cs typeface="Arial Unicode MS" pitchFamily="34" charset="-128"/>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base">
              <a:lnSpc>
                <a:spcPct val="93000"/>
              </a:lnSpc>
              <a:spcBef>
                <a:spcPct val="0"/>
              </a:spcBef>
              <a:spcAft>
                <a:spcPct val="0"/>
              </a:spcAft>
              <a:buClr>
                <a:srgbClr val="000000"/>
              </a:buClr>
              <a:buSzPct val="100000"/>
              <a:buFont typeface="Arial" charset="0"/>
              <a:buNone/>
              <a:defRPr/>
            </a:pPr>
            <a:fld id="{E7438C4C-B539-44C0-BCC4-48DF80924C18}" type="slidenum">
              <a:rPr lang="en-GB">
                <a:solidFill>
                  <a:prstClr val="black">
                    <a:tint val="75000"/>
                  </a:prstClr>
                </a:solidFill>
                <a:latin typeface="Arial" charset="0"/>
                <a:ea typeface="Arial Unicode MS" pitchFamily="34" charset="-128"/>
                <a:cs typeface="Arial Unicode MS" pitchFamily="34" charset="-128"/>
              </a:rPr>
              <a:pPr defTabSz="457200" fontAlgn="base">
                <a:lnSpc>
                  <a:spcPct val="93000"/>
                </a:lnSpc>
                <a:spcBef>
                  <a:spcPct val="0"/>
                </a:spcBef>
                <a:spcAft>
                  <a:spcPct val="0"/>
                </a:spcAft>
                <a:buClr>
                  <a:srgbClr val="000000"/>
                </a:buClr>
                <a:buSzPct val="100000"/>
                <a:buFont typeface="Arial" charset="0"/>
                <a:buNone/>
                <a:defRPr/>
              </a:pPr>
              <a:t>‹#›</a:t>
            </a:fld>
            <a:endParaRPr lang="en-GB">
              <a:solidFill>
                <a:prstClr val="black">
                  <a:tint val="75000"/>
                </a:prstClr>
              </a:solidFill>
              <a:latin typeface="Arial" charset="0"/>
              <a:ea typeface="Arial Unicode MS" pitchFamily="34" charset="-128"/>
              <a:cs typeface="Arial Unicode MS" pitchFamily="34" charset="-128"/>
            </a:endParaRPr>
          </a:p>
        </p:txBody>
      </p:sp>
    </p:spTree>
    <p:extLst>
      <p:ext uri="{BB962C8B-B14F-4D97-AF65-F5344CB8AC3E}">
        <p14:creationId xmlns:p14="http://schemas.microsoft.com/office/powerpoint/2010/main" val="26714541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pPr algn="r" eaLnBrk="1" hangingPunct="1"/>
            <a:r>
              <a:rPr lang="en-PH" altLang="en-US" b="1" smtClean="0">
                <a:solidFill>
                  <a:srgbClr val="002060"/>
                </a:solidFill>
                <a:latin typeface="Arial Black" pitchFamily="34" charset="0"/>
              </a:rPr>
              <a:t>Interfacial Phenomena</a:t>
            </a:r>
            <a:r>
              <a:rPr lang="en-PH" altLang="en-US" b="1" smtClean="0">
                <a:solidFill>
                  <a:srgbClr val="002060"/>
                </a:solidFill>
              </a:rPr>
              <a:t/>
            </a:r>
            <a:br>
              <a:rPr lang="en-PH" altLang="en-US" b="1" smtClean="0">
                <a:solidFill>
                  <a:srgbClr val="002060"/>
                </a:solidFill>
              </a:rPr>
            </a:br>
            <a:endParaRPr lang="en-PH" altLang="en-US" sz="2400" smtClean="0">
              <a:solidFill>
                <a:srgbClr val="002060"/>
              </a:solidFill>
            </a:endParaRPr>
          </a:p>
        </p:txBody>
      </p:sp>
      <p:pic>
        <p:nvPicPr>
          <p:cNvPr id="2051" name="Picture 2" descr="http://t0.gstatic.com/images?q=tbn:ANd9GcStAX05oPCplJjeh0CJv7Kqkhj6pc4bO2zc4rh_xEDdsOsV_1r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810000"/>
            <a:ext cx="30480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AutoShape 5" descr="data:image/jpeg;base64,/9j/4AAQSkZJRgABAQAAAQABAAD/2wCEAAkGBhAQEBAPEBAQEA8QDQ8NDQ8OEA8PDQ0NFBAVFBQQFBIXGyYeFxkjGRQSHy8gIycpLCwsFR4xNTAqNSYrLSkBCQoKDgwOFA8PGCocHBwpKSkpKSkpLCwpLCkpKSkpKSkpKSkpKSkpLCkpKSkpKS4sKSkuKSkpKSk1LCk1MCwpKf/AABEIAL4BCQMBIgACEQEDEQH/xAAcAAACAwEBAQEAAAAAAAAAAAAEBQIDBgEHAAj/xAA5EAACAgECBQICCgAEBwEAAAAAAQIDBAURBhIxQVEhYQcTFBUiMkJScYGRoRYjYrEkQ3LB0eHwM//EABoBAAIDAQEAAAAAAAAAAAAAAAABAgMEBQb/xAArEQACAgEEAgAGAQUBAAAAAAAAAQIDEQQSITFBUQUTFCIyYYFCcZGhsSP/2gAMAwEAAhEDEQA/APIHigsoyg/DXRj5Un1mGpLZ/wA+DDHUY7Ii3Gan7S7r/wABKxRfkY0qpL+YyQ30vOjZ9mXpP+pfp7jtTS3x5QEI4nsXRw/YZwoL66UYJXsQqjgMujp45qoQVXjozy1LQCKOlsIhpJoK8YKqxDLPWMDOQ0b2L46J7GnrxUXxxUZpa2QGWjoXsXQ0H2NVDFRfDGRRLXSGZNaD7EvqH2NdHGRP6Mir66QGPWg+x99Rexr3jo48YPrZAY96GvBx6GvBrXjnPkIl9ZL2BknoS8EXoXsa50oj8hElrJewMl9R+x99Se39Gt+QvB99GXgf1kvYGQeh+xB6H7Gz+iIi8NElrJewMTLQvYrloXsbaWIvBW8VFi1svYGIlofsVS0T2NvPEQPZhrwWx1kgMVLR14KZ6UbC3GXgCupRojqpMDKz072IfV5oLa0UciNS1EhieJPcoUiaZoaEStpjNcsluhBmYMqpbrfl3+zI0MSU6lJbSW6ZOu11v9AD6RrKmlCb2n0T7S/9jqEjHahpsqnzLdx39H3ixroutc21dj2l0jJ9Jez9xX0KS+ZX0I0tVgXVaBVxDK4nImkAZTaGVTAK4htMTFYkAbXIvgwWuIRWjJJAEwkEVz9waCLoozSGExmT3KoRLlAqYyOxzlJ8h9yEcgVOBxQLGjjRJMZFwRzlR1xI7MnkR3lXsfchEkmMCLiVyT8l5FkkAJNPyUWSYXZt4BrEi6IAs5spssZZaB3GmCEV23AV1pZcA2s2VxGV3TB+c+tZRubIx4AVpFkURii2KNzYiUUWRRGJbFFTYHXWmtmt0/Rr2M9qmkOtucN3Dr7wNLFF0K0/R+qfVMK73U8oBPw9xBu1Va/aE3/szX1xMPxBoarStrT5XLace0d+69g/hbiPlkse9vbpXOXWL/LL2HqaFdD5tX8oRtKohlUQeuIbSjz1jAsrgEVxIwiEVwMcpAShEvjE5CBfGJnlIZ9CJckfQgWcpQ5DK2jmxbykWgyBS0c2LGiOxNMZFo5yFnId5R5EUus6oF3Kc5SWQKtiuSCHArlAaYgWxAs4h04FE6y+LAW2wA7ojK2AHdE1wYxZdEAuiM74gF6N1bAXWop2CbUU7GyL4AVxRaiuKLYo1sROKLYojFFsEUtgTggmqJTBBVUTPNgT+SpJxkt4tbNBGZwxh5eMoylLHzKoNVXbOdN6XSNiXrF9t/U5VENqgVRvlU8xEKeEtWsf/DZMZRuiv8tzTXzYL37tGtqgCV0JtNpPle8W16p+UMKYmDVWxsluisZ7AuqiEwgQqgFQgcucgOwgXwrOwrCIVmeTFkhCBb8stjWT+WVZHkFdZCUAxwK5VgmMDlE+UC+UD5RLNwZKVAlyFyiS5B7gB3Ei4hLgc+WCkIoUCMqgtVnHWS3AATqB7KxpOkGtqJxkAotrAL4Dm6oXZFZtrkMT3xF18RtkQFt6OhWwFlqKtgi5FGxvj0MVxRbFFcWi2MjVIiWQRdFFcZF0ZFMgyWwQTVEorYTUZ5gFUxDqYglIdUzFYwC6oh1EQOlh1LOfYIMqgFV1g1MmGVyZimwL64F8IlcJF8JGdsRZGJPkPoyJqSLoRQypwIOITujjSHKCGCuJzkQRyo78tFexjBvlo+5Qh1kHATg0RKeU6oFnIfJBgCKrO/KLEj5ktoA86wa2AbNg1okwF10BblQG9wuyTbUxoSZEBXkRHWShXkR6nTqYxRdEo2Cr4A+x0IvgYujSi2MEKllyJq6bNzrfsiN4xiWxURRFzLoRmUuv9iHNcohNdkRJCmYTVjz8meVa9gParo+Q2m6PlCCrFl5DasSXkxzrj7GaCq2AbTdAQVYb/MGU4b/MYbK4+xGhpth5QbVOPlGdrwpdpIKhhWeTFOtexGjrcfYJgombhi3dmXQrvRUopeUBolFEuRCBWXrsyS1C1dUy1TS8DHrqRF0Cda1NdYlsddXdD3QfaGMXjnPkMHr1iDCq82D6MSVbAg62VyTDVYn3PvQbpXhg0AczJKYW60Qljoh8iS8iwQikz6VRx4z7MpsjOJFprtCJTrYLbv4OzzbI9UVS1eP4kR2rwANdYu6AMiyL3GssuqfXYEyMKuX3WXQeOxiK+CfcV5VA4zdKkuj/AIEeVTZHydOlrwxi7Ig0C+vgKsymuqKPpS8I6Uc4GJ1ixXgsTgiuVEmc+hyN3D7Yix5cV2PnqSXYitNkyyOjMX/n5YFf1v7H3140FQ0DfugiHDSfdEHOhdhkW/X8zv8AiSa7javhOL7kr+Eq4QlZJ7RhFyk/ZIj87Tt4wGRQ+LZx6svweN4N7W2zgvMYc+37bmLyrueTa6b+i8ItWm2cnzOV8vk6L0VGPuWMjwbv/G6Uv8u5WLs9pQl/DC6fiFYjy/bY2HBmirP+ZWntbWlLb80H6b/yZ9R8P09cHNrhBg2GP8SX3Q1xfiVDukZm34b3ron/AGwK7gbJh+F/wcd6fQz6eBcHpeLx/jy67DejiHFs/Ev6PEZaDkQ6qX8M7CF8PzL+SEvhtT/CYZPeYOia9HFn0tKrfRHi2JrmRX+KRo9M44ujspPf9TJZ8PlHrDBM9AlokexTLSJLowDTuNYy9JI0GNqddi9GjFKpJ4fA+GK/o9sejZz6ZbHqtx9yplc8ZPsL5Mu0LAohru33ohdGr1y6vYldpMJewuy+Hn1gwW5Cwx5C+L6NMm0Ym6u+l+jexZjcWzg9prdFyy/2M186U+qAMnSIy6FeFxHVZ32fuMo3RfRkWo/2Aymdoc190R3/AD6/zbHpEopi/N02M190FNw75QjAf4gkvSSJrV65rZ+jD9a4Z6uK9zHZmHKtvc6FMarVxwxjbKxq59GgD6qQtWXKPdlv1nLybY1SjwmBRK9EVkAcXuFUV7mpxSEXRsbCKq5MlRQHw2iZZzx0BXTiyDasYGedsVvU2Z3GchDqqvYU8b2SjgXbd+SL/RyW5KrULJdAzL0C/Kosqb2U4NL/AKusf7IVpVWwlN8JoDyHTMZTmk+m57fVwlRPSFNL7Spct/dNnkmi6NdHIdOzhfCzlcZR3+0vZn6D0fAzng/Lurxn/lyioKMoNrtul6bna+It2TioPrngmj826piKuTRp/g5kOOq1RXSyq6Evdcu//YX8ZYE67ZuVarXM1yrfZfyab4GaHKeVbmNfYpqdUN/xWWL12/RL+zVbcno5Sk+1/sZ7aoo66U+yf7E0iWx45QQkgW3TapfehF/sAX8LY8vwbfoOtjuxNQJ7TH5fAVb9Y7fo0J8vgeUOkf4PR+U46ySdi6ZFwZ5X9Tzg+jGWCpxa6m7uxIvrFP8AYClp6X4UZ7rZ9SWSDWCrTcyW2z3HMHuAU0tdtg2CK6HLkcHyTcTmxYkc2NrgW7Qa7FjPqkzNazw6mm4o13KV3VprZlU62vujwRlE8mycedT7huncTTg1u914bY71/CS3MRlx2f7l1TjfHEkVnpOna/C1ddn+o1hkJrqeUYGa4tepq9P1V7IyXUSr/EDUXVqS2MzrGgxkm9h3i5nMvUtuipL1MqtcJZQjyDVdOcJNe4r+Wz0LiTTl6te5kPoZ6TTajfBMYmgGUSKfkk4xaNssMBpRYESW6FVVrQbVkmOcGhH1lLKvkMZ1WJhMKosqdrj4GBYF3I1ubLTOIqoR5p7KMY80m+iSQjhp8WKONKvlYNzT2cuWC995LdfwUbIaiyMPbF5EPG3xDhlZVd+JQqZVPZXv/wDW9Lpzdtjb6J8dpRxv+Iw5zsS2U65RUJ/qn0PF9Po55pf7nuOBwPRLSedr7bqdm/p23PR6iVekUIxX6/gmeVcZ8aT1G52SrVceb0guu3hs9X+EOsUXYrqpj8udLXzK/Tv+NPumeJ6vjKE2kav4K5UoapGC35bKLoTXZ7LmX9oNZpq7NI9vG3lBg/QZNEUS3PKImiR8cTPuYtyieSSOlM74x6vYCv1yuPR7id0I9ickhjJlM7EJbNecunoRqyJS9fUxW6jPSK5SyOVIurkB4tMn6sOhVsW0OUucBBMmfbHdjptwXH2xVaTlYl1Ees6/CqL2a3IWzWMLsjOSwKeJbktzAZdu7Dta152N+omi3JlmlocI5kZwnHXqaLTYv0Fmm6c216GqwdP229CrU2xQ8hmHJ+g2S9AfEw9vUJukoo4sueRGd15pJ/uY/wBB7xLqK9VuY/6YdvR1S+WMSxtki6GW/ANXqCZfG+D67HelH2gCIZy7oIrz4d/QGhGDLY48GUSUQGFOVDyHU5UPImhp0H32Cq9M/LY1+5mnCD8iH9GVD8yFHHVkJYFv2t2pQklv35jlejzf/N/nYjn8O5E62oShJ+JJbMqpjXC2E93TGeZ4cmpJo9e0jUc56ZKKhN18k0mk/umJq4KzoT5nUpLffaDSR6tpHFN1WGsb6BNzVbh9/wCw9+7On8Rtrt24a457JZyeDajzc75t/wBzTfCXUK6NTrna2k6rYJ7eilKPpuMdQ4B1DMs5vkwqTfefRDjhv4OZFU1O2+CXeMPtf2XW6/TvTyg5rLXS5/4LJ6TZxdjx/Fv+gJfx1SugLX8O6/TexvyH0cA4y67v9zy6UH5bGsi6zjz8sQafFd8/SKf7I1NPCmND8Cf6h1enVR6Qiv2Q9i9f5ZLDMPF5dvaX77h+Nw5fL7z2/U2CcV4Rx5UV3RHZHy0h7RRi8NRj95tjSnBhD0SKbdYqj1kgK7ieqPfcSVSfsOEOktj5yMpkcbQX3dhXkcZTl0b/AG9C3fL+mI3M3dmTGPq5JL3aQrzeJqa9/tcz8R9TDW6rZPy/19Sn6NdZ0TI/c/yeCtyY21bjGUt1Bcq/X1MrlZdlre7b3NBjcJ2T9ZJj3A4MjHZy/hko2Vw/FZZHBgcbQ5zfRmk0zhB+ja/o2+No9cOkUGKCQp22z/Q9rEOJoSj2GVWEo9gxgOdqUK16tGOVaXLeWJosusUUZXXtdUU0mhfrvFe+6izF52dKxtvc1UaN2NSlwgOarqTnJ+vpuKucIdLfYl9Cfg70NsFgDIRnJeSyGW0aB6fF9kc+qIPsdB6mHlDE8NQaLoaq15GX1DFkv8PJkHdSwA69bfkJr4ha7lq4ZTJrhJsplPTvsCUOJn5CquK2vxA64Nl2Jrgix9CiX0r7YhjXxi/zBlPGf+oU1cA2hMOALTNOOj9gOquONvxIKr49/wBQmo+Hdr/+YfT8NLO5klDRewGUfiD/AKkTfxD8MHq+GD7sOq+GMV1ZU1pV1ljwDv4gPyyizj2x9Gx3T8N6l1e4dVwHQuxHFPiLZLDMdLjC+XTf+ymWtZU+il/Z6LXwnQvwoKq0OmP4EPjxWG1nl22VPtL+y+nQMmfVS/s9SjgQXSK/hF0aEuxLNnhJD2M84xuCrX97cc4fBCX3mbDkPmiLjN9sewS4/DdUe24dTgQj0igpkJXxXVpFeyC7DCR1QJcoFbq9S77/AKeoHdrkn6Qg/wBWL5sI9CykOG0urBMnVa4dZL9BLZPIs9k/BV9RWS6sple30Rc2c1Pih+qgv3Mpn5dtje+5r48MruWPQYLsKNsYctZIHnT0ucn0ZdVw8+rRuLcWEPCE2dqMI77M0Q1c58RQxOtJjE++jxBs7V299hb9Nn5ZsjXZJZbDIihmhFWaihY6JLGOw1BgHV5qL682Iuji+5dHE9yiUIANqs2IbRmw8iKGJ7hFeH7madcPYGjpzYeUMKc6vyjJfR2l6Motqsf49v03Mz00Z+QPQ6M+t/iQyoyqvKPPtKwJL1c92/1HdGNL8xz7tNCL/IRt6cqvs0FwyIeUYynFl+YY0Ykvz/7mfOzoEzTKyPlE1YvImqwJbfe/3Ca8D/UWx1E/CLFJjL5q8nzvj5QFHCXlliwkXK61+ES3MueXHyRebE4sWPgnHGj4Huufof3FMtQXhlb1GXaLDPo8fBJVrwLZc+5CxIA+lWvpHY5/nPuMuRHNxfTyfch7f2Lvoc396TPlpKfVtjHmOSsH9PBdsWxAkdMguxdDEiuxJ2kXax7a4+A+1Fny0iErIorab7kJY2/VkZWP+lEXL0ijI1OK6eoozdVm/SK2HUsCPgGvxoJdDJNy7kVsyOVC2fVsX2aTJ9WafLvUekRFm5sv0NNNkn1wCFlmnRj1KPk1ksiTfcG+W/J0I5xyxn//2Q=="/>
          <p:cNvSpPr>
            <a:spLocks noChangeAspect="1" noChangeArrowheads="1"/>
          </p:cNvSpPr>
          <p:nvPr/>
        </p:nvSpPr>
        <p:spPr bwMode="auto">
          <a:xfrm>
            <a:off x="63500" y="-806450"/>
            <a:ext cx="25241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Calibri" pitchFamily="34" charset="0"/>
              </a:defRPr>
            </a:lvl1pPr>
            <a:lvl2pPr marL="742950" indent="-285750" eaLnBrk="0" hangingPunct="0">
              <a:spcBef>
                <a:spcPct val="20000"/>
              </a:spcBef>
              <a:buChar char="–"/>
              <a:defRPr sz="2800">
                <a:solidFill>
                  <a:schemeClr val="tx1"/>
                </a:solidFill>
                <a:latin typeface="Calibri" pitchFamily="34" charset="0"/>
              </a:defRPr>
            </a:lvl2pPr>
            <a:lvl3pPr marL="1143000" indent="-228600" eaLnBrk="0" hangingPunct="0">
              <a:spcBef>
                <a:spcPct val="20000"/>
              </a:spcBef>
              <a:buChar char="•"/>
              <a:defRPr sz="2400">
                <a:solidFill>
                  <a:schemeClr val="tx1"/>
                </a:solidFill>
                <a:latin typeface="Calibri" pitchFamily="34" charset="0"/>
              </a:defRPr>
            </a:lvl3pPr>
            <a:lvl4pPr marL="1600200" indent="-228600" eaLnBrk="0" hangingPunct="0">
              <a:spcBef>
                <a:spcPct val="20000"/>
              </a:spcBef>
              <a:buChar char="–"/>
              <a:defRPr sz="2000">
                <a:solidFill>
                  <a:schemeClr val="tx1"/>
                </a:solidFill>
                <a:latin typeface="Calibri" pitchFamily="34" charset="0"/>
              </a:defRPr>
            </a:lvl4pPr>
            <a:lvl5pPr marL="2057400" indent="-228600" eaLnBrk="0" hangingPunct="0">
              <a:spcBef>
                <a:spcPct val="20000"/>
              </a:spcBef>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457200" eaLnBrk="1" fontAlgn="base" hangingPunct="1">
              <a:lnSpc>
                <a:spcPct val="93000"/>
              </a:lnSpc>
              <a:spcBef>
                <a:spcPct val="0"/>
              </a:spcBef>
              <a:spcAft>
                <a:spcPct val="0"/>
              </a:spcAft>
              <a:buClr>
                <a:srgbClr val="000000"/>
              </a:buClr>
              <a:buFont typeface="Arial" charset="0"/>
              <a:buNone/>
            </a:pPr>
            <a:endParaRPr lang="en-PH" altLang="en-US" sz="1800" smtClean="0">
              <a:solidFill>
                <a:srgbClr val="002060"/>
              </a:solidFill>
              <a:latin typeface="Arial" charset="0"/>
              <a:ea typeface="Arial Unicode MS" pitchFamily="34" charset="-128"/>
              <a:cs typeface="Arial Unicode MS" pitchFamily="34" charset="-128"/>
            </a:endParaRPr>
          </a:p>
        </p:txBody>
      </p:sp>
      <p:sp>
        <p:nvSpPr>
          <p:cNvPr id="2053" name="AutoShape 7" descr="data:image/jpeg;base64,/9j/4AAQSkZJRgABAQAAAQABAAD/2wCEAAkGBhAQEBAPEBAQEA8QDQ8NDQ8OEA8PDQ0NFBAVFBQQFBIXGyYeFxkjGRQSHy8gIycpLCwsFR4xNTAqNSYrLSkBCQoKDgwOFA8PGCocHBwpKSkpKSkpLCwpLCkpKSkpKSkpKSkpKSkpLCkpKSkpKS4sKSkuKSkpKSk1LCk1MCwpKf/AABEIAL4BCQMBIgACEQEDEQH/xAAcAAACAwEBAQEAAAAAAAAAAAAEBQIDBgEHAAj/xAA5EAACAgECBQICCgAEBwEAAAAAAQIDBAURBhIxQVEhYQcTFBUiMkJScYGRoRYjYrEkQ3LB0eHwM//EABoBAAIDAQEAAAAAAAAAAAAAAAABAgMEBQb/xAArEQACAgEEAgAGAQUBAAAAAAAAAQIDEQQSITFBUQUTFCIyYYFCcZGhsSP/2gAMAwEAAhEDEQA/APIHigsoyg/DXRj5Un1mGpLZ/wA+DDHUY7Ii3Gan7S7r/wABKxRfkY0qpL+YyQ30vOjZ9mXpP+pfp7jtTS3x5QEI4nsXRw/YZwoL66UYJXsQqjgMujp45qoQVXjozy1LQCKOlsIhpJoK8YKqxDLPWMDOQ0b2L46J7GnrxUXxxUZpa2QGWjoXsXQ0H2NVDFRfDGRRLXSGZNaD7EvqH2NdHGRP6Mir66QGPWg+x99Rexr3jo48YPrZAY96GvBx6GvBrXjnPkIl9ZL2BknoS8EXoXsa50oj8hElrJewMl9R+x99Se39Gt+QvB99GXgf1kvYGQeh+xB6H7Gz+iIi8NElrJewMTLQvYrloXsbaWIvBW8VFi1svYGIlofsVS0T2NvPEQPZhrwWx1kgMVLR14KZ6UbC3GXgCupRojqpMDKz072IfV5oLa0UciNS1EhieJPcoUiaZoaEStpjNcsluhBmYMqpbrfl3+zI0MSU6lJbSW6ZOu11v9AD6RrKmlCb2n0T7S/9jqEjHahpsqnzLdx39H3ixroutc21dj2l0jJ9Jez9xX0KS+ZX0I0tVgXVaBVxDK4nImkAZTaGVTAK4htMTFYkAbXIvgwWuIRWjJJAEwkEVz9waCLoozSGExmT3KoRLlAqYyOxzlJ8h9yEcgVOBxQLGjjRJMZFwRzlR1xI7MnkR3lXsfchEkmMCLiVyT8l5FkkAJNPyUWSYXZt4BrEi6IAs5spssZZaB3GmCEV23AV1pZcA2s2VxGV3TB+c+tZRubIx4AVpFkURii2KNzYiUUWRRGJbFFTYHXWmtmt0/Rr2M9qmkOtucN3Dr7wNLFF0K0/R+qfVMK73U8oBPw9xBu1Va/aE3/szX1xMPxBoarStrT5XLace0d+69g/hbiPlkse9vbpXOXWL/LL2HqaFdD5tX8oRtKohlUQeuIbSjz1jAsrgEVxIwiEVwMcpAShEvjE5CBfGJnlIZ9CJckfQgWcpQ5DK2jmxbykWgyBS0c2LGiOxNMZFo5yFnId5R5EUus6oF3Kc5SWQKtiuSCHArlAaYgWxAs4h04FE6y+LAW2wA7ojK2AHdE1wYxZdEAuiM74gF6N1bAXWop2CbUU7GyL4AVxRaiuKLYo1sROKLYojFFsEUtgTggmqJTBBVUTPNgT+SpJxkt4tbNBGZwxh5eMoylLHzKoNVXbOdN6XSNiXrF9t/U5VENqgVRvlU8xEKeEtWsf/DZMZRuiv8tzTXzYL37tGtqgCV0JtNpPle8W16p+UMKYmDVWxsluisZ7AuqiEwgQqgFQgcucgOwgXwrOwrCIVmeTFkhCBb8stjWT+WVZHkFdZCUAxwK5VgmMDlE+UC+UD5RLNwZKVAlyFyiS5B7gB3Ei4hLgc+WCkIoUCMqgtVnHWS3AATqB7KxpOkGtqJxkAotrAL4Dm6oXZFZtrkMT3xF18RtkQFt6OhWwFlqKtgi5FGxvj0MVxRbFFcWi2MjVIiWQRdFFcZF0ZFMgyWwQTVEorYTUZ5gFUxDqYglIdUzFYwC6oh1EQOlh1LOfYIMqgFV1g1MmGVyZimwL64F8IlcJF8JGdsRZGJPkPoyJqSLoRQypwIOITujjSHKCGCuJzkQRyo78tFexjBvlo+5Qh1kHATg0RKeU6oFnIfJBgCKrO/KLEj5ktoA86wa2AbNg1okwF10BblQG9wuyTbUxoSZEBXkRHWShXkR6nTqYxRdEo2Cr4A+x0IvgYujSi2MEKllyJq6bNzrfsiN4xiWxURRFzLoRmUuv9iHNcohNdkRJCmYTVjz8meVa9gParo+Q2m6PlCCrFl5DasSXkxzrj7GaCq2AbTdAQVYb/MGU4b/MYbK4+xGhpth5QbVOPlGdrwpdpIKhhWeTFOtexGjrcfYJgombhi3dmXQrvRUopeUBolFEuRCBWXrsyS1C1dUy1TS8DHrqRF0Cda1NdYlsddXdD3QfaGMXjnPkMHr1iDCq82D6MSVbAg62VyTDVYn3PvQbpXhg0AczJKYW60Qljoh8iS8iwQikz6VRx4z7MpsjOJFprtCJTrYLbv4OzzbI9UVS1eP4kR2rwANdYu6AMiyL3GssuqfXYEyMKuX3WXQeOxiK+CfcV5VA4zdKkuj/AIEeVTZHydOlrwxi7Ig0C+vgKsymuqKPpS8I6Uc4GJ1ixXgsTgiuVEmc+hyN3D7Yix5cV2PnqSXYitNkyyOjMX/n5YFf1v7H3140FQ0DfugiHDSfdEHOhdhkW/X8zv8AiSa7javhOL7kr+Eq4QlZJ7RhFyk/ZIj87Tt4wGRQ+LZx6svweN4N7W2zgvMYc+37bmLyrueTa6b+i8ItWm2cnzOV8vk6L0VGPuWMjwbv/G6Uv8u5WLs9pQl/DC6fiFYjy/bY2HBmirP+ZWntbWlLb80H6b/yZ9R8P09cHNrhBg2GP8SX3Q1xfiVDukZm34b3ron/AGwK7gbJh+F/wcd6fQz6eBcHpeLx/jy67DejiHFs/Ev6PEZaDkQ6qX8M7CF8PzL+SEvhtT/CYZPeYOia9HFn0tKrfRHi2JrmRX+KRo9M44ujspPf9TJZ8PlHrDBM9AlokexTLSJLowDTuNYy9JI0GNqddi9GjFKpJ4fA+GK/o9sejZz6ZbHqtx9yplc8ZPsL5Mu0LAohru33ohdGr1y6vYldpMJewuy+Hn1gwW5Cwx5C+L6NMm0Ym6u+l+jexZjcWzg9prdFyy/2M186U+qAMnSIy6FeFxHVZ32fuMo3RfRkWo/2Aymdoc190R3/AD6/zbHpEopi/N02M190FNw75QjAf4gkvSSJrV65rZ+jD9a4Z6uK9zHZmHKtvc6FMarVxwxjbKxq59GgD6qQtWXKPdlv1nLybY1SjwmBRK9EVkAcXuFUV7mpxSEXRsbCKq5MlRQHw2iZZzx0BXTiyDasYGedsVvU2Z3GchDqqvYU8b2SjgXbd+SL/RyW5KrULJdAzL0C/Kosqb2U4NL/AKusf7IVpVWwlN8JoDyHTMZTmk+m57fVwlRPSFNL7Spct/dNnkmi6NdHIdOzhfCzlcZR3+0vZn6D0fAzng/Lurxn/lyioKMoNrtul6bna+It2TioPrngmj826piKuTRp/g5kOOq1RXSyq6Evdcu//YX8ZYE67ZuVarXM1yrfZfyab4GaHKeVbmNfYpqdUN/xWWL12/RL+zVbcno5Sk+1/sZ7aoo66U+yf7E0iWx45QQkgW3TapfehF/sAX8LY8vwbfoOtjuxNQJ7TH5fAVb9Y7fo0J8vgeUOkf4PR+U46ySdi6ZFwZ5X9Tzg+jGWCpxa6m7uxIvrFP8AYClp6X4UZ7rZ9SWSDWCrTcyW2z3HMHuAU0tdtg2CK6HLkcHyTcTmxYkc2NrgW7Qa7FjPqkzNazw6mm4o13KV3VprZlU62vujwRlE8mycedT7huncTTg1u914bY71/CS3MRlx2f7l1TjfHEkVnpOna/C1ddn+o1hkJrqeUYGa4tepq9P1V7IyXUSr/EDUXVqS2MzrGgxkm9h3i5nMvUtuipL1MqtcJZQjyDVdOcJNe4r+Wz0LiTTl6te5kPoZ6TTajfBMYmgGUSKfkk4xaNssMBpRYESW6FVVrQbVkmOcGhH1lLKvkMZ1WJhMKosqdrj4GBYF3I1ubLTOIqoR5p7KMY80m+iSQjhp8WKONKvlYNzT2cuWC995LdfwUbIaiyMPbF5EPG3xDhlZVd+JQqZVPZXv/wDW9Lpzdtjb6J8dpRxv+Iw5zsS2U65RUJ/qn0PF9Po55pf7nuOBwPRLSedr7bqdm/p23PR6iVekUIxX6/gmeVcZ8aT1G52SrVceb0guu3hs9X+EOsUXYrqpj8udLXzK/Tv+NPumeJ6vjKE2kav4K5UoapGC35bKLoTXZ7LmX9oNZpq7NI9vG3lBg/QZNEUS3PKImiR8cTPuYtyieSSOlM74x6vYCv1yuPR7id0I9ickhjJlM7EJbNecunoRqyJS9fUxW6jPSK5SyOVIurkB4tMn6sOhVsW0OUucBBMmfbHdjptwXH2xVaTlYl1Ees6/CqL2a3IWzWMLsjOSwKeJbktzAZdu7Dta152N+omi3JlmlocI5kZwnHXqaLTYv0Fmm6c216GqwdP229CrU2xQ8hmHJ+g2S9AfEw9vUJukoo4sueRGd15pJ/uY/wBB7xLqK9VuY/6YdvR1S+WMSxtki6GW/ANXqCZfG+D67HelH2gCIZy7oIrz4d/QGhGDLY48GUSUQGFOVDyHU5UPImhp0H32Cq9M/LY1+5mnCD8iH9GVD8yFHHVkJYFv2t2pQklv35jlejzf/N/nYjn8O5E62oShJ+JJbMqpjXC2E93TGeZ4cmpJo9e0jUc56ZKKhN18k0mk/umJq4KzoT5nUpLffaDSR6tpHFN1WGsb6BNzVbh9/wCw9+7On8Rtrt24a457JZyeDajzc75t/wBzTfCXUK6NTrna2k6rYJ7eilKPpuMdQ4B1DMs5vkwqTfefRDjhv4OZFU1O2+CXeMPtf2XW6/TvTyg5rLXS5/4LJ6TZxdjx/Fv+gJfx1SugLX8O6/TexvyH0cA4y67v9zy6UH5bGsi6zjz8sQafFd8/SKf7I1NPCmND8Cf6h1enVR6Qiv2Q9i9f5ZLDMPF5dvaX77h+Nw5fL7z2/U2CcV4Rx5UV3RHZHy0h7RRi8NRj95tjSnBhD0SKbdYqj1kgK7ieqPfcSVSfsOEOktj5yMpkcbQX3dhXkcZTl0b/AG9C3fL+mI3M3dmTGPq5JL3aQrzeJqa9/tcz8R9TDW6rZPy/19Sn6NdZ0TI/c/yeCtyY21bjGUt1Bcq/X1MrlZdlre7b3NBjcJ2T9ZJj3A4MjHZy/hko2Vw/FZZHBgcbQ5zfRmk0zhB+ja/o2+No9cOkUGKCQp22z/Q9rEOJoSj2GVWEo9gxgOdqUK16tGOVaXLeWJosusUUZXXtdUU0mhfrvFe+6izF52dKxtvc1UaN2NSlwgOarqTnJ+vpuKucIdLfYl9Cfg70NsFgDIRnJeSyGW0aB6fF9kc+qIPsdB6mHlDE8NQaLoaq15GX1DFkv8PJkHdSwA69bfkJr4ha7lq4ZTJrhJsplPTvsCUOJn5CquK2vxA64Nl2Jrgix9CiX0r7YhjXxi/zBlPGf+oU1cA2hMOALTNOOj9gOquONvxIKr49/wBQmo+Hdr/+YfT8NLO5klDRewGUfiD/AKkTfxD8MHq+GD7sOq+GMV1ZU1pV1ljwDv4gPyyizj2x9Gx3T8N6l1e4dVwHQuxHFPiLZLDMdLjC+XTf+ymWtZU+il/Z6LXwnQvwoKq0OmP4EPjxWG1nl22VPtL+y+nQMmfVS/s9SjgQXSK/hF0aEuxLNnhJD2M84xuCrX97cc4fBCX3mbDkPmiLjN9sewS4/DdUe24dTgQj0igpkJXxXVpFeyC7DCR1QJcoFbq9S77/AKeoHdrkn6Qg/wBWL5sI9CykOG0urBMnVa4dZL9BLZPIs9k/BV9RWS6sple30Rc2c1Pih+qgv3Mpn5dtje+5r48MruWPQYLsKNsYctZIHnT0ucn0ZdVw8+rRuLcWEPCE2dqMI77M0Q1c58RQxOtJjE++jxBs7V299hb9Nn5ZsjXZJZbDIihmhFWaihY6JLGOw1BgHV5qL682Iuji+5dHE9yiUIANqs2IbRmw8iKGJ7hFeH7madcPYGjpzYeUMKc6vyjJfR2l6Motqsf49v03Mz00Z+QPQ6M+t/iQyoyqvKPPtKwJL1c92/1HdGNL8xz7tNCL/IRt6cqvs0FwyIeUYynFl+YY0Ykvz/7mfOzoEzTKyPlE1YvImqwJbfe/3Ca8D/UWx1E/CLFJjL5q8nzvj5QFHCXlliwkXK61+ES3MueXHyRebE4sWPgnHGj4Huufof3FMtQXhlb1GXaLDPo8fBJVrwLZc+5CxIA+lWvpHY5/nPuMuRHNxfTyfch7f2Lvoc396TPlpKfVtjHmOSsH9PBdsWxAkdMguxdDEiuxJ2kXax7a4+A+1Fny0iErIorab7kJY2/VkZWP+lEXL0ijI1OK6eoozdVm/SK2HUsCPgGvxoJdDJNy7kVsyOVC2fVsX2aTJ9WafLvUekRFm5sv0NNNkn1wCFlmnRj1KPk1ksiTfcG+W/J0I5xyxn//2Q=="/>
          <p:cNvSpPr>
            <a:spLocks noChangeAspect="1" noChangeArrowheads="1"/>
          </p:cNvSpPr>
          <p:nvPr/>
        </p:nvSpPr>
        <p:spPr bwMode="auto">
          <a:xfrm>
            <a:off x="63500" y="-806450"/>
            <a:ext cx="25241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Calibri" pitchFamily="34" charset="0"/>
              </a:defRPr>
            </a:lvl1pPr>
            <a:lvl2pPr marL="742950" indent="-285750" eaLnBrk="0" hangingPunct="0">
              <a:spcBef>
                <a:spcPct val="20000"/>
              </a:spcBef>
              <a:buChar char="–"/>
              <a:defRPr sz="2800">
                <a:solidFill>
                  <a:schemeClr val="tx1"/>
                </a:solidFill>
                <a:latin typeface="Calibri" pitchFamily="34" charset="0"/>
              </a:defRPr>
            </a:lvl2pPr>
            <a:lvl3pPr marL="1143000" indent="-228600" eaLnBrk="0" hangingPunct="0">
              <a:spcBef>
                <a:spcPct val="20000"/>
              </a:spcBef>
              <a:buChar char="•"/>
              <a:defRPr sz="2400">
                <a:solidFill>
                  <a:schemeClr val="tx1"/>
                </a:solidFill>
                <a:latin typeface="Calibri" pitchFamily="34" charset="0"/>
              </a:defRPr>
            </a:lvl3pPr>
            <a:lvl4pPr marL="1600200" indent="-228600" eaLnBrk="0" hangingPunct="0">
              <a:spcBef>
                <a:spcPct val="20000"/>
              </a:spcBef>
              <a:buChar char="–"/>
              <a:defRPr sz="2000">
                <a:solidFill>
                  <a:schemeClr val="tx1"/>
                </a:solidFill>
                <a:latin typeface="Calibri" pitchFamily="34" charset="0"/>
              </a:defRPr>
            </a:lvl4pPr>
            <a:lvl5pPr marL="2057400" indent="-228600" eaLnBrk="0" hangingPunct="0">
              <a:spcBef>
                <a:spcPct val="20000"/>
              </a:spcBef>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457200" eaLnBrk="1" fontAlgn="base" hangingPunct="1">
              <a:lnSpc>
                <a:spcPct val="93000"/>
              </a:lnSpc>
              <a:spcBef>
                <a:spcPct val="0"/>
              </a:spcBef>
              <a:spcAft>
                <a:spcPct val="0"/>
              </a:spcAft>
              <a:buClr>
                <a:srgbClr val="000000"/>
              </a:buClr>
              <a:buFont typeface="Arial" charset="0"/>
              <a:buNone/>
            </a:pPr>
            <a:endParaRPr lang="en-PH" altLang="en-US" sz="1800" smtClean="0">
              <a:solidFill>
                <a:srgbClr val="002060"/>
              </a:solidFill>
              <a:latin typeface="Arial" charset="0"/>
              <a:ea typeface="Arial Unicode MS" pitchFamily="34" charset="-128"/>
              <a:cs typeface="Arial Unicode MS" pitchFamily="34" charset="-128"/>
            </a:endParaRPr>
          </a:p>
        </p:txBody>
      </p:sp>
      <p:sp>
        <p:nvSpPr>
          <p:cNvPr id="2054" name="AutoShape 9" descr="data:image/jpeg;base64,/9j/4AAQSkZJRgABAQAAAQABAAD/2wCEAAkGBhAQEBAPEBAQEA8QDQ8NDQ8OEA8PDQ0NFBAVFBQQFBIXGyYeFxkjGRQSHy8gIycpLCwsFR4xNTAqNSYrLSkBCQoKDgwOFA8PGCocHBwpKSkpKSkpLCwpLCkpKSkpKSkpKSkpKSkpLCkpKSkpKS4sKSkuKSkpKSk1LCk1MCwpKf/AABEIAL4BCQMBIgACEQEDEQH/xAAcAAACAwEBAQEAAAAAAAAAAAAEBQIDBgEHAAj/xAA5EAACAgECBQICCgAEBwEAAAAAAQIDBAURBhIxQVEhYQcTFBUiMkJScYGRoRYjYrEkQ3LB0eHwM//EABoBAAIDAQEAAAAAAAAAAAAAAAABAgMEBQb/xAArEQACAgEEAgAGAQUBAAAAAAAAAQIDEQQSITFBUQUTFCIyYYFCcZGhsSP/2gAMAwEAAhEDEQA/APIHigsoyg/DXRj5Un1mGpLZ/wA+DDHUY7Ii3Gan7S7r/wABKxRfkY0qpL+YyQ30vOjZ9mXpP+pfp7jtTS3x5QEI4nsXRw/YZwoL66UYJXsQqjgMujp45qoQVXjozy1LQCKOlsIhpJoK8YKqxDLPWMDOQ0b2L46J7GnrxUXxxUZpa2QGWjoXsXQ0H2NVDFRfDGRRLXSGZNaD7EvqH2NdHGRP6Mir66QGPWg+x99Rexr3jo48YPrZAY96GvBx6GvBrXjnPkIl9ZL2BknoS8EXoXsa50oj8hElrJewMl9R+x99Se39Gt+QvB99GXgf1kvYGQeh+xB6H7Gz+iIi8NElrJewMTLQvYrloXsbaWIvBW8VFi1svYGIlofsVS0T2NvPEQPZhrwWx1kgMVLR14KZ6UbC3GXgCupRojqpMDKz072IfV5oLa0UciNS1EhieJPcoUiaZoaEStpjNcsluhBmYMqpbrfl3+zI0MSU6lJbSW6ZOu11v9AD6RrKmlCb2n0T7S/9jqEjHahpsqnzLdx39H3ixroutc21dj2l0jJ9Jez9xX0KS+ZX0I0tVgXVaBVxDK4nImkAZTaGVTAK4htMTFYkAbXIvgwWuIRWjJJAEwkEVz9waCLoozSGExmT3KoRLlAqYyOxzlJ8h9yEcgVOBxQLGjjRJMZFwRzlR1xI7MnkR3lXsfchEkmMCLiVyT8l5FkkAJNPyUWSYXZt4BrEi6IAs5spssZZaB3GmCEV23AV1pZcA2s2VxGV3TB+c+tZRubIx4AVpFkURii2KNzYiUUWRRGJbFFTYHXWmtmt0/Rr2M9qmkOtucN3Dr7wNLFF0K0/R+qfVMK73U8oBPw9xBu1Va/aE3/szX1xMPxBoarStrT5XLace0d+69g/hbiPlkse9vbpXOXWL/LL2HqaFdD5tX8oRtKohlUQeuIbSjz1jAsrgEVxIwiEVwMcpAShEvjE5CBfGJnlIZ9CJckfQgWcpQ5DK2jmxbykWgyBS0c2LGiOxNMZFo5yFnId5R5EUus6oF3Kc5SWQKtiuSCHArlAaYgWxAs4h04FE6y+LAW2wA7ojK2AHdE1wYxZdEAuiM74gF6N1bAXWop2CbUU7GyL4AVxRaiuKLYo1sROKLYojFFsEUtgTggmqJTBBVUTPNgT+SpJxkt4tbNBGZwxh5eMoylLHzKoNVXbOdN6XSNiXrF9t/U5VENqgVRvlU8xEKeEtWsf/DZMZRuiv8tzTXzYL37tGtqgCV0JtNpPle8W16p+UMKYmDVWxsluisZ7AuqiEwgQqgFQgcucgOwgXwrOwrCIVmeTFkhCBb8stjWT+WVZHkFdZCUAxwK5VgmMDlE+UC+UD5RLNwZKVAlyFyiS5B7gB3Ei4hLgc+WCkIoUCMqgtVnHWS3AATqB7KxpOkGtqJxkAotrAL4Dm6oXZFZtrkMT3xF18RtkQFt6OhWwFlqKtgi5FGxvj0MVxRbFFcWi2MjVIiWQRdFFcZF0ZFMgyWwQTVEorYTUZ5gFUxDqYglIdUzFYwC6oh1EQOlh1LOfYIMqgFV1g1MmGVyZimwL64F8IlcJF8JGdsRZGJPkPoyJqSLoRQypwIOITujjSHKCGCuJzkQRyo78tFexjBvlo+5Qh1kHATg0RKeU6oFnIfJBgCKrO/KLEj5ktoA86wa2AbNg1okwF10BblQG9wuyTbUxoSZEBXkRHWShXkR6nTqYxRdEo2Cr4A+x0IvgYujSi2MEKllyJq6bNzrfsiN4xiWxURRFzLoRmUuv9iHNcohNdkRJCmYTVjz8meVa9gParo+Q2m6PlCCrFl5DasSXkxzrj7GaCq2AbTdAQVYb/MGU4b/MYbK4+xGhpth5QbVOPlGdrwpdpIKhhWeTFOtexGjrcfYJgombhi3dmXQrvRUopeUBolFEuRCBWXrsyS1C1dUy1TS8DHrqRF0Cda1NdYlsddXdD3QfaGMXjnPkMHr1iDCq82D6MSVbAg62VyTDVYn3PvQbpXhg0AczJKYW60Qljoh8iS8iwQikz6VRx4z7MpsjOJFprtCJTrYLbv4OzzbI9UVS1eP4kR2rwANdYu6AMiyL3GssuqfXYEyMKuX3WXQeOxiK+CfcV5VA4zdKkuj/AIEeVTZHydOlrwxi7Ig0C+vgKsymuqKPpS8I6Uc4GJ1ixXgsTgiuVEmc+hyN3D7Yix5cV2PnqSXYitNkyyOjMX/n5YFf1v7H3140FQ0DfugiHDSfdEHOhdhkW/X8zv8AiSa7javhOL7kr+Eq4QlZJ7RhFyk/ZIj87Tt4wGRQ+LZx6svweN4N7W2zgvMYc+37bmLyrueTa6b+i8ItWm2cnzOV8vk6L0VGPuWMjwbv/G6Uv8u5WLs9pQl/DC6fiFYjy/bY2HBmirP+ZWntbWlLb80H6b/yZ9R8P09cHNrhBg2GP8SX3Q1xfiVDukZm34b3ron/AGwK7gbJh+F/wcd6fQz6eBcHpeLx/jy67DejiHFs/Ev6PEZaDkQ6qX8M7CF8PzL+SEvhtT/CYZPeYOia9HFn0tKrfRHi2JrmRX+KRo9M44ujspPf9TJZ8PlHrDBM9AlokexTLSJLowDTuNYy9JI0GNqddi9GjFKpJ4fA+GK/o9sejZz6ZbHqtx9yplc8ZPsL5Mu0LAohru33ohdGr1y6vYldpMJewuy+Hn1gwW5Cwx5C+L6NMm0Ym6u+l+jexZjcWzg9prdFyy/2M186U+qAMnSIy6FeFxHVZ32fuMo3RfRkWo/2Aymdoc190R3/AD6/zbHpEopi/N02M190FNw75QjAf4gkvSSJrV65rZ+jD9a4Z6uK9zHZmHKtvc6FMarVxwxjbKxq59GgD6qQtWXKPdlv1nLybY1SjwmBRK9EVkAcXuFUV7mpxSEXRsbCKq5MlRQHw2iZZzx0BXTiyDasYGedsVvU2Z3GchDqqvYU8b2SjgXbd+SL/RyW5KrULJdAzL0C/Kosqb2U4NL/AKusf7IVpVWwlN8JoDyHTMZTmk+m57fVwlRPSFNL7Spct/dNnkmi6NdHIdOzhfCzlcZR3+0vZn6D0fAzng/Lurxn/lyioKMoNrtul6bna+It2TioPrngmj826piKuTRp/g5kOOq1RXSyq6Evdcu//YX8ZYE67ZuVarXM1yrfZfyab4GaHKeVbmNfYpqdUN/xWWL12/RL+zVbcno5Sk+1/sZ7aoo66U+yf7E0iWx45QQkgW3TapfehF/sAX8LY8vwbfoOtjuxNQJ7TH5fAVb9Y7fo0J8vgeUOkf4PR+U46ySdi6ZFwZ5X9Tzg+jGWCpxa6m7uxIvrFP8AYClp6X4UZ7rZ9SWSDWCrTcyW2z3HMHuAU0tdtg2CK6HLkcHyTcTmxYkc2NrgW7Qa7FjPqkzNazw6mm4o13KV3VprZlU62vujwRlE8mycedT7huncTTg1u914bY71/CS3MRlx2f7l1TjfHEkVnpOna/C1ddn+o1hkJrqeUYGa4tepq9P1V7IyXUSr/EDUXVqS2MzrGgxkm9h3i5nMvUtuipL1MqtcJZQjyDVdOcJNe4r+Wz0LiTTl6te5kPoZ6TTajfBMYmgGUSKfkk4xaNssMBpRYESW6FVVrQbVkmOcGhH1lLKvkMZ1WJhMKosqdrj4GBYF3I1ubLTOIqoR5p7KMY80m+iSQjhp8WKONKvlYNzT2cuWC995LdfwUbIaiyMPbF5EPG3xDhlZVd+JQqZVPZXv/wDW9Lpzdtjb6J8dpRxv+Iw5zsS2U65RUJ/qn0PF9Po55pf7nuOBwPRLSedr7bqdm/p23PR6iVekUIxX6/gmeVcZ8aT1G52SrVceb0guu3hs9X+EOsUXYrqpj8udLXzK/Tv+NPumeJ6vjKE2kav4K5UoapGC35bKLoTXZ7LmX9oNZpq7NI9vG3lBg/QZNEUS3PKImiR8cTPuYtyieSSOlM74x6vYCv1yuPR7id0I9ickhjJlM7EJbNecunoRqyJS9fUxW6jPSK5SyOVIurkB4tMn6sOhVsW0OUucBBMmfbHdjptwXH2xVaTlYl1Ees6/CqL2a3IWzWMLsjOSwKeJbktzAZdu7Dta152N+omi3JlmlocI5kZwnHXqaLTYv0Fmm6c216GqwdP229CrU2xQ8hmHJ+g2S9AfEw9vUJukoo4sueRGd15pJ/uY/wBB7xLqK9VuY/6YdvR1S+WMSxtki6GW/ANXqCZfG+D67HelH2gCIZy7oIrz4d/QGhGDLY48GUSUQGFOVDyHU5UPImhp0H32Cq9M/LY1+5mnCD8iH9GVD8yFHHVkJYFv2t2pQklv35jlejzf/N/nYjn8O5E62oShJ+JJbMqpjXC2E93TGeZ4cmpJo9e0jUc56ZKKhN18k0mk/umJq4KzoT5nUpLffaDSR6tpHFN1WGsb6BNzVbh9/wCw9+7On8Rtrt24a457JZyeDajzc75t/wBzTfCXUK6NTrna2k6rYJ7eilKPpuMdQ4B1DMs5vkwqTfefRDjhv4OZFU1O2+CXeMPtf2XW6/TvTyg5rLXS5/4LJ6TZxdjx/Fv+gJfx1SugLX8O6/TexvyH0cA4y67v9zy6UH5bGsi6zjz8sQafFd8/SKf7I1NPCmND8Cf6h1enVR6Qiv2Q9i9f5ZLDMPF5dvaX77h+Nw5fL7z2/U2CcV4Rx5UV3RHZHy0h7RRi8NRj95tjSnBhD0SKbdYqj1kgK7ieqPfcSVSfsOEOktj5yMpkcbQX3dhXkcZTl0b/AG9C3fL+mI3M3dmTGPq5JL3aQrzeJqa9/tcz8R9TDW6rZPy/19Sn6NdZ0TI/c/yeCtyY21bjGUt1Bcq/X1MrlZdlre7b3NBjcJ2T9ZJj3A4MjHZy/hko2Vw/FZZHBgcbQ5zfRmk0zhB+ja/o2+No9cOkUGKCQp22z/Q9rEOJoSj2GVWEo9gxgOdqUK16tGOVaXLeWJosusUUZXXtdUU0mhfrvFe+6izF52dKxtvc1UaN2NSlwgOarqTnJ+vpuKucIdLfYl9Cfg70NsFgDIRnJeSyGW0aB6fF9kc+qIPsdB6mHlDE8NQaLoaq15GX1DFkv8PJkHdSwA69bfkJr4ha7lq4ZTJrhJsplPTvsCUOJn5CquK2vxA64Nl2Jrgix9CiX0r7YhjXxi/zBlPGf+oU1cA2hMOALTNOOj9gOquONvxIKr49/wBQmo+Hdr/+YfT8NLO5klDRewGUfiD/AKkTfxD8MHq+GD7sOq+GMV1ZU1pV1ljwDv4gPyyizj2x9Gx3T8N6l1e4dVwHQuxHFPiLZLDMdLjC+XTf+ymWtZU+il/Z6LXwnQvwoKq0OmP4EPjxWG1nl22VPtL+y+nQMmfVS/s9SjgQXSK/hF0aEuxLNnhJD2M84xuCrX97cc4fBCX3mbDkPmiLjN9sewS4/DdUe24dTgQj0igpkJXxXVpFeyC7DCR1QJcoFbq9S77/AKeoHdrkn6Qg/wBWL5sI9CykOG0urBMnVa4dZL9BLZPIs9k/BV9RWS6sple30Rc2c1Pih+qgv3Mpn5dtje+5r48MruWPQYLsKNsYctZIHnT0ucn0ZdVw8+rRuLcWEPCE2dqMI77M0Q1c58RQxOtJjE++jxBs7V299hb9Nn5ZsjXZJZbDIihmhFWaihY6JLGOw1BgHV5qL682Iuji+5dHE9yiUIANqs2IbRmw8iKGJ7hFeH7madcPYGjpzYeUMKc6vyjJfR2l6Motqsf49v03Mz00Z+QPQ6M+t/iQyoyqvKPPtKwJL1c92/1HdGNL8xz7tNCL/IRt6cqvs0FwyIeUYynFl+YY0Ykvz/7mfOzoEzTKyPlE1YvImqwJbfe/3Ca8D/UWx1E/CLFJjL5q8nzvj5QFHCXlliwkXK61+ES3MueXHyRebE4sWPgnHGj4Huufof3FMtQXhlb1GXaLDPo8fBJVrwLZc+5CxIA+lWvpHY5/nPuMuRHNxfTyfch7f2Lvoc396TPlpKfVtjHmOSsH9PBdsWxAkdMguxdDEiuxJ2kXax7a4+A+1Fny0iErIorab7kJY2/VkZWP+lEXL0ijI1OK6eoozdVm/SK2HUsCPgGvxoJdDJNy7kVsyOVC2fVsX2aTJ9WafLvUekRFm5sv0NNNkn1wCFlmnRj1KPk1ksiTfcG+W/J0I5xyxn//2Q=="/>
          <p:cNvSpPr>
            <a:spLocks noChangeAspect="1" noChangeArrowheads="1"/>
          </p:cNvSpPr>
          <p:nvPr/>
        </p:nvSpPr>
        <p:spPr bwMode="auto">
          <a:xfrm>
            <a:off x="63500" y="-806450"/>
            <a:ext cx="25241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Calibri" pitchFamily="34" charset="0"/>
              </a:defRPr>
            </a:lvl1pPr>
            <a:lvl2pPr marL="742950" indent="-285750" eaLnBrk="0" hangingPunct="0">
              <a:spcBef>
                <a:spcPct val="20000"/>
              </a:spcBef>
              <a:buChar char="–"/>
              <a:defRPr sz="2800">
                <a:solidFill>
                  <a:schemeClr val="tx1"/>
                </a:solidFill>
                <a:latin typeface="Calibri" pitchFamily="34" charset="0"/>
              </a:defRPr>
            </a:lvl2pPr>
            <a:lvl3pPr marL="1143000" indent="-228600" eaLnBrk="0" hangingPunct="0">
              <a:spcBef>
                <a:spcPct val="20000"/>
              </a:spcBef>
              <a:buChar char="•"/>
              <a:defRPr sz="2400">
                <a:solidFill>
                  <a:schemeClr val="tx1"/>
                </a:solidFill>
                <a:latin typeface="Calibri" pitchFamily="34" charset="0"/>
              </a:defRPr>
            </a:lvl3pPr>
            <a:lvl4pPr marL="1600200" indent="-228600" eaLnBrk="0" hangingPunct="0">
              <a:spcBef>
                <a:spcPct val="20000"/>
              </a:spcBef>
              <a:buChar char="–"/>
              <a:defRPr sz="2000">
                <a:solidFill>
                  <a:schemeClr val="tx1"/>
                </a:solidFill>
                <a:latin typeface="Calibri" pitchFamily="34" charset="0"/>
              </a:defRPr>
            </a:lvl4pPr>
            <a:lvl5pPr marL="2057400" indent="-228600" eaLnBrk="0" hangingPunct="0">
              <a:spcBef>
                <a:spcPct val="20000"/>
              </a:spcBef>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457200" eaLnBrk="1" fontAlgn="base" hangingPunct="1">
              <a:lnSpc>
                <a:spcPct val="93000"/>
              </a:lnSpc>
              <a:spcBef>
                <a:spcPct val="0"/>
              </a:spcBef>
              <a:spcAft>
                <a:spcPct val="0"/>
              </a:spcAft>
              <a:buClr>
                <a:srgbClr val="000000"/>
              </a:buClr>
              <a:buFont typeface="Arial" charset="0"/>
              <a:buNone/>
            </a:pPr>
            <a:endParaRPr lang="en-PH" altLang="en-US" sz="1800" smtClean="0">
              <a:solidFill>
                <a:srgbClr val="002060"/>
              </a:solidFill>
              <a:latin typeface="Arial" charset="0"/>
              <a:ea typeface="Arial Unicode MS" pitchFamily="34" charset="-128"/>
              <a:cs typeface="Arial Unicode MS" pitchFamily="34" charset="-128"/>
            </a:endParaRPr>
          </a:p>
        </p:txBody>
      </p:sp>
      <p:sp>
        <p:nvSpPr>
          <p:cNvPr id="2055" name="AutoShape 11" descr="data:image/jpeg;base64,/9j/4AAQSkZJRgABAQAAAQABAAD/2wCEAAkGBhAQEBAPEBAQEA8QDQ8NDQ8OEA8PDQ0NFBAVFBQQFBIXGyYeFxkjGRQSHy8gIycpLCwsFR4xNTAqNSYrLSkBCQoKDgwOFA8PGCocHBwpKSkpKSkpLCwpLCkpKSkpKSkpKSkpKSkpLCkpKSkpKS4sKSkuKSkpKSk1LCk1MCwpKf/AABEIAL4BCQMBIgACEQEDEQH/xAAcAAACAwEBAQEAAAAAAAAAAAAEBQIDBgEHAAj/xAA5EAACAgECBQICCgAEBwEAAAAAAQIDBAURBhIxQVEhYQcTFBUiMkJScYGRoRYjYrEkQ3LB0eHwM//EABoBAAIDAQEAAAAAAAAAAAAAAAABAgMEBQb/xAArEQACAgEEAgAGAQUBAAAAAAAAAQIDEQQSITFBUQUTFCIyYYFCcZGhsSP/2gAMAwEAAhEDEQA/APIHigsoyg/DXRj5Un1mGpLZ/wA+DDHUY7Ii3Gan7S7r/wABKxRfkY0qpL+YyQ30vOjZ9mXpP+pfp7jtTS3x5QEI4nsXRw/YZwoL66UYJXsQqjgMujp45qoQVXjozy1LQCKOlsIhpJoK8YKqxDLPWMDOQ0b2L46J7GnrxUXxxUZpa2QGWjoXsXQ0H2NVDFRfDGRRLXSGZNaD7EvqH2NdHGRP6Mir66QGPWg+x99Rexr3jo48YPrZAY96GvBx6GvBrXjnPkIl9ZL2BknoS8EXoXsa50oj8hElrJewMl9R+x99Se39Gt+QvB99GXgf1kvYGQeh+xB6H7Gz+iIi8NElrJewMTLQvYrloXsbaWIvBW8VFi1svYGIlofsVS0T2NvPEQPZhrwWx1kgMVLR14KZ6UbC3GXgCupRojqpMDKz072IfV5oLa0UciNS1EhieJPcoUiaZoaEStpjNcsluhBmYMqpbrfl3+zI0MSU6lJbSW6ZOu11v9AD6RrKmlCb2n0T7S/9jqEjHahpsqnzLdx39H3ixroutc21dj2l0jJ9Jez9xX0KS+ZX0I0tVgXVaBVxDK4nImkAZTaGVTAK4htMTFYkAbXIvgwWuIRWjJJAEwkEVz9waCLoozSGExmT3KoRLlAqYyOxzlJ8h9yEcgVOBxQLGjjRJMZFwRzlR1xI7MnkR3lXsfchEkmMCLiVyT8l5FkkAJNPyUWSYXZt4BrEi6IAs5spssZZaB3GmCEV23AV1pZcA2s2VxGV3TB+c+tZRubIx4AVpFkURii2KNzYiUUWRRGJbFFTYHXWmtmt0/Rr2M9qmkOtucN3Dr7wNLFF0K0/R+qfVMK73U8oBPw9xBu1Va/aE3/szX1xMPxBoarStrT5XLace0d+69g/hbiPlkse9vbpXOXWL/LL2HqaFdD5tX8oRtKohlUQeuIbSjz1jAsrgEVxIwiEVwMcpAShEvjE5CBfGJnlIZ9CJckfQgWcpQ5DK2jmxbykWgyBS0c2LGiOxNMZFo5yFnId5R5EUus6oF3Kc5SWQKtiuSCHArlAaYgWxAs4h04FE6y+LAW2wA7ojK2AHdE1wYxZdEAuiM74gF6N1bAXWop2CbUU7GyL4AVxRaiuKLYo1sROKLYojFFsEUtgTggmqJTBBVUTPNgT+SpJxkt4tbNBGZwxh5eMoylLHzKoNVXbOdN6XSNiXrF9t/U5VENqgVRvlU8xEKeEtWsf/DZMZRuiv8tzTXzYL37tGtqgCV0JtNpPle8W16p+UMKYmDVWxsluisZ7AuqiEwgQqgFQgcucgOwgXwrOwrCIVmeTFkhCBb8stjWT+WVZHkFdZCUAxwK5VgmMDlE+UC+UD5RLNwZKVAlyFyiS5B7gB3Ei4hLgc+WCkIoUCMqgtVnHWS3AATqB7KxpOkGtqJxkAotrAL4Dm6oXZFZtrkMT3xF18RtkQFt6OhWwFlqKtgi5FGxvj0MVxRbFFcWi2MjVIiWQRdFFcZF0ZFMgyWwQTVEorYTUZ5gFUxDqYglIdUzFYwC6oh1EQOlh1LOfYIMqgFV1g1MmGVyZimwL64F8IlcJF8JGdsRZGJPkPoyJqSLoRQypwIOITujjSHKCGCuJzkQRyo78tFexjBvlo+5Qh1kHATg0RKeU6oFnIfJBgCKrO/KLEj5ktoA86wa2AbNg1okwF10BblQG9wuyTbUxoSZEBXkRHWShXkR6nTqYxRdEo2Cr4A+x0IvgYujSi2MEKllyJq6bNzrfsiN4xiWxURRFzLoRmUuv9iHNcohNdkRJCmYTVjz8meVa9gParo+Q2m6PlCCrFl5DasSXkxzrj7GaCq2AbTdAQVYb/MGU4b/MYbK4+xGhpth5QbVOPlGdrwpdpIKhhWeTFOtexGjrcfYJgombhi3dmXQrvRUopeUBolFEuRCBWXrsyS1C1dUy1TS8DHrqRF0Cda1NdYlsddXdD3QfaGMXjnPkMHr1iDCq82D6MSVbAg62VyTDVYn3PvQbpXhg0AczJKYW60Qljoh8iS8iwQikz6VRx4z7MpsjOJFprtCJTrYLbv4OzzbI9UVS1eP4kR2rwANdYu6AMiyL3GssuqfXYEyMKuX3WXQeOxiK+CfcV5VA4zdKkuj/AIEeVTZHydOlrwxi7Ig0C+vgKsymuqKPpS8I6Uc4GJ1ixXgsTgiuVEmc+hyN3D7Yix5cV2PnqSXYitNkyyOjMX/n5YFf1v7H3140FQ0DfugiHDSfdEHOhdhkW/X8zv8AiSa7javhOL7kr+Eq4QlZJ7RhFyk/ZIj87Tt4wGRQ+LZx6svweN4N7W2zgvMYc+37bmLyrueTa6b+i8ItWm2cnzOV8vk6L0VGPuWMjwbv/G6Uv8u5WLs9pQl/DC6fiFYjy/bY2HBmirP+ZWntbWlLb80H6b/yZ9R8P09cHNrhBg2GP8SX3Q1xfiVDukZm34b3ron/AGwK7gbJh+F/wcd6fQz6eBcHpeLx/jy67DejiHFs/Ev6PEZaDkQ6qX8M7CF8PzL+SEvhtT/CYZPeYOia9HFn0tKrfRHi2JrmRX+KRo9M44ujspPf9TJZ8PlHrDBM9AlokexTLSJLowDTuNYy9JI0GNqddi9GjFKpJ4fA+GK/o9sejZz6ZbHqtx9yplc8ZPsL5Mu0LAohru33ohdGr1y6vYldpMJewuy+Hn1gwW5Cwx5C+L6NMm0Ym6u+l+jexZjcWzg9prdFyy/2M186U+qAMnSIy6FeFxHVZ32fuMo3RfRkWo/2Aymdoc190R3/AD6/zbHpEopi/N02M190FNw75QjAf4gkvSSJrV65rZ+jD9a4Z6uK9zHZmHKtvc6FMarVxwxjbKxq59GgD6qQtWXKPdlv1nLybY1SjwmBRK9EVkAcXuFUV7mpxSEXRsbCKq5MlRQHw2iZZzx0BXTiyDasYGedsVvU2Z3GchDqqvYU8b2SjgXbd+SL/RyW5KrULJdAzL0C/Kosqb2U4NL/AKusf7IVpVWwlN8JoDyHTMZTmk+m57fVwlRPSFNL7Spct/dNnkmi6NdHIdOzhfCzlcZR3+0vZn6D0fAzng/Lurxn/lyioKMoNrtul6bna+It2TioPrngmj826piKuTRp/g5kOOq1RXSyq6Evdcu//YX8ZYE67ZuVarXM1yrfZfyab4GaHKeVbmNfYpqdUN/xWWL12/RL+zVbcno5Sk+1/sZ7aoo66U+yf7E0iWx45QQkgW3TapfehF/sAX8LY8vwbfoOtjuxNQJ7TH5fAVb9Y7fo0J8vgeUOkf4PR+U46ySdi6ZFwZ5X9Tzg+jGWCpxa6m7uxIvrFP8AYClp6X4UZ7rZ9SWSDWCrTcyW2z3HMHuAU0tdtg2CK6HLkcHyTcTmxYkc2NrgW7Qa7FjPqkzNazw6mm4o13KV3VprZlU62vujwRlE8mycedT7huncTTg1u914bY71/CS3MRlx2f7l1TjfHEkVnpOna/C1ddn+o1hkJrqeUYGa4tepq9P1V7IyXUSr/EDUXVqS2MzrGgxkm9h3i5nMvUtuipL1MqtcJZQjyDVdOcJNe4r+Wz0LiTTl6te5kPoZ6TTajfBMYmgGUSKfkk4xaNssMBpRYESW6FVVrQbVkmOcGhH1lLKvkMZ1WJhMKosqdrj4GBYF3I1ubLTOIqoR5p7KMY80m+iSQjhp8WKONKvlYNzT2cuWC995LdfwUbIaiyMPbF5EPG3xDhlZVd+JQqZVPZXv/wDW9Lpzdtjb6J8dpRxv+Iw5zsS2U65RUJ/qn0PF9Po55pf7nuOBwPRLSedr7bqdm/p23PR6iVekUIxX6/gmeVcZ8aT1G52SrVceb0guu3hs9X+EOsUXYrqpj8udLXzK/Tv+NPumeJ6vjKE2kav4K5UoapGC35bKLoTXZ7LmX9oNZpq7NI9vG3lBg/QZNEUS3PKImiR8cTPuYtyieSSOlM74x6vYCv1yuPR7id0I9ickhjJlM7EJbNecunoRqyJS9fUxW6jPSK5SyOVIurkB4tMn6sOhVsW0OUucBBMmfbHdjptwXH2xVaTlYl1Ees6/CqL2a3IWzWMLsjOSwKeJbktzAZdu7Dta152N+omi3JlmlocI5kZwnHXqaLTYv0Fmm6c216GqwdP229CrU2xQ8hmHJ+g2S9AfEw9vUJukoo4sueRGd15pJ/uY/wBB7xLqK9VuY/6YdvR1S+WMSxtki6GW/ANXqCZfG+D67HelH2gCIZy7oIrz4d/QGhGDLY48GUSUQGFOVDyHU5UPImhp0H32Cq9M/LY1+5mnCD8iH9GVD8yFHHVkJYFv2t2pQklv35jlejzf/N/nYjn8O5E62oShJ+JJbMqpjXC2E93TGeZ4cmpJo9e0jUc56ZKKhN18k0mk/umJq4KzoT5nUpLffaDSR6tpHFN1WGsb6BNzVbh9/wCw9+7On8Rtrt24a457JZyeDajzc75t/wBzTfCXUK6NTrna2k6rYJ7eilKPpuMdQ4B1DMs5vkwqTfefRDjhv4OZFU1O2+CXeMPtf2XW6/TvTyg5rLXS5/4LJ6TZxdjx/Fv+gJfx1SugLX8O6/TexvyH0cA4y67v9zy6UH5bGsi6zjz8sQafFd8/SKf7I1NPCmND8Cf6h1enVR6Qiv2Q9i9f5ZLDMPF5dvaX77h+Nw5fL7z2/U2CcV4Rx5UV3RHZHy0h7RRi8NRj95tjSnBhD0SKbdYqj1kgK7ieqPfcSVSfsOEOktj5yMpkcbQX3dhXkcZTl0b/AG9C3fL+mI3M3dmTGPq5JL3aQrzeJqa9/tcz8R9TDW6rZPy/19Sn6NdZ0TI/c/yeCtyY21bjGUt1Bcq/X1MrlZdlre7b3NBjcJ2T9ZJj3A4MjHZy/hko2Vw/FZZHBgcbQ5zfRmk0zhB+ja/o2+No9cOkUGKCQp22z/Q9rEOJoSj2GVWEo9gxgOdqUK16tGOVaXLeWJosusUUZXXtdUU0mhfrvFe+6izF52dKxtvc1UaN2NSlwgOarqTnJ+vpuKucIdLfYl9Cfg70NsFgDIRnJeSyGW0aB6fF9kc+qIPsdB6mHlDE8NQaLoaq15GX1DFkv8PJkHdSwA69bfkJr4ha7lq4ZTJrhJsplPTvsCUOJn5CquK2vxA64Nl2Jrgix9CiX0r7YhjXxi/zBlPGf+oU1cA2hMOALTNOOj9gOquONvxIKr49/wBQmo+Hdr/+YfT8NLO5klDRewGUfiD/AKkTfxD8MHq+GD7sOq+GMV1ZU1pV1ljwDv4gPyyizj2x9Gx3T8N6l1e4dVwHQuxHFPiLZLDMdLjC+XTf+ymWtZU+il/Z6LXwnQvwoKq0OmP4EPjxWG1nl22VPtL+y+nQMmfVS/s9SjgQXSK/hF0aEuxLNnhJD2M84xuCrX97cc4fBCX3mbDkPmiLjN9sewS4/DdUe24dTgQj0igpkJXxXVpFeyC7DCR1QJcoFbq9S77/AKeoHdrkn6Qg/wBWL5sI9CykOG0urBMnVa4dZL9BLZPIs9k/BV9RWS6sple30Rc2c1Pih+qgv3Mpn5dtje+5r48MruWPQYLsKNsYctZIHnT0ucn0ZdVw8+rRuLcWEPCE2dqMI77M0Q1c58RQxOtJjE++jxBs7V299hb9Nn5ZsjXZJZbDIihmhFWaihY6JLGOw1BgHV5qL682Iuji+5dHE9yiUIANqs2IbRmw8iKGJ7hFeH7madcPYGjpzYeUMKc6vyjJfR2l6Motqsf49v03Mz00Z+QPQ6M+t/iQyoyqvKPPtKwJL1c92/1HdGNL8xz7tNCL/IRt6cqvs0FwyIeUYynFl+YY0Ykvz/7mfOzoEzTKyPlE1YvImqwJbfe/3Ca8D/UWx1E/CLFJjL5q8nzvj5QFHCXlliwkXK61+ES3MueXHyRebE4sWPgnHGj4Huufof3FMtQXhlb1GXaLDPo8fBJVrwLZc+5CxIA+lWvpHY5/nPuMuRHNxfTyfch7f2Lvoc396TPlpKfVtjHmOSsH9PBdsWxAkdMguxdDEiuxJ2kXax7a4+A+1Fny0iErIorab7kJY2/VkZWP+lEXL0ijI1OK6eoozdVm/SK2HUsCPgGvxoJdDJNy7kVsyOVC2fVsX2aTJ9WafLvUekRFm5sv0NNNkn1wCFlmnRj1KPk1ksiTfcG+W/J0I5xyxn//2Q=="/>
          <p:cNvSpPr>
            <a:spLocks noChangeAspect="1" noChangeArrowheads="1"/>
          </p:cNvSpPr>
          <p:nvPr/>
        </p:nvSpPr>
        <p:spPr bwMode="auto">
          <a:xfrm>
            <a:off x="63500" y="-806450"/>
            <a:ext cx="25241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Calibri" pitchFamily="34" charset="0"/>
              </a:defRPr>
            </a:lvl1pPr>
            <a:lvl2pPr marL="742950" indent="-285750" eaLnBrk="0" hangingPunct="0">
              <a:spcBef>
                <a:spcPct val="20000"/>
              </a:spcBef>
              <a:buChar char="–"/>
              <a:defRPr sz="2800">
                <a:solidFill>
                  <a:schemeClr val="tx1"/>
                </a:solidFill>
                <a:latin typeface="Calibri" pitchFamily="34" charset="0"/>
              </a:defRPr>
            </a:lvl2pPr>
            <a:lvl3pPr marL="1143000" indent="-228600" eaLnBrk="0" hangingPunct="0">
              <a:spcBef>
                <a:spcPct val="20000"/>
              </a:spcBef>
              <a:buChar char="•"/>
              <a:defRPr sz="2400">
                <a:solidFill>
                  <a:schemeClr val="tx1"/>
                </a:solidFill>
                <a:latin typeface="Calibri" pitchFamily="34" charset="0"/>
              </a:defRPr>
            </a:lvl3pPr>
            <a:lvl4pPr marL="1600200" indent="-228600" eaLnBrk="0" hangingPunct="0">
              <a:spcBef>
                <a:spcPct val="20000"/>
              </a:spcBef>
              <a:buChar char="–"/>
              <a:defRPr sz="2000">
                <a:solidFill>
                  <a:schemeClr val="tx1"/>
                </a:solidFill>
                <a:latin typeface="Calibri" pitchFamily="34" charset="0"/>
              </a:defRPr>
            </a:lvl4pPr>
            <a:lvl5pPr marL="2057400" indent="-228600" eaLnBrk="0" hangingPunct="0">
              <a:spcBef>
                <a:spcPct val="20000"/>
              </a:spcBef>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457200" eaLnBrk="1" fontAlgn="base" hangingPunct="1">
              <a:lnSpc>
                <a:spcPct val="93000"/>
              </a:lnSpc>
              <a:spcBef>
                <a:spcPct val="0"/>
              </a:spcBef>
              <a:spcAft>
                <a:spcPct val="0"/>
              </a:spcAft>
              <a:buClr>
                <a:srgbClr val="000000"/>
              </a:buClr>
              <a:buFont typeface="Arial" charset="0"/>
              <a:buNone/>
            </a:pPr>
            <a:endParaRPr lang="en-PH" altLang="en-US" sz="1800" smtClean="0">
              <a:solidFill>
                <a:srgbClr val="002060"/>
              </a:solidFill>
              <a:latin typeface="Arial" charset="0"/>
              <a:ea typeface="Arial Unicode MS" pitchFamily="34" charset="-128"/>
              <a:cs typeface="Arial Unicode MS" pitchFamily="34" charset="-128"/>
            </a:endParaRPr>
          </a:p>
        </p:txBody>
      </p:sp>
      <p:pic>
        <p:nvPicPr>
          <p:cNvPr id="2056" name="Picture 13" descr="http://i.bnet.com/blogs/discovery_video_water_droplet_bounce_surface_tens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3450" y="3429000"/>
            <a:ext cx="371475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pPr>
              <a:defRPr/>
            </a:pPr>
            <a:fld id="{027AFB12-14AB-4B64-AC40-55EFA89D3939}" type="datetime1">
              <a:rPr lang="en-US" smtClean="0">
                <a:solidFill>
                  <a:prstClr val="black">
                    <a:tint val="75000"/>
                  </a:prstClr>
                </a:solidFill>
              </a:rPr>
              <a:t>5/18/2015</a:t>
            </a:fld>
            <a:endParaRPr lang="en-GB">
              <a:solidFill>
                <a:prstClr val="black">
                  <a:tint val="75000"/>
                </a:prstClr>
              </a:solidFill>
            </a:endParaRPr>
          </a:p>
        </p:txBody>
      </p:sp>
      <p:sp>
        <p:nvSpPr>
          <p:cNvPr id="3" name="Slide Number Placeholder 2"/>
          <p:cNvSpPr>
            <a:spLocks noGrp="1"/>
          </p:cNvSpPr>
          <p:nvPr>
            <p:ph type="sldNum" sz="quarter" idx="12"/>
          </p:nvPr>
        </p:nvSpPr>
        <p:spPr/>
        <p:txBody>
          <a:bodyPr/>
          <a:lstStyle/>
          <a:p>
            <a:pPr>
              <a:defRPr/>
            </a:pPr>
            <a:fld id="{87D1EB9E-CB3D-46EF-AB70-82BBA37E60F3}" type="slidenum">
              <a:rPr lang="en-GB" smtClean="0">
                <a:solidFill>
                  <a:prstClr val="black">
                    <a:tint val="75000"/>
                  </a:prstClr>
                </a:solidFill>
              </a:rPr>
              <a:pPr>
                <a:defRPr/>
              </a:pPr>
              <a:t>1</a:t>
            </a:fld>
            <a:endParaRPr lang="en-GB">
              <a:solidFill>
                <a:prstClr val="black">
                  <a:tint val="75000"/>
                </a:prstClr>
              </a:solidFill>
            </a:endParaRPr>
          </a:p>
        </p:txBody>
      </p:sp>
    </p:spTree>
    <p:extLst>
      <p:ext uri="{BB962C8B-B14F-4D97-AF65-F5344CB8AC3E}">
        <p14:creationId xmlns:p14="http://schemas.microsoft.com/office/powerpoint/2010/main" val="2097338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Date Placeholder 3"/>
          <p:cNvSpPr>
            <a:spLocks noGrp="1"/>
          </p:cNvSpPr>
          <p:nvPr>
            <p:ph type="dt" sz="half" idx="10"/>
          </p:nvPr>
        </p:nvSpPr>
        <p:spPr/>
        <p:txBody>
          <a:bodyPr/>
          <a:lstStyle/>
          <a:p>
            <a:fld id="{A06E8C31-5FC5-489B-810E-2BD9D7511EC4}" type="datetime1">
              <a:rPr lang="en-US" smtClean="0"/>
              <a:t>5/18/2015</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1" y="2062717"/>
            <a:ext cx="2991292" cy="2605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9143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Content Placeholder 3"/>
          <p:cNvSpPr>
            <a:spLocks noGrp="1"/>
          </p:cNvSpPr>
          <p:nvPr>
            <p:ph idx="1"/>
          </p:nvPr>
        </p:nvSpPr>
        <p:spPr/>
        <p:txBody>
          <a:bodyPr/>
          <a:lstStyle/>
          <a:p>
            <a:endParaRPr lang="en-US" dirty="0"/>
          </a:p>
        </p:txBody>
      </p:sp>
      <p:pic>
        <p:nvPicPr>
          <p:cNvPr id="1027" name="Picture 3" descr="C:\Users\best\Desktop\400px-Contact_angle.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524000"/>
            <a:ext cx="7391400" cy="3505200"/>
          </a:xfrm>
          <a:prstGeom prst="rect">
            <a:avLst/>
          </a:prstGeom>
          <a:noFill/>
          <a:extLst>
            <a:ext uri="{909E8E84-426E-40DD-AFC4-6F175D3DCCD1}">
              <a14:hiddenFill xmlns:a14="http://schemas.microsoft.com/office/drawing/2010/main">
                <a:solidFill>
                  <a:srgbClr val="FFFFFF"/>
                </a:solidFill>
              </a14:hiddenFill>
            </a:ext>
          </a:extLst>
        </p:spPr>
      </p:pic>
      <p:sp>
        <p:nvSpPr>
          <p:cNvPr id="3" name="Date Placeholder 2"/>
          <p:cNvSpPr>
            <a:spLocks noGrp="1"/>
          </p:cNvSpPr>
          <p:nvPr>
            <p:ph type="dt" sz="half" idx="10"/>
          </p:nvPr>
        </p:nvSpPr>
        <p:spPr/>
        <p:txBody>
          <a:bodyPr/>
          <a:lstStyle/>
          <a:p>
            <a:fld id="{4A961042-60C0-4AB4-8FA0-8D7903A431F6}" type="datetime1">
              <a:rPr lang="en-US" smtClean="0"/>
              <a:t>5/18/2015</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dirty="0"/>
          </a:p>
        </p:txBody>
      </p:sp>
    </p:spTree>
    <p:extLst>
      <p:ext uri="{BB962C8B-B14F-4D97-AF65-F5344CB8AC3E}">
        <p14:creationId xmlns:p14="http://schemas.microsoft.com/office/powerpoint/2010/main" val="4773432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1143000"/>
            <a:ext cx="7924799" cy="5029200"/>
          </a:xfrm>
          <a:prstGeom prst="rect">
            <a:avLst/>
          </a:prstGeom>
          <a:ln w="12700">
            <a:solidFill>
              <a:schemeClr val="tx1"/>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sp>
        <p:nvSpPr>
          <p:cNvPr id="2" name="Date Placeholder 1"/>
          <p:cNvSpPr>
            <a:spLocks noGrp="1"/>
          </p:cNvSpPr>
          <p:nvPr>
            <p:ph type="dt" sz="half" idx="10"/>
          </p:nvPr>
        </p:nvSpPr>
        <p:spPr/>
        <p:txBody>
          <a:bodyPr/>
          <a:lstStyle/>
          <a:p>
            <a:fld id="{0183CD3A-CBC5-4FF5-ACD0-9F38D406A221}" type="datetime1">
              <a:rPr lang="en-US" smtClean="0"/>
              <a:t>5/18/2015</a:t>
            </a:fld>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dirty="0"/>
          </a:p>
        </p:txBody>
      </p:sp>
    </p:spTree>
    <p:extLst>
      <p:ext uri="{BB962C8B-B14F-4D97-AF65-F5344CB8AC3E}">
        <p14:creationId xmlns:p14="http://schemas.microsoft.com/office/powerpoint/2010/main" val="1921758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style>
          <a:lnRef idx="2">
            <a:schemeClr val="dk1"/>
          </a:lnRef>
          <a:fillRef idx="1">
            <a:schemeClr val="lt1"/>
          </a:fillRef>
          <a:effectRef idx="0">
            <a:schemeClr val="dk1"/>
          </a:effectRef>
          <a:fontRef idx="minor">
            <a:schemeClr val="dk1"/>
          </a:fontRef>
        </p:style>
        <p:txBody>
          <a:bodyPr/>
          <a:lstStyle/>
          <a:p>
            <a:r>
              <a:rPr lang="en-US" dirty="0" smtClean="0"/>
              <a:t>At equilibrium :</a:t>
            </a:r>
          </a:p>
          <a:p>
            <a:pPr marL="0" indent="0" algn="ctr">
              <a:buNone/>
            </a:pPr>
            <a:r>
              <a:rPr lang="en-US" sz="3600" dirty="0"/>
              <a:t> </a:t>
            </a:r>
            <a:r>
              <a:rPr lang="en-US" sz="3600" dirty="0" smtClean="0"/>
              <a:t>Y s = Ys L+ y L Cos Ø</a:t>
            </a:r>
          </a:p>
          <a:p>
            <a:pPr marL="0" indent="0">
              <a:buNone/>
            </a:pPr>
            <a:r>
              <a:rPr lang="en-US" dirty="0" smtClean="0"/>
              <a:t>Which is known as young </a:t>
            </a:r>
            <a:r>
              <a:rPr lang="en-US" dirty="0">
                <a:solidFill>
                  <a:prstClr val="black"/>
                </a:solidFill>
              </a:rPr>
              <a:t>´ </a:t>
            </a:r>
            <a:r>
              <a:rPr lang="en-US" dirty="0" smtClean="0"/>
              <a:t>s equation</a:t>
            </a:r>
          </a:p>
          <a:p>
            <a:pPr marL="0" indent="0">
              <a:buNone/>
            </a:pPr>
            <a:r>
              <a:rPr lang="en-US" dirty="0" smtClean="0"/>
              <a:t>The work of adhesion between the solid and the liquid is given : </a:t>
            </a:r>
          </a:p>
          <a:p>
            <a:pPr marL="0" indent="0" algn="ctr">
              <a:buNone/>
            </a:pPr>
            <a:r>
              <a:rPr lang="en-US" sz="3600" dirty="0" smtClean="0"/>
              <a:t>Wa = WsL = YL (1+CosØ )</a:t>
            </a:r>
          </a:p>
          <a:p>
            <a:pPr marL="0" indent="0">
              <a:buNone/>
            </a:pPr>
            <a:r>
              <a:rPr lang="en-US" dirty="0" smtClean="0"/>
              <a:t>Spreading coefficient :</a:t>
            </a:r>
          </a:p>
          <a:p>
            <a:pPr marL="0" indent="0" algn="ctr">
              <a:buNone/>
            </a:pPr>
            <a:r>
              <a:rPr lang="en-US" sz="3600" dirty="0" smtClean="0"/>
              <a:t>S</a:t>
            </a:r>
            <a:r>
              <a:rPr lang="en-US" sz="3600" dirty="0"/>
              <a:t>= </a:t>
            </a:r>
            <a:r>
              <a:rPr lang="en-US" sz="3600" dirty="0" smtClean="0"/>
              <a:t>YL(CosØ-1)</a:t>
            </a:r>
          </a:p>
          <a:p>
            <a:pPr marL="0" indent="0" algn="ctr">
              <a:buNone/>
            </a:pPr>
            <a:endParaRPr lang="en-US" sz="3600" dirty="0"/>
          </a:p>
        </p:txBody>
      </p:sp>
      <p:sp>
        <p:nvSpPr>
          <p:cNvPr id="2" name="Date Placeholder 1"/>
          <p:cNvSpPr>
            <a:spLocks noGrp="1"/>
          </p:cNvSpPr>
          <p:nvPr>
            <p:ph type="dt" sz="half" idx="10"/>
          </p:nvPr>
        </p:nvSpPr>
        <p:spPr/>
        <p:txBody>
          <a:bodyPr/>
          <a:lstStyle/>
          <a:p>
            <a:fld id="{FB44AB66-0632-4A76-94E0-4E6AB79672E2}" type="datetime1">
              <a:rPr lang="en-US" smtClean="0"/>
              <a:t>5/18/2015</a:t>
            </a:fld>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dirty="0"/>
          </a:p>
        </p:txBody>
      </p:sp>
    </p:spTree>
    <p:extLst>
      <p:ext uri="{BB962C8B-B14F-4D97-AF65-F5344CB8AC3E}">
        <p14:creationId xmlns:p14="http://schemas.microsoft.com/office/powerpoint/2010/main" val="17537126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fontAlgn="base">
              <a:lnSpc>
                <a:spcPct val="120000"/>
              </a:lnSpc>
              <a:spcBef>
                <a:spcPct val="0"/>
              </a:spcBef>
              <a:spcAft>
                <a:spcPct val="0"/>
              </a:spcAft>
            </a:pPr>
            <a:r>
              <a:rPr lang="en-US" altLang="zh-TW" sz="2800" b="1" dirty="0">
                <a:solidFill>
                  <a:srgbClr val="000000"/>
                </a:solidFill>
                <a:latin typeface="Tahoma" pitchFamily="34" charset="0"/>
                <a:ea typeface="新細明體" charset="-120"/>
                <a:cs typeface="Tahoma" pitchFamily="34" charset="0"/>
              </a:rPr>
              <a:t>A contact angle is lower than 90°, the solid is called </a:t>
            </a:r>
            <a:r>
              <a:rPr lang="en-US" altLang="zh-TW" sz="2800" b="1" dirty="0" err="1">
                <a:solidFill>
                  <a:srgbClr val="000000"/>
                </a:solidFill>
                <a:latin typeface="Tahoma" pitchFamily="34" charset="0"/>
                <a:ea typeface="新細明體" charset="-120"/>
                <a:cs typeface="Tahoma" pitchFamily="34" charset="0"/>
              </a:rPr>
              <a:t>wettable</a:t>
            </a:r>
            <a:endParaRPr lang="en-US" altLang="zh-TW" sz="2800" b="1" dirty="0">
              <a:solidFill>
                <a:srgbClr val="000000"/>
              </a:solidFill>
              <a:latin typeface="Tahoma" pitchFamily="34" charset="0"/>
              <a:ea typeface="新細明體" charset="-120"/>
              <a:cs typeface="Tahoma" pitchFamily="34" charset="0"/>
            </a:endParaRPr>
          </a:p>
          <a:p>
            <a:pPr algn="just" fontAlgn="base">
              <a:lnSpc>
                <a:spcPct val="120000"/>
              </a:lnSpc>
              <a:spcBef>
                <a:spcPct val="0"/>
              </a:spcBef>
              <a:spcAft>
                <a:spcPct val="0"/>
              </a:spcAft>
            </a:pPr>
            <a:r>
              <a:rPr lang="en-US" altLang="zh-TW" sz="2800" b="1" dirty="0">
                <a:solidFill>
                  <a:srgbClr val="000000"/>
                </a:solidFill>
                <a:latin typeface="Tahoma" pitchFamily="34" charset="0"/>
                <a:ea typeface="新細明體" charset="-120"/>
                <a:cs typeface="Tahoma" pitchFamily="34" charset="0"/>
              </a:rPr>
              <a:t>A contact angle is wider than 90°, the solid is named non-</a:t>
            </a:r>
            <a:r>
              <a:rPr lang="en-US" altLang="zh-TW" sz="2800" b="1" dirty="0" err="1">
                <a:solidFill>
                  <a:srgbClr val="000000"/>
                </a:solidFill>
                <a:latin typeface="Tahoma" pitchFamily="34" charset="0"/>
                <a:ea typeface="新細明體" charset="-120"/>
                <a:cs typeface="Tahoma" pitchFamily="34" charset="0"/>
              </a:rPr>
              <a:t>wettable</a:t>
            </a:r>
            <a:r>
              <a:rPr lang="en-US" altLang="zh-TW" sz="2800" b="1" dirty="0">
                <a:solidFill>
                  <a:srgbClr val="000000"/>
                </a:solidFill>
                <a:latin typeface="Tahoma" pitchFamily="34" charset="0"/>
                <a:ea typeface="新細明體" charset="-120"/>
                <a:cs typeface="Tahoma" pitchFamily="34" charset="0"/>
              </a:rPr>
              <a:t>. </a:t>
            </a:r>
          </a:p>
          <a:p>
            <a:pPr algn="just" fontAlgn="base">
              <a:lnSpc>
                <a:spcPct val="120000"/>
              </a:lnSpc>
              <a:spcBef>
                <a:spcPct val="0"/>
              </a:spcBef>
              <a:spcAft>
                <a:spcPct val="0"/>
              </a:spcAft>
            </a:pPr>
            <a:r>
              <a:rPr lang="en-US" altLang="zh-TW" sz="2800" b="1" dirty="0">
                <a:solidFill>
                  <a:srgbClr val="000000"/>
                </a:solidFill>
                <a:latin typeface="Tahoma" pitchFamily="34" charset="0"/>
                <a:ea typeface="新細明體" charset="-120"/>
                <a:cs typeface="Tahoma" pitchFamily="34" charset="0"/>
              </a:rPr>
              <a:t>A contact angle equal to zero indicates complete wettability. </a:t>
            </a:r>
          </a:p>
          <a:p>
            <a:endParaRPr lang="en-US" sz="4000" dirty="0"/>
          </a:p>
        </p:txBody>
      </p:sp>
      <p:sp>
        <p:nvSpPr>
          <p:cNvPr id="4" name="Date Placeholder 3"/>
          <p:cNvSpPr>
            <a:spLocks noGrp="1"/>
          </p:cNvSpPr>
          <p:nvPr>
            <p:ph type="dt" sz="half" idx="10"/>
          </p:nvPr>
        </p:nvSpPr>
        <p:spPr/>
        <p:txBody>
          <a:bodyPr/>
          <a:lstStyle/>
          <a:p>
            <a:fld id="{DBA15E02-F448-4EF1-AC74-4E56B013194D}" type="datetime1">
              <a:rPr lang="en-US" smtClean="0"/>
              <a:t>5/18/2015</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dirty="0"/>
          </a:p>
        </p:txBody>
      </p:sp>
    </p:spTree>
    <p:extLst>
      <p:ext uri="{BB962C8B-B14F-4D97-AF65-F5344CB8AC3E}">
        <p14:creationId xmlns:p14="http://schemas.microsoft.com/office/powerpoint/2010/main" val="3430306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92500"/>
          </a:bodyPr>
          <a:lstStyle/>
          <a:p>
            <a:pPr algn="just"/>
            <a:r>
              <a:rPr lang="en-US" b="1" i="1" dirty="0">
                <a:solidFill>
                  <a:srgbClr val="C00000"/>
                </a:solidFill>
              </a:rPr>
              <a:t>Wetting agent </a:t>
            </a:r>
            <a:r>
              <a:rPr lang="en-US" dirty="0"/>
              <a:t>is a surfactant that when dissolved </a:t>
            </a:r>
            <a:r>
              <a:rPr lang="en-US" dirty="0" smtClean="0"/>
              <a:t>in water</a:t>
            </a:r>
            <a:r>
              <a:rPr lang="en-US" dirty="0"/>
              <a:t>, lower the contact angle and aids in displacing the air phase at the surface and replacing it with a liquid phase. </a:t>
            </a:r>
            <a:endParaRPr lang="en-US" dirty="0" smtClean="0"/>
          </a:p>
          <a:p>
            <a:pPr algn="just"/>
            <a:r>
              <a:rPr lang="en-US" dirty="0" smtClean="0"/>
              <a:t>Examples on application of wetting in pharmacy and medicine include the displacement of air from the  surface of the sulfur , charcoal and other powders for the purpose of dispersing these drugs in liquid vehicle ;displacement of dirt and debris by use of detergents in washing the wounds; and application of sprays and lotions to the surface of skin and mucous membranes.</a:t>
            </a:r>
            <a:endParaRPr lang="en-US" dirty="0"/>
          </a:p>
          <a:p>
            <a:pPr algn="just"/>
            <a:endParaRPr lang="en-US" dirty="0"/>
          </a:p>
        </p:txBody>
      </p:sp>
      <p:sp>
        <p:nvSpPr>
          <p:cNvPr id="2" name="Date Placeholder 1"/>
          <p:cNvSpPr>
            <a:spLocks noGrp="1"/>
          </p:cNvSpPr>
          <p:nvPr>
            <p:ph type="dt" sz="half" idx="10"/>
          </p:nvPr>
        </p:nvSpPr>
        <p:spPr/>
        <p:txBody>
          <a:bodyPr/>
          <a:lstStyle/>
          <a:p>
            <a:fld id="{4D6E3DAF-6ABD-4775-B663-4830A1663AC3}" type="datetime1">
              <a:rPr lang="en-US" smtClean="0"/>
              <a:t>5/18/2015</a:t>
            </a:fld>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dirty="0"/>
          </a:p>
        </p:txBody>
      </p:sp>
    </p:spTree>
    <p:extLst>
      <p:ext uri="{BB962C8B-B14F-4D97-AF65-F5344CB8AC3E}">
        <p14:creationId xmlns:p14="http://schemas.microsoft.com/office/powerpoint/2010/main" val="1791290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229600" cy="563562"/>
          </a:xfrm>
        </p:spPr>
        <p:txBody>
          <a:bodyPr>
            <a:normAutofit fontScale="90000"/>
          </a:bodyPr>
          <a:lstStyle/>
          <a:p>
            <a:pPr algn="l"/>
            <a:r>
              <a:rPr lang="en-US" dirty="0" smtClean="0">
                <a:solidFill>
                  <a:srgbClr val="C00000"/>
                </a:solidFill>
              </a:rPr>
              <a:t>Example 15-14 </a:t>
            </a:r>
            <a:br>
              <a:rPr lang="en-US" dirty="0" smtClean="0">
                <a:solidFill>
                  <a:srgbClr val="C00000"/>
                </a:solidFill>
              </a:rPr>
            </a:br>
            <a:endParaRPr lang="en-US" dirty="0">
              <a:solidFill>
                <a:srgbClr val="C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8750814"/>
              </p:ext>
            </p:extLst>
          </p:nvPr>
        </p:nvGraphicFramePr>
        <p:xfrm>
          <a:off x="304800" y="2286000"/>
          <a:ext cx="8153400" cy="2971800"/>
        </p:xfrm>
        <a:graphic>
          <a:graphicData uri="http://schemas.openxmlformats.org/drawingml/2006/table">
            <a:tbl>
              <a:tblPr firstRow="1" bandRow="1">
                <a:tableStyleId>{5940675A-B579-460E-94D1-54222C63F5DA}</a:tableStyleId>
              </a:tblPr>
              <a:tblGrid>
                <a:gridCol w="2565400"/>
                <a:gridCol w="2794000"/>
                <a:gridCol w="2794000"/>
              </a:tblGrid>
              <a:tr h="742950">
                <a:tc>
                  <a:txBody>
                    <a:bodyPr/>
                    <a:lstStyle/>
                    <a:p>
                      <a:r>
                        <a:rPr lang="en-US" sz="2800" b="1" dirty="0" smtClean="0"/>
                        <a:t>Binder </a:t>
                      </a:r>
                      <a:endParaRPr lang="en-US" sz="2800" b="1" dirty="0"/>
                    </a:p>
                  </a:txBody>
                  <a:tcPr/>
                </a:tc>
                <a:tc>
                  <a:txBody>
                    <a:bodyPr/>
                    <a:lstStyle/>
                    <a:p>
                      <a:r>
                        <a:rPr lang="en-US" sz="2800" b="1" dirty="0" smtClean="0"/>
                        <a:t>Y ( N/m)</a:t>
                      </a:r>
                      <a:endParaRPr lang="en-US" sz="2800" b="1" dirty="0"/>
                    </a:p>
                  </a:txBody>
                  <a:tcPr/>
                </a:tc>
                <a:tc>
                  <a:txBody>
                    <a:bodyPr/>
                    <a:lstStyle/>
                    <a:p>
                      <a:r>
                        <a:rPr lang="en-US" sz="2800" b="1" dirty="0" smtClean="0"/>
                        <a:t>Cos Ø</a:t>
                      </a:r>
                      <a:endParaRPr lang="en-US" sz="2800" b="1" dirty="0"/>
                    </a:p>
                  </a:txBody>
                  <a:tcPr/>
                </a:tc>
              </a:tr>
              <a:tr h="742950">
                <a:tc>
                  <a:txBody>
                    <a:bodyPr/>
                    <a:lstStyle/>
                    <a:p>
                      <a:r>
                        <a:rPr lang="en-US" sz="2800" b="1" dirty="0" err="1" smtClean="0"/>
                        <a:t>Povidone</a:t>
                      </a:r>
                      <a:r>
                        <a:rPr lang="en-US" sz="2800" b="1" dirty="0" smtClean="0"/>
                        <a:t> </a:t>
                      </a:r>
                      <a:endParaRPr lang="en-US" sz="2800" b="1" dirty="0"/>
                    </a:p>
                  </a:txBody>
                  <a:tcPr/>
                </a:tc>
                <a:tc>
                  <a:txBody>
                    <a:bodyPr/>
                    <a:lstStyle/>
                    <a:p>
                      <a:r>
                        <a:rPr lang="en-US" sz="2800" b="1" dirty="0" smtClean="0"/>
                        <a:t>71.23</a:t>
                      </a:r>
                      <a:endParaRPr lang="en-US" sz="2800" b="1" dirty="0"/>
                    </a:p>
                  </a:txBody>
                  <a:tcPr/>
                </a:tc>
                <a:tc>
                  <a:txBody>
                    <a:bodyPr/>
                    <a:lstStyle/>
                    <a:p>
                      <a:r>
                        <a:rPr lang="en-US" sz="2800" b="1" dirty="0" smtClean="0"/>
                        <a:t>0.7455</a:t>
                      </a:r>
                      <a:endParaRPr lang="en-US" sz="2800" b="1" dirty="0"/>
                    </a:p>
                  </a:txBody>
                  <a:tcPr/>
                </a:tc>
              </a:tr>
              <a:tr h="742950">
                <a:tc>
                  <a:txBody>
                    <a:bodyPr/>
                    <a:lstStyle/>
                    <a:p>
                      <a:r>
                        <a:rPr lang="en-US" sz="2800" b="1" dirty="0" smtClean="0"/>
                        <a:t>Gelatin</a:t>
                      </a:r>
                      <a:endParaRPr lang="en-US" sz="2800" b="1" dirty="0"/>
                    </a:p>
                  </a:txBody>
                  <a:tcPr/>
                </a:tc>
                <a:tc>
                  <a:txBody>
                    <a:bodyPr/>
                    <a:lstStyle/>
                    <a:p>
                      <a:r>
                        <a:rPr lang="en-US" sz="2800" b="1" dirty="0" smtClean="0"/>
                        <a:t>71.23</a:t>
                      </a:r>
                      <a:endParaRPr lang="en-US" sz="2800" b="1" dirty="0"/>
                    </a:p>
                  </a:txBody>
                  <a:tcPr/>
                </a:tc>
                <a:tc>
                  <a:txBody>
                    <a:bodyPr/>
                    <a:lstStyle/>
                    <a:p>
                      <a:r>
                        <a:rPr lang="en-US" sz="2800" b="1" dirty="0" smtClean="0"/>
                        <a:t>0.7230</a:t>
                      </a:r>
                      <a:endParaRPr lang="en-US" sz="2800" b="1" dirty="0"/>
                    </a:p>
                  </a:txBody>
                  <a:tcPr/>
                </a:tc>
              </a:tr>
              <a:tr h="742950">
                <a:tc>
                  <a:txBody>
                    <a:bodyPr/>
                    <a:lstStyle/>
                    <a:p>
                      <a:r>
                        <a:rPr lang="en-US" sz="2800" b="1" dirty="0" smtClean="0"/>
                        <a:t>tapioca</a:t>
                      </a:r>
                      <a:endParaRPr lang="en-US" sz="2800" b="1" dirty="0"/>
                    </a:p>
                  </a:txBody>
                  <a:tcPr/>
                </a:tc>
                <a:tc>
                  <a:txBody>
                    <a:bodyPr/>
                    <a:lstStyle/>
                    <a:p>
                      <a:r>
                        <a:rPr lang="en-US" sz="2800" b="1" dirty="0" smtClean="0"/>
                        <a:t>71.23</a:t>
                      </a:r>
                      <a:endParaRPr lang="en-US" sz="2800" b="1" dirty="0"/>
                    </a:p>
                  </a:txBody>
                  <a:tcPr/>
                </a:tc>
                <a:tc>
                  <a:txBody>
                    <a:bodyPr/>
                    <a:lstStyle/>
                    <a:p>
                      <a:r>
                        <a:rPr lang="en-US" sz="2800" b="1" dirty="0" smtClean="0"/>
                        <a:t>0.7570</a:t>
                      </a:r>
                      <a:endParaRPr lang="en-US" sz="2800" b="1" dirty="0"/>
                    </a:p>
                  </a:txBody>
                  <a:tcPr/>
                </a:tc>
              </a:tr>
            </a:tbl>
          </a:graphicData>
        </a:graphic>
      </p:graphicFrame>
      <p:sp>
        <p:nvSpPr>
          <p:cNvPr id="5" name="TextBox 4"/>
          <p:cNvSpPr txBox="1"/>
          <p:nvPr/>
        </p:nvSpPr>
        <p:spPr>
          <a:xfrm>
            <a:off x="533400" y="609600"/>
            <a:ext cx="7924800" cy="1384995"/>
          </a:xfrm>
          <a:prstGeom prst="rect">
            <a:avLst/>
          </a:prstGeom>
          <a:noFill/>
        </p:spPr>
        <p:txBody>
          <a:bodyPr wrap="square" rtlCol="0">
            <a:spAutoFit/>
          </a:bodyPr>
          <a:lstStyle/>
          <a:p>
            <a:pPr algn="just"/>
            <a:r>
              <a:rPr lang="en-US" sz="2800" b="1" dirty="0" smtClean="0"/>
              <a:t>Calculate spreading coefficient and work of adhesion of water on tablet surface  to compare the influence of three tablet binders on wettability:</a:t>
            </a:r>
            <a:endParaRPr lang="en-US" sz="2800" b="1" dirty="0"/>
          </a:p>
        </p:txBody>
      </p:sp>
      <p:sp>
        <p:nvSpPr>
          <p:cNvPr id="3" name="Date Placeholder 2"/>
          <p:cNvSpPr>
            <a:spLocks noGrp="1"/>
          </p:cNvSpPr>
          <p:nvPr>
            <p:ph type="dt" sz="half" idx="10"/>
          </p:nvPr>
        </p:nvSpPr>
        <p:spPr/>
        <p:txBody>
          <a:bodyPr/>
          <a:lstStyle/>
          <a:p>
            <a:fld id="{B298AE22-C786-4688-A05A-3C110CF7BF35}" type="datetime1">
              <a:rPr lang="en-US" smtClean="0"/>
              <a:t>5/18/2015</a:t>
            </a:fld>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dirty="0"/>
          </a:p>
        </p:txBody>
      </p:sp>
    </p:spTree>
    <p:extLst>
      <p:ext uri="{BB962C8B-B14F-4D97-AF65-F5344CB8AC3E}">
        <p14:creationId xmlns:p14="http://schemas.microsoft.com/office/powerpoint/2010/main" val="162705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a:bodyPr>
          <a:lstStyle/>
          <a:p>
            <a:r>
              <a:rPr lang="en-US" dirty="0" smtClean="0"/>
              <a:t>are surfactants that are used for the removal of dirt . Detergency is a complex process involving the removal of foreign matter form  surfaces. </a:t>
            </a:r>
          </a:p>
          <a:p>
            <a:r>
              <a:rPr lang="en-US" dirty="0" smtClean="0"/>
              <a:t>The process includes : </a:t>
            </a:r>
          </a:p>
          <a:p>
            <a:pPr>
              <a:buFont typeface="Wingdings" panose="05000000000000000000" pitchFamily="2" charset="2"/>
              <a:buChar char="ü"/>
            </a:pPr>
            <a:r>
              <a:rPr lang="en-US" dirty="0" smtClean="0"/>
              <a:t>Initial wetting of dirt and of the surface to be cleaned .</a:t>
            </a:r>
          </a:p>
          <a:p>
            <a:pPr>
              <a:buFont typeface="Wingdings" panose="05000000000000000000" pitchFamily="2" charset="2"/>
              <a:buChar char="ü"/>
            </a:pPr>
            <a:r>
              <a:rPr lang="en-US" dirty="0" err="1" smtClean="0"/>
              <a:t>Deflocculation</a:t>
            </a:r>
            <a:r>
              <a:rPr lang="en-US" dirty="0" smtClean="0"/>
              <a:t> and suspension Emulsification or </a:t>
            </a:r>
            <a:r>
              <a:rPr lang="en-US" dirty="0" err="1" smtClean="0"/>
              <a:t>solubilization</a:t>
            </a:r>
            <a:r>
              <a:rPr lang="en-US" dirty="0" smtClean="0"/>
              <a:t> of the dirt particles .</a:t>
            </a:r>
          </a:p>
          <a:p>
            <a:pPr>
              <a:buFont typeface="Wingdings" panose="05000000000000000000" pitchFamily="2" charset="2"/>
              <a:buChar char="ü"/>
            </a:pPr>
            <a:r>
              <a:rPr lang="en-US" dirty="0" smtClean="0"/>
              <a:t>And sometimes foaming for washing away the particles.</a:t>
            </a:r>
          </a:p>
          <a:p>
            <a:endParaRPr lang="en-US" dirty="0"/>
          </a:p>
        </p:txBody>
      </p:sp>
      <p:sp>
        <p:nvSpPr>
          <p:cNvPr id="2" name="TextBox 1"/>
          <p:cNvSpPr txBox="1"/>
          <p:nvPr/>
        </p:nvSpPr>
        <p:spPr>
          <a:xfrm>
            <a:off x="990600" y="152400"/>
            <a:ext cx="6172200" cy="584775"/>
          </a:xfrm>
          <a:prstGeom prst="rect">
            <a:avLst/>
          </a:prstGeom>
          <a:noFill/>
        </p:spPr>
        <p:txBody>
          <a:bodyPr wrap="square" rtlCol="0">
            <a:spAutoFit/>
          </a:bodyPr>
          <a:lstStyle/>
          <a:p>
            <a:pPr algn="ctr"/>
            <a:r>
              <a:rPr lang="en-US" sz="3200" b="1" dirty="0"/>
              <a:t>Detergents </a:t>
            </a:r>
          </a:p>
        </p:txBody>
      </p:sp>
      <p:sp>
        <p:nvSpPr>
          <p:cNvPr id="4" name="Date Placeholder 3"/>
          <p:cNvSpPr>
            <a:spLocks noGrp="1"/>
          </p:cNvSpPr>
          <p:nvPr>
            <p:ph type="dt" sz="half" idx="10"/>
          </p:nvPr>
        </p:nvSpPr>
        <p:spPr/>
        <p:txBody>
          <a:bodyPr/>
          <a:lstStyle/>
          <a:p>
            <a:fld id="{F7FA01C2-43BE-4855-8ABC-BBF7531ED0A0}" type="datetime1">
              <a:rPr lang="en-US" smtClean="0"/>
              <a:t>5/18/2015</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dirty="0"/>
          </a:p>
        </p:txBody>
      </p:sp>
    </p:spTree>
    <p:extLst>
      <p:ext uri="{BB962C8B-B14F-4D97-AF65-F5344CB8AC3E}">
        <p14:creationId xmlns:p14="http://schemas.microsoft.com/office/powerpoint/2010/main" val="2344552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7"/>
          <p:cNvSpPr>
            <a:spLocks noChangeArrowheads="1"/>
          </p:cNvSpPr>
          <p:nvPr/>
        </p:nvSpPr>
        <p:spPr bwMode="auto">
          <a:xfrm>
            <a:off x="1022350" y="188913"/>
            <a:ext cx="2036763" cy="466725"/>
          </a:xfrm>
          <a:prstGeom prst="rect">
            <a:avLst/>
          </a:prstGeom>
          <a:gradFill rotWithShape="1">
            <a:gsLst>
              <a:gs pos="0">
                <a:srgbClr val="005CBF"/>
              </a:gs>
              <a:gs pos="12500">
                <a:srgbClr val="0087E6"/>
              </a:gs>
              <a:gs pos="37500">
                <a:srgbClr val="21D6E0"/>
              </a:gs>
              <a:gs pos="50000">
                <a:srgbClr val="03D4A8"/>
              </a:gs>
              <a:gs pos="62500">
                <a:srgbClr val="21D6E0"/>
              </a:gs>
              <a:gs pos="87500">
                <a:srgbClr val="0087E6"/>
              </a:gs>
              <a:gs pos="100000">
                <a:srgbClr val="005CBF"/>
              </a:gs>
            </a:gsLst>
            <a:lin ang="0" scaled="1"/>
          </a:gradFill>
          <a:ln w="9525">
            <a:solidFill>
              <a:schemeClr val="hlink"/>
            </a:solidFill>
            <a:miter lim="800000"/>
            <a:headEnd/>
            <a:tailEnd/>
          </a:ln>
        </p:spPr>
        <p:txBody>
          <a:bodyPr wrap="none">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algn="r" rtl="1" eaLnBrk="1" hangingPunct="1">
              <a:spcBef>
                <a:spcPct val="0"/>
              </a:spcBef>
              <a:buClrTx/>
              <a:buSzTx/>
              <a:buFontTx/>
              <a:buNone/>
            </a:pPr>
            <a:r>
              <a:rPr lang="en-US" altLang="en-US" sz="2400" b="1" i="1">
                <a:solidFill>
                  <a:srgbClr val="800000"/>
                </a:solidFill>
                <a:latin typeface="Arial Black" pitchFamily="34" charset="0"/>
                <a:cs typeface="Tahoma" pitchFamily="34" charset="0"/>
              </a:rPr>
              <a:t>Detergents</a:t>
            </a:r>
          </a:p>
        </p:txBody>
      </p:sp>
      <p:grpSp>
        <p:nvGrpSpPr>
          <p:cNvPr id="32772" name="Group 11"/>
          <p:cNvGrpSpPr>
            <a:grpSpLocks/>
          </p:cNvGrpSpPr>
          <p:nvPr/>
        </p:nvGrpSpPr>
        <p:grpSpPr bwMode="auto">
          <a:xfrm>
            <a:off x="288925" y="1196975"/>
            <a:ext cx="8820150" cy="5627688"/>
            <a:chOff x="182" y="792"/>
            <a:chExt cx="5556" cy="3545"/>
          </a:xfrm>
        </p:grpSpPr>
        <p:sp>
          <p:nvSpPr>
            <p:cNvPr id="32773" name="Rectangle 5"/>
            <p:cNvSpPr>
              <a:spLocks noChangeArrowheads="1"/>
            </p:cNvSpPr>
            <p:nvPr/>
          </p:nvSpPr>
          <p:spPr bwMode="auto">
            <a:xfrm>
              <a:off x="182" y="792"/>
              <a:ext cx="5556" cy="3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lnSpc>
                  <a:spcPct val="150000"/>
                </a:lnSpc>
                <a:spcBef>
                  <a:spcPct val="0"/>
                </a:spcBef>
                <a:buClr>
                  <a:srgbClr val="CC0000"/>
                </a:buClr>
                <a:buSzPct val="120000"/>
                <a:buFont typeface="Wingdings" pitchFamily="2" charset="2"/>
                <a:buChar char="Ø"/>
              </a:pPr>
              <a:r>
                <a:rPr lang="en-US" altLang="en-US" sz="2200" b="1" dirty="0">
                  <a:solidFill>
                    <a:srgbClr val="006600"/>
                  </a:solidFill>
                  <a:latin typeface="Tahoma" pitchFamily="34" charset="0"/>
                  <a:cs typeface="Tahoma" pitchFamily="34" charset="0"/>
                </a:rPr>
                <a:t> Detergents are surfactants used  for removal of dirt.</a:t>
              </a:r>
            </a:p>
            <a:p>
              <a:pPr eaLnBrk="1" hangingPunct="1">
                <a:lnSpc>
                  <a:spcPct val="150000"/>
                </a:lnSpc>
                <a:spcBef>
                  <a:spcPct val="0"/>
                </a:spcBef>
                <a:buClr>
                  <a:srgbClr val="CC0000"/>
                </a:buClr>
                <a:buSzPct val="120000"/>
                <a:buFont typeface="Wingdings" pitchFamily="2" charset="2"/>
                <a:buChar char="Ø"/>
              </a:pPr>
              <a:r>
                <a:rPr lang="en-US" altLang="en-US" sz="2200" b="1" dirty="0">
                  <a:solidFill>
                    <a:srgbClr val="006600"/>
                  </a:solidFill>
                  <a:latin typeface="Tahoma" pitchFamily="34" charset="0"/>
                  <a:cs typeface="Tahoma" pitchFamily="34" charset="0"/>
                </a:rPr>
                <a:t> Detergency involves:</a:t>
              </a:r>
            </a:p>
            <a:p>
              <a:pPr lvl="1" eaLnBrk="1" hangingPunct="1">
                <a:lnSpc>
                  <a:spcPct val="150000"/>
                </a:lnSpc>
                <a:spcBef>
                  <a:spcPct val="0"/>
                </a:spcBef>
                <a:buClr>
                  <a:srgbClr val="CC0000"/>
                </a:buClr>
                <a:buSzPct val="140000"/>
                <a:buFontTx/>
                <a:buChar char="•"/>
              </a:pPr>
              <a:r>
                <a:rPr lang="en-US" altLang="en-US" sz="2200" b="1" dirty="0">
                  <a:solidFill>
                    <a:srgbClr val="006600"/>
                  </a:solidFill>
                  <a:latin typeface="Tahoma" pitchFamily="34" charset="0"/>
                  <a:cs typeface="Tahoma" pitchFamily="34" charset="0"/>
                </a:rPr>
                <a:t>Initial wetting of the dirt and the surface to be </a:t>
              </a:r>
            </a:p>
            <a:p>
              <a:pPr lvl="1" eaLnBrk="1" hangingPunct="1">
                <a:lnSpc>
                  <a:spcPct val="150000"/>
                </a:lnSpc>
                <a:spcBef>
                  <a:spcPct val="0"/>
                </a:spcBef>
                <a:buClr>
                  <a:srgbClr val="FFCC00"/>
                </a:buClr>
                <a:buSzTx/>
                <a:buFontTx/>
                <a:buNone/>
              </a:pPr>
              <a:r>
                <a:rPr lang="en-US" altLang="en-US" sz="2200" b="1" dirty="0">
                  <a:solidFill>
                    <a:srgbClr val="006600"/>
                  </a:solidFill>
                  <a:latin typeface="Tahoma" pitchFamily="34" charset="0"/>
                  <a:cs typeface="Tahoma" pitchFamily="34" charset="0"/>
                </a:rPr>
                <a:t>   cleaned.</a:t>
              </a:r>
            </a:p>
            <a:p>
              <a:pPr lvl="1" eaLnBrk="1" hangingPunct="1">
                <a:lnSpc>
                  <a:spcPct val="150000"/>
                </a:lnSpc>
                <a:spcBef>
                  <a:spcPct val="0"/>
                </a:spcBef>
                <a:buClr>
                  <a:srgbClr val="CC0000"/>
                </a:buClr>
                <a:buSzPct val="140000"/>
                <a:buFontTx/>
                <a:buChar char="•"/>
              </a:pPr>
              <a:r>
                <a:rPr lang="en-US" altLang="en-US" sz="2200" b="1" dirty="0" err="1">
                  <a:solidFill>
                    <a:srgbClr val="006600"/>
                  </a:solidFill>
                  <a:latin typeface="Tahoma" pitchFamily="34" charset="0"/>
                  <a:cs typeface="Tahoma" pitchFamily="34" charset="0"/>
                </a:rPr>
                <a:t>Deflocculation</a:t>
              </a:r>
              <a:r>
                <a:rPr lang="en-US" altLang="en-US" sz="2200" b="1" dirty="0">
                  <a:solidFill>
                    <a:srgbClr val="006600"/>
                  </a:solidFill>
                  <a:latin typeface="Tahoma" pitchFamily="34" charset="0"/>
                  <a:cs typeface="Tahoma" pitchFamily="34" charset="0"/>
                </a:rPr>
                <a:t> and suspension, emulsification or </a:t>
              </a:r>
            </a:p>
            <a:p>
              <a:pPr lvl="1" eaLnBrk="1" hangingPunct="1">
                <a:lnSpc>
                  <a:spcPct val="150000"/>
                </a:lnSpc>
                <a:spcBef>
                  <a:spcPct val="0"/>
                </a:spcBef>
                <a:buClr>
                  <a:srgbClr val="FFCC00"/>
                </a:buClr>
                <a:buSzTx/>
                <a:buFontTx/>
                <a:buNone/>
              </a:pPr>
              <a:r>
                <a:rPr lang="en-US" altLang="en-US" sz="2200" b="1" dirty="0">
                  <a:solidFill>
                    <a:srgbClr val="006600"/>
                  </a:solidFill>
                  <a:latin typeface="Tahoma" pitchFamily="34" charset="0"/>
                  <a:cs typeface="Tahoma" pitchFamily="34" charset="0"/>
                </a:rPr>
                <a:t>   </a:t>
              </a:r>
              <a:r>
                <a:rPr lang="en-US" altLang="en-US" sz="2200" b="1" dirty="0" err="1">
                  <a:solidFill>
                    <a:srgbClr val="006600"/>
                  </a:solidFill>
                  <a:latin typeface="Tahoma" pitchFamily="34" charset="0"/>
                  <a:cs typeface="Tahoma" pitchFamily="34" charset="0"/>
                </a:rPr>
                <a:t>solubilisation</a:t>
              </a:r>
              <a:r>
                <a:rPr lang="en-US" altLang="en-US" sz="2200" b="1" dirty="0">
                  <a:solidFill>
                    <a:srgbClr val="006600"/>
                  </a:solidFill>
                  <a:latin typeface="Tahoma" pitchFamily="34" charset="0"/>
                  <a:cs typeface="Tahoma" pitchFamily="34" charset="0"/>
                </a:rPr>
                <a:t> of the dirt particles</a:t>
              </a:r>
            </a:p>
            <a:p>
              <a:pPr lvl="1" eaLnBrk="1" hangingPunct="1">
                <a:lnSpc>
                  <a:spcPct val="150000"/>
                </a:lnSpc>
                <a:spcBef>
                  <a:spcPct val="0"/>
                </a:spcBef>
                <a:buClr>
                  <a:srgbClr val="CC0000"/>
                </a:buClr>
                <a:buSzPct val="140000"/>
                <a:buFontTx/>
                <a:buChar char="•"/>
              </a:pPr>
              <a:r>
                <a:rPr lang="en-US" altLang="en-US" sz="2200" b="1" dirty="0">
                  <a:solidFill>
                    <a:srgbClr val="006600"/>
                  </a:solidFill>
                  <a:latin typeface="Tahoma" pitchFamily="34" charset="0"/>
                  <a:cs typeface="Tahoma" pitchFamily="34" charset="0"/>
                </a:rPr>
                <a:t>Finally washing away the dirt.</a:t>
              </a:r>
            </a:p>
            <a:p>
              <a:pPr lvl="1" eaLnBrk="1" hangingPunct="1">
                <a:lnSpc>
                  <a:spcPct val="150000"/>
                </a:lnSpc>
                <a:spcBef>
                  <a:spcPct val="0"/>
                </a:spcBef>
                <a:buClr>
                  <a:srgbClr val="FFCC00"/>
                </a:buClr>
                <a:buSzTx/>
                <a:buFontTx/>
                <a:buChar char="•"/>
              </a:pPr>
              <a:endParaRPr lang="en-US" altLang="en-US" sz="2200" b="1" dirty="0">
                <a:solidFill>
                  <a:srgbClr val="006600"/>
                </a:solidFill>
                <a:latin typeface="Tahoma" pitchFamily="34" charset="0"/>
                <a:cs typeface="Tahoma" pitchFamily="34" charset="0"/>
              </a:endParaRPr>
            </a:p>
            <a:p>
              <a:pPr lvl="1" eaLnBrk="1" hangingPunct="1">
                <a:lnSpc>
                  <a:spcPct val="150000"/>
                </a:lnSpc>
                <a:spcBef>
                  <a:spcPct val="0"/>
                </a:spcBef>
                <a:buClr>
                  <a:srgbClr val="FFCC00"/>
                </a:buClr>
                <a:buSzTx/>
                <a:buFontTx/>
                <a:buChar char="•"/>
              </a:pPr>
              <a:endParaRPr lang="en-US" altLang="en-US" sz="2200" b="1" dirty="0">
                <a:solidFill>
                  <a:srgbClr val="006600"/>
                </a:solidFill>
                <a:latin typeface="Tahoma" pitchFamily="34" charset="0"/>
                <a:cs typeface="Tahoma" pitchFamily="34" charset="0"/>
              </a:endParaRPr>
            </a:p>
            <a:p>
              <a:pPr lvl="1" eaLnBrk="1" hangingPunct="1">
                <a:lnSpc>
                  <a:spcPct val="150000"/>
                </a:lnSpc>
                <a:spcBef>
                  <a:spcPct val="0"/>
                </a:spcBef>
                <a:buClr>
                  <a:srgbClr val="FFCC00"/>
                </a:buClr>
                <a:buSzTx/>
                <a:buFontTx/>
                <a:buNone/>
              </a:pPr>
              <a:endParaRPr lang="en-US" altLang="en-US" sz="2200" b="1" dirty="0">
                <a:solidFill>
                  <a:srgbClr val="006600"/>
                </a:solidFill>
                <a:latin typeface="Tahoma" pitchFamily="34" charset="0"/>
                <a:cs typeface="Tahoma" pitchFamily="34" charset="0"/>
              </a:endParaRPr>
            </a:p>
            <a:p>
              <a:pPr lvl="1" eaLnBrk="1" hangingPunct="1">
                <a:lnSpc>
                  <a:spcPct val="150000"/>
                </a:lnSpc>
                <a:spcBef>
                  <a:spcPct val="0"/>
                </a:spcBef>
                <a:buClr>
                  <a:srgbClr val="FFCC00"/>
                </a:buClr>
                <a:buSzTx/>
                <a:buFontTx/>
                <a:buNone/>
              </a:pPr>
              <a:endParaRPr lang="en-US" altLang="en-US" sz="2200" b="1" dirty="0">
                <a:solidFill>
                  <a:srgbClr val="006600"/>
                </a:solidFill>
                <a:latin typeface="Tahoma" pitchFamily="34" charset="0"/>
                <a:cs typeface="Tahoma" pitchFamily="34" charset="0"/>
              </a:endParaRPr>
            </a:p>
          </p:txBody>
        </p:sp>
        <p:pic>
          <p:nvPicPr>
            <p:cNvPr id="32774" name="Picture 9"/>
            <p:cNvPicPr>
              <a:picLocks noChangeAspect="1" noChangeArrowheads="1"/>
            </p:cNvPicPr>
            <p:nvPr/>
          </p:nvPicPr>
          <p:blipFill>
            <a:blip r:embed="rId3">
              <a:clrChange>
                <a:clrFrom>
                  <a:srgbClr val="DEDEDE"/>
                </a:clrFrom>
                <a:clrTo>
                  <a:srgbClr val="DEDEDE">
                    <a:alpha val="0"/>
                  </a:srgbClr>
                </a:clrTo>
              </a:clrChange>
              <a:lum bright="-6000" contrast="48000"/>
              <a:extLst>
                <a:ext uri="{28A0092B-C50C-407E-A947-70E740481C1C}">
                  <a14:useLocalDpi xmlns:a14="http://schemas.microsoft.com/office/drawing/2010/main" val="0"/>
                </a:ext>
              </a:extLst>
            </a:blip>
            <a:srcRect/>
            <a:stretch>
              <a:fillRect/>
            </a:stretch>
          </p:blipFill>
          <p:spPr bwMode="auto">
            <a:xfrm>
              <a:off x="657" y="2750"/>
              <a:ext cx="505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5" name="Rectangle 10"/>
            <p:cNvSpPr>
              <a:spLocks noChangeArrowheads="1"/>
            </p:cNvSpPr>
            <p:nvPr/>
          </p:nvSpPr>
          <p:spPr bwMode="auto">
            <a:xfrm>
              <a:off x="2426" y="3158"/>
              <a:ext cx="273" cy="181"/>
            </a:xfrm>
            <a:prstGeom prst="rect">
              <a:avLst/>
            </a:prstGeom>
            <a:solidFill>
              <a:schemeClr val="tx1"/>
            </a:solidFill>
            <a:ln w="9525">
              <a:solidFill>
                <a:schemeClr val="tx1"/>
              </a:solidFill>
              <a:miter lim="800000"/>
              <a:headEnd/>
              <a:tailEnd/>
            </a:ln>
          </p:spPr>
          <p:txBody>
            <a:bodyPr wrap="none" anchor="ct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spcBef>
                  <a:spcPct val="0"/>
                </a:spcBef>
                <a:buClrTx/>
                <a:buSzTx/>
                <a:buFontTx/>
                <a:buNone/>
              </a:pPr>
              <a:endParaRPr lang="en-US" altLang="en-US" sz="1800"/>
            </a:p>
          </p:txBody>
        </p:sp>
      </p:grpSp>
      <p:sp>
        <p:nvSpPr>
          <p:cNvPr id="2" name="Date Placeholder 1"/>
          <p:cNvSpPr>
            <a:spLocks noGrp="1"/>
          </p:cNvSpPr>
          <p:nvPr>
            <p:ph type="dt" sz="half" idx="10"/>
          </p:nvPr>
        </p:nvSpPr>
        <p:spPr/>
        <p:txBody>
          <a:bodyPr/>
          <a:lstStyle/>
          <a:p>
            <a:fld id="{3AD9B6C0-8BF0-44B4-A9CB-3EB72304A5DF}" type="datetime1">
              <a:rPr lang="en-US" smtClean="0"/>
              <a:t>5/18/2015</a:t>
            </a:fld>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dirty="0"/>
          </a:p>
        </p:txBody>
      </p:sp>
    </p:spTree>
    <p:extLst>
      <p:ext uri="{BB962C8B-B14F-4D97-AF65-F5344CB8AC3E}">
        <p14:creationId xmlns:p14="http://schemas.microsoft.com/office/powerpoint/2010/main" val="11809471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7" name="Picture 4" descr="Liquid foa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025" y="909638"/>
            <a:ext cx="2232025"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Rectangle 6"/>
          <p:cNvSpPr>
            <a:spLocks noChangeArrowheads="1"/>
          </p:cNvSpPr>
          <p:nvPr/>
        </p:nvSpPr>
        <p:spPr bwMode="auto">
          <a:xfrm>
            <a:off x="179388" y="815975"/>
            <a:ext cx="6553200" cy="196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algn="just" eaLnBrk="1" hangingPunct="1">
              <a:lnSpc>
                <a:spcPct val="140000"/>
              </a:lnSpc>
              <a:spcBef>
                <a:spcPct val="0"/>
              </a:spcBef>
              <a:buClr>
                <a:srgbClr val="FFCC00"/>
              </a:buClr>
              <a:buSzPct val="140000"/>
              <a:buFont typeface="Wingdings" pitchFamily="2" charset="2"/>
              <a:buChar char="v"/>
            </a:pPr>
            <a:r>
              <a:rPr lang="en-US" altLang="zh-TW" sz="2200" b="1" i="1" dirty="0">
                <a:latin typeface="Tahoma" pitchFamily="34" charset="0"/>
                <a:ea typeface="新細明體" charset="-120"/>
                <a:cs typeface="Tahoma" pitchFamily="34" charset="0"/>
              </a:rPr>
              <a:t>Foams are  dispersion of a gas in a liquid </a:t>
            </a:r>
          </a:p>
          <a:p>
            <a:pPr algn="just" eaLnBrk="1" hangingPunct="1">
              <a:lnSpc>
                <a:spcPct val="140000"/>
              </a:lnSpc>
              <a:spcBef>
                <a:spcPct val="0"/>
              </a:spcBef>
              <a:buClr>
                <a:srgbClr val="FFCC00"/>
              </a:buClr>
              <a:buSzPct val="140000"/>
              <a:buFont typeface="Wingdings" pitchFamily="2" charset="2"/>
              <a:buNone/>
            </a:pPr>
            <a:r>
              <a:rPr lang="en-US" altLang="zh-TW" sz="2200" b="1" i="1" dirty="0">
                <a:latin typeface="Tahoma" pitchFamily="34" charset="0"/>
                <a:ea typeface="新細明體" charset="-120"/>
                <a:cs typeface="Tahoma" pitchFamily="34" charset="0"/>
              </a:rPr>
              <a:t>    (liquid foams as that formed by soaps and  </a:t>
            </a:r>
          </a:p>
          <a:p>
            <a:pPr algn="just" eaLnBrk="1" hangingPunct="1">
              <a:lnSpc>
                <a:spcPct val="140000"/>
              </a:lnSpc>
              <a:spcBef>
                <a:spcPct val="0"/>
              </a:spcBef>
              <a:buClr>
                <a:srgbClr val="FFCC00"/>
              </a:buClr>
              <a:buSzPct val="140000"/>
              <a:buFont typeface="Wingdings" pitchFamily="2" charset="2"/>
              <a:buNone/>
            </a:pPr>
            <a:r>
              <a:rPr lang="en-US" altLang="zh-TW" sz="2200" b="1" i="1" dirty="0">
                <a:latin typeface="Tahoma" pitchFamily="34" charset="0"/>
                <a:ea typeface="新細明體" charset="-120"/>
                <a:cs typeface="Tahoma" pitchFamily="34" charset="0"/>
              </a:rPr>
              <a:t>    detergents</a:t>
            </a:r>
            <a:r>
              <a:rPr lang="en-US" altLang="zh-TW" sz="2200" b="1" dirty="0">
                <a:latin typeface="Tahoma" pitchFamily="34" charset="0"/>
                <a:ea typeface="新細明體" charset="-120"/>
                <a:cs typeface="Tahoma" pitchFamily="34" charset="0"/>
              </a:rPr>
              <a:t> </a:t>
            </a:r>
            <a:r>
              <a:rPr lang="en-US" altLang="zh-TW" sz="2200" b="1" i="1" dirty="0">
                <a:latin typeface="Tahoma" pitchFamily="34" charset="0"/>
                <a:ea typeface="新細明體" charset="-120"/>
                <a:cs typeface="Tahoma" pitchFamily="34" charset="0"/>
              </a:rPr>
              <a:t>) or in a solid (solid foams as </a:t>
            </a:r>
          </a:p>
          <a:p>
            <a:pPr algn="just" eaLnBrk="1" hangingPunct="1">
              <a:lnSpc>
                <a:spcPct val="140000"/>
              </a:lnSpc>
              <a:spcBef>
                <a:spcPct val="0"/>
              </a:spcBef>
              <a:buClr>
                <a:srgbClr val="FFCC00"/>
              </a:buClr>
              <a:buSzPct val="140000"/>
              <a:buFont typeface="Wingdings" pitchFamily="2" charset="2"/>
              <a:buNone/>
            </a:pPr>
            <a:r>
              <a:rPr lang="en-US" altLang="zh-TW" sz="2200" b="1" i="1" dirty="0">
                <a:latin typeface="Tahoma" pitchFamily="34" charset="0"/>
                <a:ea typeface="新細明體" charset="-120"/>
                <a:cs typeface="Tahoma" pitchFamily="34" charset="0"/>
              </a:rPr>
              <a:t>    sponges</a:t>
            </a:r>
            <a:r>
              <a:rPr lang="en-US" altLang="zh-TW" sz="2200" b="1" dirty="0">
                <a:latin typeface="Tahoma" pitchFamily="34" charset="0"/>
                <a:ea typeface="新細明體" charset="-120"/>
                <a:cs typeface="Tahoma" pitchFamily="34" charset="0"/>
              </a:rPr>
              <a:t> </a:t>
            </a:r>
            <a:r>
              <a:rPr lang="en-US" altLang="zh-TW" sz="2200" b="1" i="1" dirty="0">
                <a:latin typeface="Tahoma" pitchFamily="34" charset="0"/>
                <a:ea typeface="新細明體" charset="-120"/>
                <a:cs typeface="Tahoma" pitchFamily="34" charset="0"/>
              </a:rPr>
              <a:t>).</a:t>
            </a:r>
            <a:endParaRPr lang="en-US" altLang="en-US" sz="2200" b="1" dirty="0">
              <a:latin typeface="Tahoma" pitchFamily="34" charset="0"/>
              <a:ea typeface="新細明體" charset="-120"/>
              <a:cs typeface="Tahoma" pitchFamily="34" charset="0"/>
            </a:endParaRPr>
          </a:p>
        </p:txBody>
      </p:sp>
      <p:sp>
        <p:nvSpPr>
          <p:cNvPr id="31749" name="Rectangle 7"/>
          <p:cNvSpPr>
            <a:spLocks noChangeArrowheads="1"/>
          </p:cNvSpPr>
          <p:nvPr/>
        </p:nvSpPr>
        <p:spPr bwMode="auto">
          <a:xfrm>
            <a:off x="911225" y="260350"/>
            <a:ext cx="5965825" cy="466725"/>
          </a:xfrm>
          <a:prstGeom prst="rect">
            <a:avLst/>
          </a:prstGeom>
          <a:noFill/>
          <a:ln w="9525">
            <a:solidFill>
              <a:schemeClr val="hlink"/>
            </a:solidFill>
            <a:miter lim="800000"/>
            <a:headEnd/>
            <a:tailEnd/>
          </a:ln>
        </p:spPr>
        <p:txBody>
          <a:bodyPr wrap="none">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algn="r" rtl="1" eaLnBrk="1" hangingPunct="1">
              <a:spcBef>
                <a:spcPct val="0"/>
              </a:spcBef>
              <a:buClrTx/>
              <a:buSzTx/>
              <a:buFontTx/>
              <a:buNone/>
            </a:pPr>
            <a:r>
              <a:rPr lang="en-US" altLang="en-US" sz="2400" b="1" i="1" dirty="0">
                <a:solidFill>
                  <a:srgbClr val="800000"/>
                </a:solidFill>
                <a:latin typeface="Arial Black" pitchFamily="34" charset="0"/>
                <a:cs typeface="Tahoma" pitchFamily="34" charset="0"/>
              </a:rPr>
              <a:t>Foaming  and Anti Foaming</a:t>
            </a:r>
            <a:r>
              <a:rPr lang="en-US" altLang="en-US" sz="2400" b="1" dirty="0">
                <a:solidFill>
                  <a:srgbClr val="800000"/>
                </a:solidFill>
                <a:latin typeface="Arial Black" pitchFamily="34" charset="0"/>
                <a:cs typeface="Tahoma" pitchFamily="34" charset="0"/>
              </a:rPr>
              <a:t> </a:t>
            </a:r>
            <a:r>
              <a:rPr lang="en-US" altLang="en-US" sz="2400" b="1" i="1" dirty="0">
                <a:solidFill>
                  <a:srgbClr val="800000"/>
                </a:solidFill>
                <a:latin typeface="Arial Black" pitchFamily="34" charset="0"/>
                <a:cs typeface="Tahoma" pitchFamily="34" charset="0"/>
              </a:rPr>
              <a:t>agents</a:t>
            </a:r>
          </a:p>
        </p:txBody>
      </p:sp>
      <p:sp>
        <p:nvSpPr>
          <p:cNvPr id="31750" name="Rectangle 8"/>
          <p:cNvSpPr>
            <a:spLocks noChangeArrowheads="1"/>
          </p:cNvSpPr>
          <p:nvPr/>
        </p:nvSpPr>
        <p:spPr bwMode="auto">
          <a:xfrm>
            <a:off x="107950" y="3144162"/>
            <a:ext cx="9036050" cy="317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lnSpc>
                <a:spcPct val="130000"/>
              </a:lnSpc>
              <a:spcBef>
                <a:spcPct val="0"/>
              </a:spcBef>
              <a:buClr>
                <a:srgbClr val="FFCC00"/>
              </a:buClr>
              <a:buSzPct val="140000"/>
              <a:buFont typeface="Wingdings" pitchFamily="2" charset="2"/>
              <a:buChar char="v"/>
            </a:pPr>
            <a:r>
              <a:rPr lang="en-US" altLang="en-US" sz="2200" b="1" dirty="0">
                <a:latin typeface="Tahoma" pitchFamily="34" charset="0"/>
                <a:cs typeface="Tahoma" pitchFamily="34" charset="0"/>
              </a:rPr>
              <a:t> Foaming agents</a:t>
            </a:r>
            <a:endParaRPr lang="en-US" altLang="zh-TW" sz="2200" b="1" dirty="0">
              <a:latin typeface="Tahoma" pitchFamily="34" charset="0"/>
              <a:ea typeface="新細明體" charset="-120"/>
              <a:cs typeface="Tahoma" pitchFamily="34" charset="0"/>
            </a:endParaRPr>
          </a:p>
          <a:p>
            <a:pPr eaLnBrk="1" hangingPunct="1">
              <a:lnSpc>
                <a:spcPct val="130000"/>
              </a:lnSpc>
              <a:spcBef>
                <a:spcPct val="0"/>
              </a:spcBef>
              <a:buClrTx/>
              <a:buSzTx/>
              <a:buFontTx/>
              <a:buNone/>
            </a:pPr>
            <a:r>
              <a:rPr lang="en-US" altLang="zh-TW" sz="2200" b="1" dirty="0">
                <a:latin typeface="Tahoma" pitchFamily="34" charset="0"/>
                <a:ea typeface="新細明體" charset="-120"/>
                <a:cs typeface="Tahoma" pitchFamily="34" charset="0"/>
              </a:rPr>
              <a:t>Many Surfactants solutions</a:t>
            </a:r>
            <a:r>
              <a:rPr lang="en-US" altLang="en-US" sz="2200" b="1" dirty="0">
                <a:latin typeface="Tahoma" pitchFamily="34" charset="0"/>
                <a:cs typeface="Tahoma" pitchFamily="34" charset="0"/>
              </a:rPr>
              <a:t> promote the formation of foams and stabilize them, in pharmacy they are useful in toothpastes compositions.</a:t>
            </a:r>
          </a:p>
          <a:p>
            <a:pPr eaLnBrk="1" hangingPunct="1">
              <a:lnSpc>
                <a:spcPct val="130000"/>
              </a:lnSpc>
              <a:spcBef>
                <a:spcPct val="0"/>
              </a:spcBef>
              <a:buClr>
                <a:srgbClr val="FFCC00"/>
              </a:buClr>
              <a:buSzPct val="140000"/>
              <a:buFont typeface="Wingdings" pitchFamily="2" charset="2"/>
              <a:buChar char="v"/>
            </a:pPr>
            <a:r>
              <a:rPr lang="en-US" altLang="en-US" sz="2200" b="1" dirty="0">
                <a:latin typeface="Tahoma" pitchFamily="34" charset="0"/>
                <a:cs typeface="Tahoma" pitchFamily="34" charset="0"/>
              </a:rPr>
              <a:t> Anti Foaming agents</a:t>
            </a:r>
          </a:p>
          <a:p>
            <a:pPr eaLnBrk="1" hangingPunct="1">
              <a:lnSpc>
                <a:spcPct val="130000"/>
              </a:lnSpc>
              <a:spcBef>
                <a:spcPct val="0"/>
              </a:spcBef>
              <a:buClrTx/>
              <a:buSzTx/>
              <a:buFontTx/>
              <a:buNone/>
            </a:pPr>
            <a:r>
              <a:rPr lang="en-US" altLang="en-US" sz="2200" b="1" dirty="0">
                <a:latin typeface="Tahoma" pitchFamily="34" charset="0"/>
                <a:cs typeface="Tahoma" pitchFamily="34" charset="0"/>
              </a:rPr>
              <a:t>They break foams and reduce frothing that may cause problems as in foaming of solubilized liquid preparations. </a:t>
            </a:r>
          </a:p>
        </p:txBody>
      </p:sp>
      <p:sp>
        <p:nvSpPr>
          <p:cNvPr id="2" name="Date Placeholder 1"/>
          <p:cNvSpPr>
            <a:spLocks noGrp="1"/>
          </p:cNvSpPr>
          <p:nvPr>
            <p:ph type="dt" sz="half" idx="10"/>
          </p:nvPr>
        </p:nvSpPr>
        <p:spPr/>
        <p:txBody>
          <a:bodyPr/>
          <a:lstStyle/>
          <a:p>
            <a:fld id="{DD0CDE8A-CCF6-4C8E-9CF2-410D184DD4DF}" type="datetime1">
              <a:rPr lang="en-US" smtClean="0"/>
              <a:t>5/18/2015</a:t>
            </a:fld>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dirty="0"/>
          </a:p>
        </p:txBody>
      </p:sp>
    </p:spTree>
    <p:extLst>
      <p:ext uri="{BB962C8B-B14F-4D97-AF65-F5344CB8AC3E}">
        <p14:creationId xmlns:p14="http://schemas.microsoft.com/office/powerpoint/2010/main" val="35105754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lstStyle/>
          <a:p>
            <a:r>
              <a:rPr lang="en-US" b="1" dirty="0"/>
              <a:t>Micelle formation</a:t>
            </a:r>
            <a:endParaRPr lang="en-US" dirty="0"/>
          </a:p>
        </p:txBody>
      </p:sp>
      <p:sp>
        <p:nvSpPr>
          <p:cNvPr id="4" name="Content Placeholder 3"/>
          <p:cNvSpPr>
            <a:spLocks noGrp="1"/>
          </p:cNvSpPr>
          <p:nvPr>
            <p:ph idx="1"/>
          </p:nvPr>
        </p:nvSpPr>
        <p:spPr>
          <a:xfrm>
            <a:off x="457200" y="1066800"/>
            <a:ext cx="8229600" cy="5334000"/>
          </a:xfrm>
        </p:spPr>
        <p:txBody>
          <a:bodyPr/>
          <a:lstStyle/>
          <a:p>
            <a:pPr marL="0" indent="0" algn="just">
              <a:buNone/>
            </a:pPr>
            <a:r>
              <a:rPr lang="en-US" b="0" i="0" u="none" strike="noStrike" baseline="0" dirty="0" smtClean="0">
                <a:latin typeface="Times New Roman"/>
              </a:rPr>
              <a:t>The surface tension of a surfactant solution decreases progressively with increase of concentration as more surfactant molecules enter the surface or interfacial layer. However, at a certain concentration this layer becomes saturated and an alternative means of shielding the hydrophobic group of the surfactant from the aqueous environment occurs through the formation of aggregates (usually spherical)  of colloidal dimensions, called </a:t>
            </a:r>
            <a:r>
              <a:rPr lang="en-US" b="1" i="1" u="none" strike="noStrike" baseline="0" dirty="0" smtClean="0">
                <a:latin typeface="Times New Roman"/>
              </a:rPr>
              <a:t>micelles.</a:t>
            </a:r>
            <a:endParaRPr lang="en-US" dirty="0"/>
          </a:p>
        </p:txBody>
      </p:sp>
      <p:sp>
        <p:nvSpPr>
          <p:cNvPr id="5" name="Date Placeholder 4"/>
          <p:cNvSpPr>
            <a:spLocks noGrp="1"/>
          </p:cNvSpPr>
          <p:nvPr>
            <p:ph type="dt" sz="half" idx="10"/>
          </p:nvPr>
        </p:nvSpPr>
        <p:spPr/>
        <p:txBody>
          <a:bodyPr/>
          <a:lstStyle/>
          <a:p>
            <a:pPr>
              <a:defRPr/>
            </a:pPr>
            <a:fld id="{FE0C62D8-F928-42F3-B0EB-8FAFF94920C2}" type="datetime1">
              <a:rPr lang="en-US" smtClean="0">
                <a:solidFill>
                  <a:prstClr val="black">
                    <a:tint val="75000"/>
                  </a:prstClr>
                </a:solidFill>
              </a:rPr>
              <a:t>5/18/2015</a:t>
            </a:fld>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FDFCA8FB-D2EC-4585-B856-D3E9ED65ED30}" type="slidenum">
              <a:rPr lang="en-GB" smtClean="0">
                <a:solidFill>
                  <a:prstClr val="black">
                    <a:tint val="75000"/>
                  </a:prstClr>
                </a:solidFill>
              </a:rPr>
              <a:pPr>
                <a:defRPr/>
              </a:pPr>
              <a:t>2</a:t>
            </a:fld>
            <a:endParaRPr lang="en-GB">
              <a:solidFill>
                <a:prstClr val="black">
                  <a:tint val="75000"/>
                </a:prstClr>
              </a:solidFill>
            </a:endParaRPr>
          </a:p>
        </p:txBody>
      </p:sp>
    </p:spTree>
    <p:extLst>
      <p:ext uri="{BB962C8B-B14F-4D97-AF65-F5344CB8AC3E}">
        <p14:creationId xmlns:p14="http://schemas.microsoft.com/office/powerpoint/2010/main" val="1535740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5"/>
          <p:cNvSpPr>
            <a:spLocks noChangeArrowheads="1"/>
          </p:cNvSpPr>
          <p:nvPr/>
        </p:nvSpPr>
        <p:spPr bwMode="auto">
          <a:xfrm>
            <a:off x="1027113" y="188913"/>
            <a:ext cx="3884612" cy="466725"/>
          </a:xfrm>
          <a:prstGeom prst="rect">
            <a:avLst/>
          </a:prstGeom>
          <a:gradFill rotWithShape="1">
            <a:gsLst>
              <a:gs pos="0">
                <a:srgbClr val="005CBF"/>
              </a:gs>
              <a:gs pos="12500">
                <a:srgbClr val="0087E6"/>
              </a:gs>
              <a:gs pos="37500">
                <a:srgbClr val="21D6E0"/>
              </a:gs>
              <a:gs pos="50000">
                <a:srgbClr val="03D4A8"/>
              </a:gs>
              <a:gs pos="62500">
                <a:srgbClr val="21D6E0"/>
              </a:gs>
              <a:gs pos="87500">
                <a:srgbClr val="0087E6"/>
              </a:gs>
              <a:gs pos="100000">
                <a:srgbClr val="005CBF"/>
              </a:gs>
            </a:gsLst>
            <a:lin ang="0" scaled="1"/>
          </a:gradFill>
          <a:ln w="9525">
            <a:solidFill>
              <a:schemeClr val="hlink"/>
            </a:solidFill>
            <a:miter lim="800000"/>
            <a:headEnd/>
            <a:tailEnd/>
          </a:ln>
        </p:spPr>
        <p:txBody>
          <a:bodyPr wrap="none">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algn="r" rtl="1" eaLnBrk="1" hangingPunct="1">
              <a:spcBef>
                <a:spcPct val="0"/>
              </a:spcBef>
              <a:buClrTx/>
              <a:buSzTx/>
              <a:buFontTx/>
              <a:buNone/>
            </a:pPr>
            <a:r>
              <a:rPr lang="en-US" altLang="en-US" sz="2400" b="1" i="1">
                <a:solidFill>
                  <a:srgbClr val="800000"/>
                </a:solidFill>
                <a:latin typeface="Arial Black" pitchFamily="34" charset="0"/>
                <a:cs typeface="Tahoma" pitchFamily="34" charset="0"/>
              </a:rPr>
              <a:t>Micellar Solubilization</a:t>
            </a:r>
          </a:p>
        </p:txBody>
      </p:sp>
      <p:sp>
        <p:nvSpPr>
          <p:cNvPr id="74758" name="Rectangle 6"/>
          <p:cNvSpPr>
            <a:spLocks noChangeArrowheads="1"/>
          </p:cNvSpPr>
          <p:nvPr/>
        </p:nvSpPr>
        <p:spPr bwMode="auto">
          <a:xfrm>
            <a:off x="0" y="696710"/>
            <a:ext cx="9144000" cy="6017032"/>
          </a:xfrm>
          <a:prstGeom prst="rect">
            <a:avLst/>
          </a:prstGeom>
          <a:noFill/>
          <a:ln w="9525">
            <a:noFill/>
            <a:miter lim="800000"/>
            <a:headEnd/>
            <a:tailEnd/>
          </a:ln>
          <a:effectLst/>
        </p:spPr>
        <p:txBody>
          <a:bodyPr anchor="ctr">
            <a:spAutoFit/>
          </a:bodyPr>
          <a:lstStyle/>
          <a:p>
            <a:pPr algn="just">
              <a:lnSpc>
                <a:spcPct val="140000"/>
              </a:lnSpc>
              <a:buClr>
                <a:srgbClr val="00FF00"/>
              </a:buClr>
              <a:buSzPct val="120000"/>
              <a:buFont typeface="Wingdings" pitchFamily="2" charset="2"/>
              <a:buBlip>
                <a:blip r:embed="rId2"/>
              </a:buBlip>
              <a:defRPr/>
            </a:pPr>
            <a:r>
              <a:rPr lang="en-US" sz="2200" b="1" dirty="0">
                <a:effectLst>
                  <a:outerShdw blurRad="38100" dist="38100" dir="2700000" algn="tl">
                    <a:srgbClr val="C0C0C0"/>
                  </a:outerShdw>
                </a:effectLst>
                <a:latin typeface="Tahoma" pitchFamily="34" charset="0"/>
                <a:cs typeface="Tahoma" pitchFamily="34" charset="0"/>
              </a:rPr>
              <a:t> Surfactant molecules accumulate in the interfaces between     </a:t>
            </a:r>
          </a:p>
          <a:p>
            <a:pPr algn="just">
              <a:lnSpc>
                <a:spcPct val="14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water and water insoluble compound. Their hydrocarbon </a:t>
            </a:r>
          </a:p>
          <a:p>
            <a:pPr algn="just">
              <a:lnSpc>
                <a:spcPct val="14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chains penetrate the outermost layer of insoluble compound </a:t>
            </a:r>
          </a:p>
          <a:p>
            <a:pPr algn="just">
              <a:lnSpc>
                <a:spcPct val="14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which combine with the water</a:t>
            </a:r>
            <a:r>
              <a:rPr lang="en-US" sz="2200" b="1" dirty="0" smtClean="0">
                <a:effectLst>
                  <a:outerShdw blurRad="38100" dist="38100" dir="2700000" algn="tl">
                    <a:srgbClr val="C0C0C0"/>
                  </a:outerShdw>
                </a:effectLst>
                <a:latin typeface="Tahoma" pitchFamily="34" charset="0"/>
                <a:cs typeface="Tahoma" pitchFamily="34" charset="0"/>
              </a:rPr>
              <a:t>­ insoluble </a:t>
            </a:r>
            <a:r>
              <a:rPr lang="en-US" sz="2200" b="1" dirty="0">
                <a:effectLst>
                  <a:outerShdw blurRad="38100" dist="38100" dir="2700000" algn="tl">
                    <a:srgbClr val="C0C0C0"/>
                  </a:outerShdw>
                </a:effectLst>
                <a:latin typeface="Tahoma" pitchFamily="34" charset="0"/>
                <a:cs typeface="Tahoma" pitchFamily="34" charset="0"/>
              </a:rPr>
              <a:t>molecules. Micelles </a:t>
            </a:r>
          </a:p>
          <a:p>
            <a:pPr algn="just">
              <a:lnSpc>
                <a:spcPct val="14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form around the molecules of the </a:t>
            </a:r>
            <a:r>
              <a:rPr lang="en-US" sz="2200" b="1" dirty="0" smtClean="0">
                <a:effectLst>
                  <a:outerShdw blurRad="38100" dist="38100" dir="2700000" algn="tl">
                    <a:srgbClr val="C0C0C0"/>
                  </a:outerShdw>
                </a:effectLst>
                <a:latin typeface="Tahoma" pitchFamily="34" charset="0"/>
                <a:cs typeface="Tahoma" pitchFamily="34" charset="0"/>
              </a:rPr>
              <a:t>water ­</a:t>
            </a:r>
            <a:r>
              <a:rPr lang="en-US" sz="2200" b="1" dirty="0">
                <a:effectLst>
                  <a:outerShdw blurRad="38100" dist="38100" dir="2700000" algn="tl">
                    <a:srgbClr val="C0C0C0"/>
                  </a:outerShdw>
                </a:effectLst>
                <a:latin typeface="Tahoma" pitchFamily="34" charset="0"/>
                <a:cs typeface="Tahoma" pitchFamily="34" charset="0"/>
              </a:rPr>
              <a:t>insoluble compound </a:t>
            </a:r>
          </a:p>
          <a:p>
            <a:pPr algn="just">
              <a:lnSpc>
                <a:spcPct val="14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inside the micelles’ cores and bring them into solution in an </a:t>
            </a:r>
          </a:p>
          <a:p>
            <a:pPr algn="just">
              <a:lnSpc>
                <a:spcPct val="14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aqueous medium. This phenomenon is called micellar </a:t>
            </a:r>
          </a:p>
          <a:p>
            <a:pPr algn="just">
              <a:lnSpc>
                <a:spcPct val="14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a:t>
            </a:r>
            <a:r>
              <a:rPr lang="en-US" sz="2200" b="1" dirty="0" err="1">
                <a:effectLst>
                  <a:outerShdw blurRad="38100" dist="38100" dir="2700000" algn="tl">
                    <a:srgbClr val="C0C0C0"/>
                  </a:outerShdw>
                </a:effectLst>
                <a:latin typeface="Tahoma" pitchFamily="34" charset="0"/>
                <a:cs typeface="Tahoma" pitchFamily="34" charset="0"/>
              </a:rPr>
              <a:t>solubilization</a:t>
            </a:r>
            <a:r>
              <a:rPr lang="en-US" sz="2200" b="1" dirty="0">
                <a:effectLst>
                  <a:outerShdw blurRad="38100" dist="38100" dir="2700000" algn="tl">
                    <a:srgbClr val="C0C0C0"/>
                  </a:outerShdw>
                </a:effectLst>
                <a:latin typeface="Tahoma" pitchFamily="34" charset="0"/>
                <a:cs typeface="Tahoma" pitchFamily="34" charset="0"/>
              </a:rPr>
              <a:t>.</a:t>
            </a:r>
          </a:p>
          <a:p>
            <a:pPr algn="just">
              <a:lnSpc>
                <a:spcPct val="70000"/>
              </a:lnSpc>
              <a:buClr>
                <a:srgbClr val="00FF00"/>
              </a:buClr>
              <a:buSzPct val="120000"/>
              <a:buFont typeface="Wingdings" pitchFamily="2" charset="2"/>
              <a:buNone/>
              <a:defRPr/>
            </a:pPr>
            <a:r>
              <a:rPr lang="en-US" sz="2200" b="1" dirty="0">
                <a:effectLst>
                  <a:outerShdw blurRad="38100" dist="38100" dir="2700000" algn="tl">
                    <a:srgbClr val="C0C0C0"/>
                  </a:outerShdw>
                </a:effectLst>
                <a:latin typeface="Tahoma" pitchFamily="34" charset="0"/>
                <a:cs typeface="Tahoma" pitchFamily="34" charset="0"/>
              </a:rPr>
              <a:t> </a:t>
            </a:r>
          </a:p>
          <a:p>
            <a:pPr algn="just">
              <a:lnSpc>
                <a:spcPct val="140000"/>
              </a:lnSpc>
              <a:buFontTx/>
              <a:buBlip>
                <a:blip r:embed="rId2"/>
              </a:buBlip>
              <a:defRPr/>
            </a:pPr>
            <a:r>
              <a:rPr lang="en-US" sz="2200" b="1" dirty="0">
                <a:effectLst>
                  <a:outerShdw blurRad="38100" dist="38100" dir="2700000" algn="tl">
                    <a:srgbClr val="C0C0C0"/>
                  </a:outerShdw>
                </a:effectLst>
                <a:latin typeface="Tahoma" pitchFamily="34" charset="0"/>
                <a:cs typeface="Tahoma" pitchFamily="34" charset="0"/>
              </a:rPr>
              <a:t> The inverted micelles formed by oil</a:t>
            </a:r>
            <a:r>
              <a:rPr lang="en-US" sz="2200" b="1" dirty="0" smtClean="0">
                <a:effectLst>
                  <a:outerShdw blurRad="38100" dist="38100" dir="2700000" algn="tl">
                    <a:srgbClr val="C0C0C0"/>
                  </a:outerShdw>
                </a:effectLst>
                <a:latin typeface="Arial"/>
                <a:cs typeface="Tahoma" pitchFamily="34" charset="0"/>
              </a:rPr>
              <a:t>­ </a:t>
            </a:r>
            <a:r>
              <a:rPr lang="en-US" sz="2200" b="1" dirty="0" smtClean="0">
                <a:effectLst>
                  <a:outerShdw blurRad="38100" dist="38100" dir="2700000" algn="tl">
                    <a:srgbClr val="C0C0C0"/>
                  </a:outerShdw>
                </a:effectLst>
                <a:latin typeface="Tahoma" pitchFamily="34" charset="0"/>
                <a:cs typeface="Tahoma" pitchFamily="34" charset="0"/>
              </a:rPr>
              <a:t>soluble </a:t>
            </a:r>
            <a:r>
              <a:rPr lang="en-US" sz="2200" b="1" dirty="0">
                <a:effectLst>
                  <a:outerShdw blurRad="38100" dist="38100" dir="2700000" algn="tl">
                    <a:srgbClr val="C0C0C0"/>
                  </a:outerShdw>
                </a:effectLst>
                <a:latin typeface="Tahoma" pitchFamily="34" charset="0"/>
                <a:cs typeface="Tahoma" pitchFamily="34" charset="0"/>
              </a:rPr>
              <a:t>surfactant which </a:t>
            </a:r>
          </a:p>
          <a:p>
            <a:pPr algn="just">
              <a:lnSpc>
                <a:spcPct val="140000"/>
              </a:lnSpc>
              <a:defRPr/>
            </a:pPr>
            <a:r>
              <a:rPr lang="en-US" sz="2200" b="1" dirty="0">
                <a:effectLst>
                  <a:outerShdw blurRad="38100" dist="38100" dir="2700000" algn="tl">
                    <a:srgbClr val="C0C0C0"/>
                  </a:outerShdw>
                </a:effectLst>
                <a:latin typeface="Tahoma" pitchFamily="34" charset="0"/>
                <a:cs typeface="Tahoma" pitchFamily="34" charset="0"/>
              </a:rPr>
              <a:t> dissolves in a hydrocarbon solvent can solubilize water-soluble </a:t>
            </a:r>
          </a:p>
          <a:p>
            <a:pPr algn="just">
              <a:lnSpc>
                <a:spcPct val="140000"/>
              </a:lnSpc>
              <a:defRPr/>
            </a:pPr>
            <a:r>
              <a:rPr lang="en-US" sz="2200" b="1" dirty="0">
                <a:effectLst>
                  <a:outerShdw blurRad="38100" dist="38100" dir="2700000" algn="tl">
                    <a:srgbClr val="C0C0C0"/>
                  </a:outerShdw>
                </a:effectLst>
                <a:latin typeface="Tahoma" pitchFamily="34" charset="0"/>
                <a:cs typeface="Tahoma" pitchFamily="34" charset="0"/>
              </a:rPr>
              <a:t> compound which is located in the center of the micelle, out of </a:t>
            </a:r>
          </a:p>
          <a:p>
            <a:pPr algn="just">
              <a:lnSpc>
                <a:spcPct val="140000"/>
              </a:lnSpc>
              <a:defRPr/>
            </a:pPr>
            <a:r>
              <a:rPr lang="en-US" sz="2200" b="1" dirty="0">
                <a:effectLst>
                  <a:outerShdw blurRad="38100" dist="38100" dir="2700000" algn="tl">
                    <a:srgbClr val="C0C0C0"/>
                  </a:outerShdw>
                </a:effectLst>
                <a:latin typeface="Tahoma" pitchFamily="34" charset="0"/>
                <a:cs typeface="Tahoma" pitchFamily="34" charset="0"/>
              </a:rPr>
              <a:t> contact with the </a:t>
            </a:r>
            <a:r>
              <a:rPr lang="en-US" sz="2200" b="1" dirty="0" smtClean="0">
                <a:effectLst>
                  <a:outerShdw blurRad="38100" dist="38100" dir="2700000" algn="tl">
                    <a:srgbClr val="C0C0C0"/>
                  </a:outerShdw>
                </a:effectLst>
                <a:latin typeface="Tahoma" pitchFamily="34" charset="0"/>
                <a:cs typeface="Tahoma" pitchFamily="34" charset="0"/>
              </a:rPr>
              <a:t>solvent.</a:t>
            </a:r>
            <a:endParaRPr lang="en-US" sz="2200" b="1" dirty="0">
              <a:effectLst>
                <a:outerShdw blurRad="38100" dist="38100" dir="2700000" algn="tl">
                  <a:srgbClr val="C0C0C0"/>
                </a:outerShdw>
              </a:effectLst>
              <a:latin typeface="Tahoma" pitchFamily="34" charset="0"/>
              <a:cs typeface="Tahoma" pitchFamily="34" charset="0"/>
            </a:endParaRPr>
          </a:p>
        </p:txBody>
      </p:sp>
      <p:sp>
        <p:nvSpPr>
          <p:cNvPr id="2" name="Date Placeholder 1"/>
          <p:cNvSpPr>
            <a:spLocks noGrp="1"/>
          </p:cNvSpPr>
          <p:nvPr>
            <p:ph type="dt" sz="half" idx="10"/>
          </p:nvPr>
        </p:nvSpPr>
        <p:spPr/>
        <p:txBody>
          <a:bodyPr/>
          <a:lstStyle/>
          <a:p>
            <a:fld id="{5AC79342-0D16-4869-8618-B9965C359014}" type="datetime1">
              <a:rPr lang="en-US" smtClean="0"/>
              <a:t>5/18/2015</a:t>
            </a:fld>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dirty="0"/>
          </a:p>
        </p:txBody>
      </p:sp>
    </p:spTree>
    <p:extLst>
      <p:ext uri="{BB962C8B-B14F-4D97-AF65-F5344CB8AC3E}">
        <p14:creationId xmlns:p14="http://schemas.microsoft.com/office/powerpoint/2010/main" val="146969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WordArt 8"/>
          <p:cNvSpPr>
            <a:spLocks noChangeArrowheads="1" noChangeShapeType="1" noTextEdit="1"/>
          </p:cNvSpPr>
          <p:nvPr/>
        </p:nvSpPr>
        <p:spPr bwMode="auto">
          <a:xfrm>
            <a:off x="971550" y="260350"/>
            <a:ext cx="7561263" cy="85725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2400" b="1" kern="10" smtClean="0">
                <a:ln w="9525">
                  <a:solidFill>
                    <a:srgbClr val="000000"/>
                  </a:solidFill>
                  <a:round/>
                  <a:headEnd/>
                  <a:tailEnd/>
                </a:ln>
                <a:solidFill>
                  <a:srgbClr val="FF9933"/>
                </a:solidFill>
                <a:latin typeface="Arial Black"/>
              </a:rPr>
              <a:t>Classification of Surface Active Agents </a:t>
            </a:r>
          </a:p>
        </p:txBody>
      </p:sp>
      <p:sp>
        <p:nvSpPr>
          <p:cNvPr id="23556" name="Rectangle 9"/>
          <p:cNvSpPr>
            <a:spLocks noChangeArrowheads="1"/>
          </p:cNvSpPr>
          <p:nvPr/>
        </p:nvSpPr>
        <p:spPr bwMode="auto">
          <a:xfrm>
            <a:off x="263525" y="1117600"/>
            <a:ext cx="5029200" cy="528638"/>
          </a:xfrm>
          <a:prstGeom prst="rect">
            <a:avLst/>
          </a:prstGeom>
          <a:noFill/>
          <a:ln w="952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fontAlgn="base" hangingPunct="1">
              <a:spcBef>
                <a:spcPct val="0"/>
              </a:spcBef>
              <a:spcAft>
                <a:spcPct val="0"/>
              </a:spcAft>
              <a:buClrTx/>
              <a:buSzTx/>
              <a:buFontTx/>
              <a:buNone/>
            </a:pPr>
            <a:r>
              <a:rPr lang="en-US" altLang="en-US" sz="2800" smtClean="0">
                <a:solidFill>
                  <a:srgbClr val="9999FF"/>
                </a:solidFill>
                <a:latin typeface="Arial Black" pitchFamily="34" charset="0"/>
                <a:cs typeface="Tahoma" pitchFamily="34" charset="0"/>
              </a:rPr>
              <a:t>Functional Classification</a:t>
            </a:r>
          </a:p>
        </p:txBody>
      </p:sp>
      <p:sp>
        <p:nvSpPr>
          <p:cNvPr id="23557" name="Rectangle 10"/>
          <p:cNvSpPr>
            <a:spLocks noChangeArrowheads="1"/>
          </p:cNvSpPr>
          <p:nvPr/>
        </p:nvSpPr>
        <p:spPr bwMode="auto">
          <a:xfrm>
            <a:off x="250825" y="1758950"/>
            <a:ext cx="8642350" cy="411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lr>
                <a:schemeClr val="bg2"/>
              </a:buClr>
              <a:buSzPct val="75000"/>
              <a:buFont typeface="Wingdings" pitchFamily="2" charset="2"/>
              <a:buChar char="n"/>
              <a:defRPr sz="3200">
                <a:solidFill>
                  <a:schemeClr val="tx1"/>
                </a:solidFill>
                <a:latin typeface="Arial" charset="0"/>
                <a:cs typeface="Arial" charset="0"/>
              </a:defRPr>
            </a:lvl1pPr>
            <a:lvl2pPr marL="742950" indent="-285750" eaLnBrk="0" hangingPunct="0">
              <a:spcBef>
                <a:spcPct val="20000"/>
              </a:spcBef>
              <a:buClr>
                <a:schemeClr val="accent2"/>
              </a:buClr>
              <a:buSzPct val="80000"/>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bg2"/>
              </a:buClr>
              <a:buSzPct val="65000"/>
              <a:buFont typeface="Wingdings" pitchFamily="2" charset="2"/>
              <a:buChar char="n"/>
              <a:defRPr sz="24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bg2"/>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fontAlgn="base" hangingPunct="1">
              <a:lnSpc>
                <a:spcPct val="150000"/>
              </a:lnSpc>
              <a:spcBef>
                <a:spcPct val="0"/>
              </a:spcBef>
              <a:spcAft>
                <a:spcPct val="0"/>
              </a:spcAft>
              <a:buClrTx/>
              <a:buSzTx/>
              <a:buFontTx/>
              <a:buNone/>
            </a:pPr>
            <a:r>
              <a:rPr lang="en-US" altLang="en-US" sz="2200" b="1" smtClean="0">
                <a:solidFill>
                  <a:srgbClr val="000000"/>
                </a:solidFill>
                <a:latin typeface="Tahoma" pitchFamily="34" charset="0"/>
                <a:cs typeface="Tahoma" pitchFamily="34" charset="0"/>
              </a:rPr>
              <a:t>According to their pharmaceutical use, surfactants can be divided into the following groups:</a:t>
            </a:r>
          </a:p>
          <a:p>
            <a:pPr eaLnBrk="1" fontAlgn="base" hangingPunct="1">
              <a:lnSpc>
                <a:spcPct val="150000"/>
              </a:lnSpc>
              <a:spcBef>
                <a:spcPct val="0"/>
              </a:spcBef>
              <a:spcAft>
                <a:spcPct val="0"/>
              </a:spcAft>
              <a:buClr>
                <a:srgbClr val="9999FF"/>
              </a:buClr>
              <a:buSzTx/>
              <a:buFont typeface="Wingdings" pitchFamily="2" charset="2"/>
              <a:buChar char="q"/>
            </a:pPr>
            <a:r>
              <a:rPr lang="en-US" altLang="en-US" sz="2200" b="1" smtClean="0">
                <a:solidFill>
                  <a:srgbClr val="000000"/>
                </a:solidFill>
                <a:latin typeface="Tahoma" pitchFamily="34" charset="0"/>
                <a:cs typeface="Tahoma" pitchFamily="34" charset="0"/>
              </a:rPr>
              <a:t>  Wetting agents</a:t>
            </a:r>
          </a:p>
          <a:p>
            <a:pPr eaLnBrk="1" fontAlgn="base" hangingPunct="1">
              <a:lnSpc>
                <a:spcPct val="150000"/>
              </a:lnSpc>
              <a:spcBef>
                <a:spcPct val="0"/>
              </a:spcBef>
              <a:spcAft>
                <a:spcPct val="0"/>
              </a:spcAft>
              <a:buClr>
                <a:srgbClr val="9999FF"/>
              </a:buClr>
              <a:buSzTx/>
              <a:buFont typeface="Wingdings" pitchFamily="2" charset="2"/>
              <a:buChar char="q"/>
            </a:pPr>
            <a:r>
              <a:rPr lang="en-US" altLang="en-US" sz="2200" b="1" smtClean="0">
                <a:solidFill>
                  <a:srgbClr val="000000"/>
                </a:solidFill>
                <a:latin typeface="Tahoma" pitchFamily="34" charset="0"/>
                <a:cs typeface="Tahoma" pitchFamily="34" charset="0"/>
              </a:rPr>
              <a:t>  Solubilizing agents</a:t>
            </a:r>
          </a:p>
          <a:p>
            <a:pPr eaLnBrk="1" fontAlgn="base" hangingPunct="1">
              <a:lnSpc>
                <a:spcPct val="150000"/>
              </a:lnSpc>
              <a:spcBef>
                <a:spcPct val="0"/>
              </a:spcBef>
              <a:spcAft>
                <a:spcPct val="0"/>
              </a:spcAft>
              <a:buClr>
                <a:srgbClr val="9999FF"/>
              </a:buClr>
              <a:buSzTx/>
              <a:buFont typeface="Wingdings" pitchFamily="2" charset="2"/>
              <a:buChar char="q"/>
            </a:pPr>
            <a:r>
              <a:rPr lang="en-US" altLang="en-US" sz="2200" b="1" smtClean="0">
                <a:solidFill>
                  <a:srgbClr val="000000"/>
                </a:solidFill>
                <a:latin typeface="Tahoma" pitchFamily="34" charset="0"/>
                <a:cs typeface="Tahoma" pitchFamily="34" charset="0"/>
              </a:rPr>
              <a:t>  Emulsifying agents</a:t>
            </a:r>
          </a:p>
          <a:p>
            <a:pPr eaLnBrk="1" fontAlgn="base" hangingPunct="1">
              <a:lnSpc>
                <a:spcPct val="150000"/>
              </a:lnSpc>
              <a:spcBef>
                <a:spcPct val="0"/>
              </a:spcBef>
              <a:spcAft>
                <a:spcPct val="0"/>
              </a:spcAft>
              <a:buClr>
                <a:srgbClr val="9999FF"/>
              </a:buClr>
              <a:buSzTx/>
              <a:buFont typeface="Wingdings" pitchFamily="2" charset="2"/>
              <a:buChar char="q"/>
            </a:pPr>
            <a:r>
              <a:rPr lang="en-US" altLang="en-US" sz="2200" b="1" smtClean="0">
                <a:solidFill>
                  <a:srgbClr val="000000"/>
                </a:solidFill>
                <a:latin typeface="Tahoma" pitchFamily="34" charset="0"/>
                <a:cs typeface="Tahoma" pitchFamily="34" charset="0"/>
              </a:rPr>
              <a:t>  Dispersing, Suspending and Defloculating agents</a:t>
            </a:r>
          </a:p>
          <a:p>
            <a:pPr eaLnBrk="1" fontAlgn="base" hangingPunct="1">
              <a:lnSpc>
                <a:spcPct val="150000"/>
              </a:lnSpc>
              <a:spcBef>
                <a:spcPct val="0"/>
              </a:spcBef>
              <a:spcAft>
                <a:spcPct val="0"/>
              </a:spcAft>
              <a:buClr>
                <a:srgbClr val="9999FF"/>
              </a:buClr>
              <a:buSzTx/>
              <a:buFont typeface="Wingdings" pitchFamily="2" charset="2"/>
              <a:buChar char="q"/>
            </a:pPr>
            <a:r>
              <a:rPr lang="en-US" altLang="en-US" sz="2200" b="1" smtClean="0">
                <a:solidFill>
                  <a:srgbClr val="000000"/>
                </a:solidFill>
                <a:latin typeface="Tahoma" pitchFamily="34" charset="0"/>
                <a:cs typeface="Tahoma" pitchFamily="34" charset="0"/>
              </a:rPr>
              <a:t>  Foaming and antifoaming agents</a:t>
            </a:r>
          </a:p>
          <a:p>
            <a:pPr eaLnBrk="1" fontAlgn="base" hangingPunct="1">
              <a:lnSpc>
                <a:spcPct val="150000"/>
              </a:lnSpc>
              <a:spcBef>
                <a:spcPct val="0"/>
              </a:spcBef>
              <a:spcAft>
                <a:spcPct val="0"/>
              </a:spcAft>
              <a:buClr>
                <a:srgbClr val="9999FF"/>
              </a:buClr>
              <a:buSzTx/>
              <a:buFont typeface="Wingdings" pitchFamily="2" charset="2"/>
              <a:buChar char="q"/>
            </a:pPr>
            <a:r>
              <a:rPr lang="en-US" altLang="en-US" sz="2200" b="1" smtClean="0">
                <a:solidFill>
                  <a:srgbClr val="000000"/>
                </a:solidFill>
                <a:latin typeface="Tahoma" pitchFamily="34" charset="0"/>
                <a:cs typeface="Tahoma" pitchFamily="34" charset="0"/>
              </a:rPr>
              <a:t>  Detergents</a:t>
            </a:r>
          </a:p>
        </p:txBody>
      </p:sp>
      <p:sp>
        <p:nvSpPr>
          <p:cNvPr id="2" name="Date Placeholder 1"/>
          <p:cNvSpPr>
            <a:spLocks noGrp="1"/>
          </p:cNvSpPr>
          <p:nvPr>
            <p:ph type="dt" sz="half" idx="12"/>
          </p:nvPr>
        </p:nvSpPr>
        <p:spPr/>
        <p:txBody>
          <a:bodyPr/>
          <a:lstStyle/>
          <a:p>
            <a:pPr>
              <a:defRPr/>
            </a:pPr>
            <a:fld id="{40DDB84F-DE2A-4198-9C2B-CEBB54482B41}" type="datetime1">
              <a:rPr lang="en-US" smtClean="0">
                <a:solidFill>
                  <a:srgbClr val="000000"/>
                </a:solidFill>
              </a:rPr>
              <a:t>5/18/2015</a:t>
            </a:fld>
            <a:endParaRPr lang="en-GB">
              <a:solidFill>
                <a:srgbClr val="000000"/>
              </a:solidFill>
            </a:endParaRPr>
          </a:p>
        </p:txBody>
      </p:sp>
      <p:sp>
        <p:nvSpPr>
          <p:cNvPr id="3" name="Slide Number Placeholder 2"/>
          <p:cNvSpPr>
            <a:spLocks noGrp="1"/>
          </p:cNvSpPr>
          <p:nvPr>
            <p:ph type="sldNum" sz="quarter" idx="11"/>
          </p:nvPr>
        </p:nvSpPr>
        <p:spPr/>
        <p:txBody>
          <a:bodyPr/>
          <a:lstStyle/>
          <a:p>
            <a:pPr>
              <a:defRPr/>
            </a:pPr>
            <a:fld id="{650A278C-5534-4CF3-8325-E3FE13A24542}" type="slidenum">
              <a:rPr lang="en-GB" smtClean="0">
                <a:solidFill>
                  <a:srgbClr val="000000"/>
                </a:solidFill>
              </a:rPr>
              <a:pPr>
                <a:defRPr/>
              </a:pPr>
              <a:t>21</a:t>
            </a:fld>
            <a:endParaRPr lang="en-GB">
              <a:solidFill>
                <a:srgbClr val="000000"/>
              </a:solidFill>
            </a:endParaRPr>
          </a:p>
        </p:txBody>
      </p:sp>
    </p:spTree>
    <p:extLst>
      <p:ext uri="{BB962C8B-B14F-4D97-AF65-F5344CB8AC3E}">
        <p14:creationId xmlns:p14="http://schemas.microsoft.com/office/powerpoint/2010/main" val="1828418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0" i="0" u="none" strike="noStrike" baseline="0" dirty="0" smtClean="0">
                <a:latin typeface="Times New Roman"/>
              </a:rPr>
              <a:t>The concentration at which micelles first form in solution is termed the </a:t>
            </a:r>
            <a:r>
              <a:rPr lang="en-US" b="1" i="1" u="none" strike="noStrike" baseline="0" dirty="0" smtClean="0">
                <a:latin typeface="Times New Roman"/>
              </a:rPr>
              <a:t>critical micelle concentration </a:t>
            </a:r>
            <a:r>
              <a:rPr lang="en-US" b="1" i="1" u="none" strike="noStrike" dirty="0" smtClean="0">
                <a:latin typeface="Times New Roman"/>
              </a:rPr>
              <a:t> </a:t>
            </a:r>
            <a:r>
              <a:rPr lang="en-US" b="0" i="0" u="none" strike="noStrike" baseline="0" dirty="0" smtClean="0">
                <a:latin typeface="Times New Roman"/>
              </a:rPr>
              <a:t>or CMC.</a:t>
            </a:r>
            <a:endParaRPr lang="en-US" dirty="0"/>
          </a:p>
        </p:txBody>
      </p:sp>
      <p:sp>
        <p:nvSpPr>
          <p:cNvPr id="4" name="Date Placeholder 3"/>
          <p:cNvSpPr>
            <a:spLocks noGrp="1"/>
          </p:cNvSpPr>
          <p:nvPr>
            <p:ph type="dt" sz="half" idx="10"/>
          </p:nvPr>
        </p:nvSpPr>
        <p:spPr/>
        <p:txBody>
          <a:bodyPr/>
          <a:lstStyle/>
          <a:p>
            <a:pPr>
              <a:defRPr/>
            </a:pPr>
            <a:fld id="{B5BD5891-DC68-462E-84C3-93268D10DC93}" type="datetime1">
              <a:rPr lang="en-US" smtClean="0">
                <a:solidFill>
                  <a:prstClr val="black">
                    <a:tint val="75000"/>
                  </a:prstClr>
                </a:solidFill>
              </a:rPr>
              <a:t>5/18/2015</a:t>
            </a:fld>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FDFCA8FB-D2EC-4585-B856-D3E9ED65ED30}" type="slidenum">
              <a:rPr lang="en-GB" smtClean="0">
                <a:solidFill>
                  <a:prstClr val="black">
                    <a:tint val="75000"/>
                  </a:prstClr>
                </a:solidFill>
              </a:rPr>
              <a:pPr>
                <a:defRPr/>
              </a:pPr>
              <a:t>3</a:t>
            </a:fld>
            <a:endParaRPr lang="en-GB">
              <a:solidFill>
                <a:prstClr val="black">
                  <a:tint val="75000"/>
                </a:prstClr>
              </a:solidFill>
            </a:endParaRPr>
          </a:p>
        </p:txBody>
      </p:sp>
    </p:spTree>
    <p:extLst>
      <p:ext uri="{BB962C8B-B14F-4D97-AF65-F5344CB8AC3E}">
        <p14:creationId xmlns:p14="http://schemas.microsoft.com/office/powerpoint/2010/main" val="2431310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Date Placeholder 3"/>
          <p:cNvSpPr>
            <a:spLocks noGrp="1"/>
          </p:cNvSpPr>
          <p:nvPr>
            <p:ph type="dt" sz="half" idx="10"/>
          </p:nvPr>
        </p:nvSpPr>
        <p:spPr/>
        <p:txBody>
          <a:bodyPr/>
          <a:lstStyle/>
          <a:p>
            <a:pPr>
              <a:defRPr/>
            </a:pPr>
            <a:fld id="{B5BD5891-DC68-462E-84C3-93268D10DC93}" type="datetime1">
              <a:rPr lang="en-US" smtClean="0">
                <a:solidFill>
                  <a:prstClr val="black">
                    <a:tint val="75000"/>
                  </a:prstClr>
                </a:solidFill>
              </a:rPr>
              <a:t>5/18/2015</a:t>
            </a:fld>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FDFCA8FB-D2EC-4585-B856-D3E9ED65ED30}" type="slidenum">
              <a:rPr lang="en-GB" smtClean="0">
                <a:solidFill>
                  <a:prstClr val="black">
                    <a:tint val="75000"/>
                  </a:prstClr>
                </a:solidFill>
              </a:rPr>
              <a:pPr>
                <a:defRPr/>
              </a:pPr>
              <a:t>4</a:t>
            </a:fld>
            <a:endParaRPr lang="en-GB">
              <a:solidFill>
                <a:prstClr val="black">
                  <a:tint val="75000"/>
                </a:prstClr>
              </a:solidFill>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96030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904390" y="0"/>
            <a:ext cx="4239610" cy="541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 Placeholder 5"/>
          <p:cNvSpPr>
            <a:spLocks noGrp="1"/>
          </p:cNvSpPr>
          <p:nvPr>
            <p:ph type="body" sz="half" idx="2"/>
          </p:nvPr>
        </p:nvSpPr>
        <p:spPr>
          <a:xfrm>
            <a:off x="457200" y="685800"/>
            <a:ext cx="3429000" cy="5440363"/>
          </a:xfrm>
        </p:spPr>
        <p:txBody>
          <a:bodyPr>
            <a:normAutofit/>
          </a:bodyPr>
          <a:lstStyle/>
          <a:p>
            <a:pPr algn="just"/>
            <a:r>
              <a:rPr lang="en-US" sz="3200" b="1" dirty="0">
                <a:solidFill>
                  <a:prstClr val="black"/>
                </a:solidFill>
                <a:ea typeface="+mj-ea"/>
                <a:cs typeface="+mj-cs"/>
              </a:rPr>
              <a:t>Surface tension decrease with increasing conc. Of surfactant until CMC </a:t>
            </a:r>
            <a:r>
              <a:rPr lang="en-US" sz="3200" b="1" dirty="0" smtClean="0">
                <a:solidFill>
                  <a:prstClr val="black"/>
                </a:solidFill>
                <a:ea typeface="+mj-ea"/>
                <a:cs typeface="+mj-cs"/>
              </a:rPr>
              <a:t> is reached , then become constant</a:t>
            </a:r>
            <a:endParaRPr lang="en-US" sz="2000" dirty="0"/>
          </a:p>
        </p:txBody>
      </p:sp>
      <p:sp>
        <p:nvSpPr>
          <p:cNvPr id="4" name="Date Placeholder 3"/>
          <p:cNvSpPr>
            <a:spLocks noGrp="1"/>
          </p:cNvSpPr>
          <p:nvPr>
            <p:ph type="dt" sz="half" idx="10"/>
          </p:nvPr>
        </p:nvSpPr>
        <p:spPr/>
        <p:txBody>
          <a:bodyPr/>
          <a:lstStyle/>
          <a:p>
            <a:fld id="{790F6F22-75D6-47F2-BF1D-2C133A4C0C66}" type="datetime1">
              <a:rPr lang="en-US" smtClean="0"/>
              <a:t>5/18/2015</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4285356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dirty="0">
                <a:latin typeface="Times New Roman"/>
              </a:rPr>
              <a:t>The CMC decreases with an increase in </a:t>
            </a:r>
            <a:r>
              <a:rPr lang="en-US" dirty="0" smtClean="0">
                <a:latin typeface="Times New Roman"/>
              </a:rPr>
              <a:t>the     length </a:t>
            </a:r>
            <a:r>
              <a:rPr lang="en-US" dirty="0">
                <a:latin typeface="Times New Roman"/>
              </a:rPr>
              <a:t>of the hydrophobic chain</a:t>
            </a:r>
            <a:r>
              <a:rPr lang="en-US" dirty="0" smtClean="0">
                <a:latin typeface="Times New Roman"/>
              </a:rPr>
              <a:t>.</a:t>
            </a:r>
          </a:p>
          <a:p>
            <a:pPr algn="just"/>
            <a:r>
              <a:rPr lang="en-US" dirty="0">
                <a:latin typeface="Times New Roman"/>
              </a:rPr>
              <a:t>The addition of electrolytes to ionic surfactants</a:t>
            </a:r>
          </a:p>
          <a:p>
            <a:pPr marL="0" indent="0" algn="just">
              <a:buNone/>
            </a:pPr>
            <a:r>
              <a:rPr lang="en-US" dirty="0" smtClean="0">
                <a:latin typeface="Times New Roman"/>
              </a:rPr>
              <a:t>   decreases </a:t>
            </a:r>
            <a:r>
              <a:rPr lang="en-US" dirty="0">
                <a:latin typeface="Times New Roman"/>
              </a:rPr>
              <a:t>the CMC and increases the </a:t>
            </a:r>
            <a:r>
              <a:rPr lang="en-US" dirty="0" smtClean="0">
                <a:latin typeface="Times New Roman"/>
              </a:rPr>
              <a:t>micellar</a:t>
            </a:r>
          </a:p>
          <a:p>
            <a:pPr marL="0" indent="0" algn="just">
              <a:buNone/>
            </a:pPr>
            <a:r>
              <a:rPr lang="en-US" dirty="0" smtClean="0">
                <a:latin typeface="Times New Roman"/>
              </a:rPr>
              <a:t>   </a:t>
            </a:r>
            <a:r>
              <a:rPr lang="en-US" dirty="0" err="1" smtClean="0">
                <a:latin typeface="Times New Roman"/>
              </a:rPr>
              <a:t>size.The</a:t>
            </a:r>
            <a:r>
              <a:rPr lang="en-US" dirty="0" smtClean="0">
                <a:latin typeface="Times New Roman"/>
              </a:rPr>
              <a:t> </a:t>
            </a:r>
            <a:r>
              <a:rPr lang="en-US" dirty="0">
                <a:latin typeface="Times New Roman"/>
              </a:rPr>
              <a:t>effect is simply explained in terms of </a:t>
            </a:r>
            <a:r>
              <a:rPr lang="en-US" dirty="0" smtClean="0">
                <a:latin typeface="Times New Roman"/>
              </a:rPr>
              <a:t>a</a:t>
            </a:r>
          </a:p>
          <a:p>
            <a:pPr marL="0" indent="0" algn="just">
              <a:buNone/>
            </a:pPr>
            <a:r>
              <a:rPr lang="en-US" dirty="0" smtClean="0">
                <a:latin typeface="Times New Roman"/>
              </a:rPr>
              <a:t>   reduc</a:t>
            </a:r>
            <a:r>
              <a:rPr lang="en-US" dirty="0">
                <a:latin typeface="Times New Roman"/>
              </a:rPr>
              <a:t>tion in the magnitude of the forces </a:t>
            </a:r>
            <a:r>
              <a:rPr lang="en-US" dirty="0" smtClean="0">
                <a:latin typeface="Times New Roman"/>
              </a:rPr>
              <a:t>of</a:t>
            </a:r>
          </a:p>
          <a:p>
            <a:pPr marL="0" indent="0" algn="just">
              <a:buNone/>
            </a:pPr>
            <a:r>
              <a:rPr lang="en-US" dirty="0">
                <a:latin typeface="Times New Roman"/>
              </a:rPr>
              <a:t> </a:t>
            </a:r>
            <a:r>
              <a:rPr lang="en-US" dirty="0" smtClean="0">
                <a:latin typeface="Times New Roman"/>
              </a:rPr>
              <a:t>  repulsion between </a:t>
            </a:r>
            <a:r>
              <a:rPr lang="en-US" dirty="0">
                <a:latin typeface="Times New Roman"/>
              </a:rPr>
              <a:t>the charged head groups </a:t>
            </a:r>
            <a:r>
              <a:rPr lang="en-US" dirty="0" smtClean="0">
                <a:latin typeface="Times New Roman"/>
              </a:rPr>
              <a:t>in</a:t>
            </a:r>
          </a:p>
          <a:p>
            <a:pPr marL="0" indent="0" algn="just">
              <a:buNone/>
            </a:pPr>
            <a:r>
              <a:rPr lang="en-US" dirty="0">
                <a:latin typeface="Times New Roman"/>
              </a:rPr>
              <a:t> </a:t>
            </a:r>
            <a:r>
              <a:rPr lang="en-US" dirty="0" smtClean="0">
                <a:latin typeface="Times New Roman"/>
              </a:rPr>
              <a:t>  </a:t>
            </a:r>
            <a:r>
              <a:rPr lang="en-US" dirty="0">
                <a:latin typeface="Times New Roman"/>
              </a:rPr>
              <a:t>the </a:t>
            </a:r>
            <a:r>
              <a:rPr lang="en-US" dirty="0" smtClean="0">
                <a:latin typeface="Times New Roman"/>
              </a:rPr>
              <a:t>micelle, allowing </a:t>
            </a:r>
            <a:r>
              <a:rPr lang="en-US" dirty="0">
                <a:latin typeface="Times New Roman"/>
              </a:rPr>
              <a:t>the micelles to grow </a:t>
            </a:r>
            <a:r>
              <a:rPr lang="en-US" dirty="0" smtClean="0">
                <a:latin typeface="Times New Roman"/>
              </a:rPr>
              <a:t>and</a:t>
            </a:r>
          </a:p>
          <a:p>
            <a:pPr marL="0" indent="0" algn="just">
              <a:buNone/>
            </a:pPr>
            <a:r>
              <a:rPr lang="en-US" dirty="0">
                <a:latin typeface="Times New Roman"/>
              </a:rPr>
              <a:t> </a:t>
            </a:r>
            <a:r>
              <a:rPr lang="en-US" dirty="0" smtClean="0">
                <a:latin typeface="Times New Roman"/>
              </a:rPr>
              <a:t>  also </a:t>
            </a:r>
            <a:r>
              <a:rPr lang="en-US" dirty="0">
                <a:latin typeface="Times New Roman"/>
              </a:rPr>
              <a:t>reducing </a:t>
            </a:r>
            <a:r>
              <a:rPr lang="en-US" dirty="0" smtClean="0">
                <a:latin typeface="Times New Roman"/>
              </a:rPr>
              <a:t>the work </a:t>
            </a:r>
            <a:r>
              <a:rPr lang="en-US" dirty="0">
                <a:latin typeface="Times New Roman"/>
              </a:rPr>
              <a:t>required for </a:t>
            </a:r>
            <a:r>
              <a:rPr lang="en-US" dirty="0" smtClean="0">
                <a:latin typeface="Times New Roman"/>
              </a:rPr>
              <a:t>their      </a:t>
            </a:r>
            <a:r>
              <a:rPr lang="en-US" dirty="0">
                <a:latin typeface="Times New Roman"/>
              </a:rPr>
              <a:t>formation</a:t>
            </a:r>
            <a:r>
              <a:rPr lang="en-US" dirty="0" smtClean="0">
                <a:latin typeface="Times New Roman"/>
              </a:rPr>
              <a:t>.  </a:t>
            </a:r>
            <a:endParaRPr lang="en-US" dirty="0"/>
          </a:p>
        </p:txBody>
      </p:sp>
      <p:sp>
        <p:nvSpPr>
          <p:cNvPr id="4" name="Date Placeholder 3"/>
          <p:cNvSpPr>
            <a:spLocks noGrp="1"/>
          </p:cNvSpPr>
          <p:nvPr>
            <p:ph type="dt" sz="half" idx="10"/>
          </p:nvPr>
        </p:nvSpPr>
        <p:spPr/>
        <p:txBody>
          <a:bodyPr/>
          <a:lstStyle/>
          <a:p>
            <a:fld id="{6FEE7981-CAE1-4729-B6E2-EED521112042}" type="datetime1">
              <a:rPr lang="en-US" smtClean="0"/>
              <a:t>5/18/2015</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dirty="0"/>
          </a:p>
        </p:txBody>
      </p:sp>
    </p:spTree>
    <p:extLst>
      <p:ext uri="{BB962C8B-B14F-4D97-AF65-F5344CB8AC3E}">
        <p14:creationId xmlns:p14="http://schemas.microsoft.com/office/powerpoint/2010/main" val="132796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solidFill>
                  <a:srgbClr val="C00000"/>
                </a:solidFill>
              </a:rPr>
              <a:t>Adsorption at solid interfaces </a:t>
            </a:r>
            <a:endParaRPr lang="en-US" b="1" dirty="0">
              <a:solidFill>
                <a:srgbClr val="C00000"/>
              </a:solidFill>
            </a:endParaRPr>
          </a:p>
        </p:txBody>
      </p:sp>
      <p:sp>
        <p:nvSpPr>
          <p:cNvPr id="5" name="Content Placeholder 4"/>
          <p:cNvSpPr>
            <a:spLocks noGrp="1"/>
          </p:cNvSpPr>
          <p:nvPr>
            <p:ph idx="1"/>
          </p:nvPr>
        </p:nvSpPr>
        <p:spPr/>
        <p:txBody>
          <a:bodyPr>
            <a:normAutofit lnSpcReduction="10000"/>
          </a:bodyPr>
          <a:lstStyle/>
          <a:p>
            <a:pPr algn="just"/>
            <a:r>
              <a:rPr lang="en-US" dirty="0" smtClean="0"/>
              <a:t>Adsorption of materials at solid interfaces can take place from either an adjacent liquid or gas  phase .</a:t>
            </a:r>
          </a:p>
          <a:p>
            <a:pPr algn="just"/>
            <a:r>
              <a:rPr lang="en-US" dirty="0" smtClean="0"/>
              <a:t>The study of adsorption at gases arises in applications as removal of objectionable odors from rooms or food.</a:t>
            </a:r>
          </a:p>
          <a:p>
            <a:pPr algn="just"/>
            <a:r>
              <a:rPr lang="en-US" dirty="0" smtClean="0"/>
              <a:t>The principle of solid –liquid adsorption are used in decolorizing solutions , adsorption chromatography , detergency and wetting . </a:t>
            </a:r>
            <a:endParaRPr lang="en-US" dirty="0"/>
          </a:p>
        </p:txBody>
      </p:sp>
      <p:sp>
        <p:nvSpPr>
          <p:cNvPr id="2" name="Date Placeholder 1"/>
          <p:cNvSpPr>
            <a:spLocks noGrp="1"/>
          </p:cNvSpPr>
          <p:nvPr>
            <p:ph type="dt" sz="half" idx="10"/>
          </p:nvPr>
        </p:nvSpPr>
        <p:spPr/>
        <p:txBody>
          <a:bodyPr/>
          <a:lstStyle/>
          <a:p>
            <a:fld id="{5E81D921-8D35-4D07-AAC1-6E235FF62533}" type="datetime1">
              <a:rPr lang="en-US" smtClean="0"/>
              <a:t>5/18/2015</a:t>
            </a:fld>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dirty="0"/>
          </a:p>
        </p:txBody>
      </p:sp>
    </p:spTree>
    <p:extLst>
      <p:ext uri="{BB962C8B-B14F-4D97-AF65-F5344CB8AC3E}">
        <p14:creationId xmlns:p14="http://schemas.microsoft.com/office/powerpoint/2010/main" val="1889830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Wetting </a:t>
            </a:r>
            <a:endParaRPr lang="en-US" dirty="0"/>
          </a:p>
        </p:txBody>
      </p:sp>
      <p:sp>
        <p:nvSpPr>
          <p:cNvPr id="3" name="Content Placeholder 2"/>
          <p:cNvSpPr>
            <a:spLocks noGrp="1"/>
          </p:cNvSpPr>
          <p:nvPr>
            <p:ph idx="1"/>
          </p:nvPr>
        </p:nvSpPr>
        <p:spPr>
          <a:xfrm>
            <a:off x="457200" y="1066800"/>
            <a:ext cx="8305800" cy="5410200"/>
          </a:xfrm>
        </p:spPr>
        <p:txBody>
          <a:bodyPr>
            <a:normAutofit lnSpcReduction="10000"/>
          </a:bodyPr>
          <a:lstStyle/>
          <a:p>
            <a:pPr algn="just"/>
            <a:r>
              <a:rPr lang="en-US" dirty="0" smtClean="0"/>
              <a:t>Adsorption at solid surfaces is involved in the phenomena of wetting and detergency.</a:t>
            </a:r>
          </a:p>
          <a:p>
            <a:pPr algn="just"/>
            <a:r>
              <a:rPr lang="en-US" dirty="0" smtClean="0"/>
              <a:t>When a liquid comes into contact with the solid , the forces of attraction between the liquid and the solid phases begin to play a significant role .</a:t>
            </a:r>
          </a:p>
          <a:p>
            <a:pPr algn="just"/>
            <a:r>
              <a:rPr lang="en-US" dirty="0" smtClean="0"/>
              <a:t>In case of water and glass , attractive forces between the solid and liquid molecules are greater than the forces between molecules of liquid themselves. And so the liquid is able to wet the surface of the glass.   </a:t>
            </a:r>
            <a:endParaRPr lang="en-US" dirty="0"/>
          </a:p>
        </p:txBody>
      </p:sp>
      <p:sp>
        <p:nvSpPr>
          <p:cNvPr id="4" name="Date Placeholder 3"/>
          <p:cNvSpPr>
            <a:spLocks noGrp="1"/>
          </p:cNvSpPr>
          <p:nvPr>
            <p:ph type="dt" sz="half" idx="10"/>
          </p:nvPr>
        </p:nvSpPr>
        <p:spPr/>
        <p:txBody>
          <a:bodyPr/>
          <a:lstStyle/>
          <a:p>
            <a:fld id="{8231379A-8A4E-412A-B12B-7F64B6C4628A}" type="datetime1">
              <a:rPr lang="en-US" smtClean="0"/>
              <a:t>5/18/2015</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dirty="0"/>
          </a:p>
        </p:txBody>
      </p:sp>
    </p:spTree>
    <p:extLst>
      <p:ext uri="{BB962C8B-B14F-4D97-AF65-F5344CB8AC3E}">
        <p14:creationId xmlns:p14="http://schemas.microsoft.com/office/powerpoint/2010/main" val="2304464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just"/>
            <a:r>
              <a:rPr lang="en-US" dirty="0" smtClean="0"/>
              <a:t>The most important action of wetting agent is to lower the contact angle between the surface of and the wetting liquid </a:t>
            </a:r>
          </a:p>
          <a:p>
            <a:pPr algn="just"/>
            <a:r>
              <a:rPr lang="en-US" dirty="0" smtClean="0"/>
              <a:t>The contact angle is the angle between a liquid droplet and the surface over which it spreads.</a:t>
            </a:r>
          </a:p>
          <a:p>
            <a:pPr algn="just"/>
            <a:r>
              <a:rPr lang="en-US" dirty="0" smtClean="0"/>
              <a:t>The contact angle may be 0°, signifying complete wetting , or may be 180 ° at which wetting is insignificant.</a:t>
            </a:r>
          </a:p>
          <a:p>
            <a:pPr algn="just"/>
            <a:r>
              <a:rPr lang="en-US" dirty="0" smtClean="0"/>
              <a:t> Or any value between these limits.</a:t>
            </a:r>
          </a:p>
          <a:p>
            <a:pPr marL="0" indent="0" algn="just">
              <a:buNone/>
            </a:pPr>
            <a:endParaRPr lang="en-US" dirty="0"/>
          </a:p>
        </p:txBody>
      </p:sp>
      <p:sp>
        <p:nvSpPr>
          <p:cNvPr id="2" name="Date Placeholder 1"/>
          <p:cNvSpPr>
            <a:spLocks noGrp="1"/>
          </p:cNvSpPr>
          <p:nvPr>
            <p:ph type="dt" sz="half" idx="10"/>
          </p:nvPr>
        </p:nvSpPr>
        <p:spPr/>
        <p:txBody>
          <a:bodyPr/>
          <a:lstStyle/>
          <a:p>
            <a:fld id="{D2A1BBFF-0726-4D3B-813E-75925A29C1B4}" type="datetime1">
              <a:rPr lang="en-US" smtClean="0"/>
              <a:t>5/18/2015</a:t>
            </a:fld>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Tree>
    <p:extLst>
      <p:ext uri="{BB962C8B-B14F-4D97-AF65-F5344CB8AC3E}">
        <p14:creationId xmlns:p14="http://schemas.microsoft.com/office/powerpoint/2010/main" val="2995626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TotalTime>
  <Words>1019</Words>
  <Application>Microsoft Office PowerPoint</Application>
  <PresentationFormat>On-screen Show (4:3)</PresentationFormat>
  <Paragraphs>144</Paragraphs>
  <Slides>21</Slides>
  <Notes>3</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Office Theme</vt:lpstr>
      <vt:lpstr>Pixel</vt:lpstr>
      <vt:lpstr>1_Office Theme</vt:lpstr>
      <vt:lpstr>Interfacial Phenomena </vt:lpstr>
      <vt:lpstr>Micelle formation</vt:lpstr>
      <vt:lpstr>PowerPoint Presentation</vt:lpstr>
      <vt:lpstr>PowerPoint Presentation</vt:lpstr>
      <vt:lpstr>PowerPoint Presentation</vt:lpstr>
      <vt:lpstr>PowerPoint Presentation</vt:lpstr>
      <vt:lpstr>Adsorption at solid interfaces </vt:lpstr>
      <vt:lpstr>Wetting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 15-14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Adsorption at solid liquid interface </dc:title>
  <dc:creator>best</dc:creator>
  <cp:lastModifiedBy>amera</cp:lastModifiedBy>
  <cp:revision>25</cp:revision>
  <dcterms:created xsi:type="dcterms:W3CDTF">2006-08-16T00:00:00Z</dcterms:created>
  <dcterms:modified xsi:type="dcterms:W3CDTF">2015-05-18T22:37:41Z</dcterms:modified>
</cp:coreProperties>
</file>