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04" r:id="rId1"/>
  </p:sldMasterIdLst>
  <p:sldIdLst>
    <p:sldId id="256" r:id="rId2"/>
    <p:sldId id="258" r:id="rId3"/>
    <p:sldId id="267" r:id="rId4"/>
    <p:sldId id="271" r:id="rId5"/>
    <p:sldId id="268" r:id="rId6"/>
    <p:sldId id="270" r:id="rId7"/>
    <p:sldId id="259" r:id="rId8"/>
    <p:sldId id="260" r:id="rId9"/>
    <p:sldId id="262" r:id="rId10"/>
    <p:sldId id="261" r:id="rId11"/>
    <p:sldId id="263" r:id="rId12"/>
    <p:sldId id="264" r:id="rId13"/>
    <p:sldId id="265" r:id="rId14"/>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Arial Black" pitchFamily="34" charset="0"/>
        <a:ea typeface="+mn-ea"/>
        <a:cs typeface="Arial" pitchFamily="34" charset="0"/>
      </a:defRPr>
    </a:lvl1pPr>
    <a:lvl2pPr marL="457200" algn="r" rtl="1" fontAlgn="base">
      <a:spcBef>
        <a:spcPct val="0"/>
      </a:spcBef>
      <a:spcAft>
        <a:spcPct val="0"/>
      </a:spcAft>
      <a:defRPr kern="1200">
        <a:solidFill>
          <a:schemeClr val="tx1"/>
        </a:solidFill>
        <a:latin typeface="Arial Black" pitchFamily="34" charset="0"/>
        <a:ea typeface="+mn-ea"/>
        <a:cs typeface="Arial" pitchFamily="34" charset="0"/>
      </a:defRPr>
    </a:lvl2pPr>
    <a:lvl3pPr marL="914400" algn="r" rtl="1" fontAlgn="base">
      <a:spcBef>
        <a:spcPct val="0"/>
      </a:spcBef>
      <a:spcAft>
        <a:spcPct val="0"/>
      </a:spcAft>
      <a:defRPr kern="1200">
        <a:solidFill>
          <a:schemeClr val="tx1"/>
        </a:solidFill>
        <a:latin typeface="Arial Black"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Black"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Black" pitchFamily="34" charset="0"/>
        <a:ea typeface="+mn-ea"/>
        <a:cs typeface="Arial" pitchFamily="34" charset="0"/>
      </a:defRPr>
    </a:lvl5pPr>
    <a:lvl6pPr marL="2286000" algn="r" defTabSz="914400" rtl="1" eaLnBrk="1" latinLnBrk="0" hangingPunct="1">
      <a:defRPr kern="1200">
        <a:solidFill>
          <a:schemeClr val="tx1"/>
        </a:solidFill>
        <a:latin typeface="Arial Black" pitchFamily="34" charset="0"/>
        <a:ea typeface="+mn-ea"/>
        <a:cs typeface="Arial" pitchFamily="34" charset="0"/>
      </a:defRPr>
    </a:lvl6pPr>
    <a:lvl7pPr marL="2743200" algn="r" defTabSz="914400" rtl="1" eaLnBrk="1" latinLnBrk="0" hangingPunct="1">
      <a:defRPr kern="1200">
        <a:solidFill>
          <a:schemeClr val="tx1"/>
        </a:solidFill>
        <a:latin typeface="Arial Black" pitchFamily="34" charset="0"/>
        <a:ea typeface="+mn-ea"/>
        <a:cs typeface="Arial" pitchFamily="34" charset="0"/>
      </a:defRPr>
    </a:lvl7pPr>
    <a:lvl8pPr marL="3200400" algn="r" defTabSz="914400" rtl="1" eaLnBrk="1" latinLnBrk="0" hangingPunct="1">
      <a:defRPr kern="1200">
        <a:solidFill>
          <a:schemeClr val="tx1"/>
        </a:solidFill>
        <a:latin typeface="Arial Black" pitchFamily="34" charset="0"/>
        <a:ea typeface="+mn-ea"/>
        <a:cs typeface="Arial" pitchFamily="34" charset="0"/>
      </a:defRPr>
    </a:lvl8pPr>
    <a:lvl9pPr marL="3657600" algn="r" defTabSz="914400" rtl="1" eaLnBrk="1" latinLnBrk="0" hangingPunct="1">
      <a:defRPr kern="1200">
        <a:solidFill>
          <a:schemeClr val="tx1"/>
        </a:solidFill>
        <a:latin typeface="Arial Black"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DEF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3219" autoAdjust="0"/>
    <p:restoredTop sz="94761" autoAdjust="0"/>
  </p:normalViewPr>
  <p:slideViewPr>
    <p:cSldViewPr>
      <p:cViewPr varScale="1">
        <p:scale>
          <a:sx n="63" d="100"/>
          <a:sy n="63" d="100"/>
        </p:scale>
        <p:origin x="1336"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4" name="شكل بيضاوي 12"/>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5" name="شكل بيضاوي 13"/>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4" name="عنوان 13"/>
          <p:cNvSpPr>
            <a:spLocks noGrp="1"/>
          </p:cNvSpPr>
          <p:nvPr>
            <p:ph type="ctrTitle"/>
          </p:nvPr>
        </p:nvSpPr>
        <p:spPr>
          <a:xfrm>
            <a:off x="1432560" y="359898"/>
            <a:ext cx="7406640" cy="1472184"/>
          </a:xfrm>
        </p:spPr>
        <p:txBody>
          <a:bodyPr anchor="b"/>
          <a:lstStyle>
            <a:lvl1pPr algn="l">
              <a:defRPr/>
            </a:lvl1pPr>
            <a:extLst/>
          </a:lstStyle>
          <a:p>
            <a:r>
              <a:rPr lang="ar-SA"/>
              <a:t>انقر لتحرير نمط العنوان الرئيسي</a:t>
            </a:r>
            <a:endParaRPr lang="en-US"/>
          </a:p>
        </p:txBody>
      </p:sp>
      <p:sp>
        <p:nvSpPr>
          <p:cNvPr id="22" name="عنوان فرعي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ar-SA"/>
              <a:t>انقر لتحرير نمط العنوان الثانوي الرئيسي</a:t>
            </a:r>
            <a:endParaRPr lang="en-US"/>
          </a:p>
        </p:txBody>
      </p:sp>
      <p:sp>
        <p:nvSpPr>
          <p:cNvPr id="6" name="عنصر نائب للتاريخ 6"/>
          <p:cNvSpPr>
            <a:spLocks noGrp="1"/>
          </p:cNvSpPr>
          <p:nvPr>
            <p:ph type="dt" sz="half" idx="10"/>
          </p:nvPr>
        </p:nvSpPr>
        <p:spPr/>
        <p:txBody>
          <a:bodyPr/>
          <a:lstStyle>
            <a:lvl1pPr>
              <a:defRPr/>
            </a:lvl1pPr>
            <a:extLst/>
          </a:lstStyle>
          <a:p>
            <a:pPr>
              <a:defRPr/>
            </a:pPr>
            <a:endParaRPr lang="en-US"/>
          </a:p>
        </p:txBody>
      </p:sp>
      <p:sp>
        <p:nvSpPr>
          <p:cNvPr id="7" name="عنصر نائب للتذييل 19"/>
          <p:cNvSpPr>
            <a:spLocks noGrp="1"/>
          </p:cNvSpPr>
          <p:nvPr>
            <p:ph type="ftr" sz="quarter" idx="11"/>
          </p:nvPr>
        </p:nvSpPr>
        <p:spPr/>
        <p:txBody>
          <a:bodyPr/>
          <a:lstStyle>
            <a:lvl1pPr>
              <a:defRPr/>
            </a:lvl1pPr>
            <a:extLst/>
          </a:lstStyle>
          <a:p>
            <a:pPr>
              <a:defRPr/>
            </a:pPr>
            <a:endParaRPr lang="en-US"/>
          </a:p>
        </p:txBody>
      </p:sp>
      <p:sp>
        <p:nvSpPr>
          <p:cNvPr id="8" name="عنصر نائب لرقم الشريحة 9"/>
          <p:cNvSpPr>
            <a:spLocks noGrp="1"/>
          </p:cNvSpPr>
          <p:nvPr>
            <p:ph type="sldNum" sz="quarter" idx="12"/>
          </p:nvPr>
        </p:nvSpPr>
        <p:spPr/>
        <p:txBody>
          <a:bodyPr/>
          <a:lstStyle>
            <a:lvl1pPr>
              <a:defRPr/>
            </a:lvl1pPr>
            <a:extLst/>
          </a:lstStyle>
          <a:p>
            <a:pPr>
              <a:defRPr/>
            </a:pPr>
            <a:fld id="{DA068ECD-136B-4145-B124-667CB81868FE}" type="slidenum">
              <a:rPr lang="ar-SA"/>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23"/>
          <p:cNvSpPr>
            <a:spLocks noGrp="1"/>
          </p:cNvSpPr>
          <p:nvPr>
            <p:ph type="dt" sz="half" idx="10"/>
          </p:nvPr>
        </p:nvSpPr>
        <p:spPr/>
        <p:txBody>
          <a:bodyPr/>
          <a:lstStyle>
            <a:lvl1pPr>
              <a:defRPr/>
            </a:lvl1pPr>
          </a:lstStyle>
          <a:p>
            <a:pPr>
              <a:defRPr/>
            </a:pPr>
            <a:endParaRPr lang="en-US"/>
          </a:p>
        </p:txBody>
      </p:sp>
      <p:sp>
        <p:nvSpPr>
          <p:cNvPr id="5" name="عنصر نائب للتذييل 9"/>
          <p:cNvSpPr>
            <a:spLocks noGrp="1"/>
          </p:cNvSpPr>
          <p:nvPr>
            <p:ph type="ftr" sz="quarter" idx="11"/>
          </p:nvPr>
        </p:nvSpPr>
        <p:spPr/>
        <p:txBody>
          <a:bodyPr/>
          <a:lstStyle>
            <a:lvl1pPr>
              <a:defRPr/>
            </a:lvl1pPr>
          </a:lstStyle>
          <a:p>
            <a:pPr>
              <a:defRPr/>
            </a:pPr>
            <a:endParaRPr lang="en-US"/>
          </a:p>
        </p:txBody>
      </p:sp>
      <p:sp>
        <p:nvSpPr>
          <p:cNvPr id="6" name="عنصر نائب لرقم الشريحة 21"/>
          <p:cNvSpPr>
            <a:spLocks noGrp="1"/>
          </p:cNvSpPr>
          <p:nvPr>
            <p:ph type="sldNum" sz="quarter" idx="12"/>
          </p:nvPr>
        </p:nvSpPr>
        <p:spPr/>
        <p:txBody>
          <a:bodyPr/>
          <a:lstStyle>
            <a:lvl1pPr>
              <a:defRPr/>
            </a:lvl1pPr>
          </a:lstStyle>
          <a:p>
            <a:pPr>
              <a:defRPr/>
            </a:pPr>
            <a:fld id="{BE97013F-C325-46A9-8AAE-74B7CA1D186F}" type="slidenum">
              <a:rPr lang="ar-SA"/>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274639"/>
            <a:ext cx="1828800" cy="5851525"/>
          </a:xfrm>
        </p:spPr>
        <p:txBody>
          <a:bodyPr vert="eaVert"/>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1143000" y="274640"/>
            <a:ext cx="55626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23"/>
          <p:cNvSpPr>
            <a:spLocks noGrp="1"/>
          </p:cNvSpPr>
          <p:nvPr>
            <p:ph type="dt" sz="half" idx="10"/>
          </p:nvPr>
        </p:nvSpPr>
        <p:spPr/>
        <p:txBody>
          <a:bodyPr/>
          <a:lstStyle>
            <a:lvl1pPr>
              <a:defRPr/>
            </a:lvl1pPr>
          </a:lstStyle>
          <a:p>
            <a:pPr>
              <a:defRPr/>
            </a:pPr>
            <a:endParaRPr lang="en-US"/>
          </a:p>
        </p:txBody>
      </p:sp>
      <p:sp>
        <p:nvSpPr>
          <p:cNvPr id="5" name="عنصر نائب للتذييل 9"/>
          <p:cNvSpPr>
            <a:spLocks noGrp="1"/>
          </p:cNvSpPr>
          <p:nvPr>
            <p:ph type="ftr" sz="quarter" idx="11"/>
          </p:nvPr>
        </p:nvSpPr>
        <p:spPr/>
        <p:txBody>
          <a:bodyPr/>
          <a:lstStyle>
            <a:lvl1pPr>
              <a:defRPr/>
            </a:lvl1pPr>
          </a:lstStyle>
          <a:p>
            <a:pPr>
              <a:defRPr/>
            </a:pPr>
            <a:endParaRPr lang="en-US"/>
          </a:p>
        </p:txBody>
      </p:sp>
      <p:sp>
        <p:nvSpPr>
          <p:cNvPr id="6" name="عنصر نائب لرقم الشريحة 21"/>
          <p:cNvSpPr>
            <a:spLocks noGrp="1"/>
          </p:cNvSpPr>
          <p:nvPr>
            <p:ph type="sldNum" sz="quarter" idx="12"/>
          </p:nvPr>
        </p:nvSpPr>
        <p:spPr/>
        <p:txBody>
          <a:bodyPr/>
          <a:lstStyle>
            <a:lvl1pPr>
              <a:defRPr/>
            </a:lvl1pPr>
          </a:lstStyle>
          <a:p>
            <a:pPr>
              <a:defRPr/>
            </a:pPr>
            <a:fld id="{C3B00FDB-EA9A-4EC6-A559-57B2AB014F5A}" type="slidenum">
              <a:rPr lang="ar-SA"/>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عنوان ومخطط أو مخطط هيكلي">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301625"/>
            <a:ext cx="7772400" cy="1462088"/>
          </a:xfrm>
        </p:spPr>
        <p:txBody>
          <a:bodyPr/>
          <a:lstStyle/>
          <a:p>
            <a:r>
              <a:rPr lang="ar-SA"/>
              <a:t>انقر لتحرير نمط العنوان الرئيسي</a:t>
            </a:r>
            <a:endParaRPr lang="ar-IQ"/>
          </a:p>
        </p:txBody>
      </p:sp>
      <p:sp>
        <p:nvSpPr>
          <p:cNvPr id="3" name="عنصر نائب لـ SmartArt 2"/>
          <p:cNvSpPr>
            <a:spLocks noGrp="1"/>
          </p:cNvSpPr>
          <p:nvPr>
            <p:ph type="dgm" idx="1"/>
          </p:nvPr>
        </p:nvSpPr>
        <p:spPr>
          <a:xfrm>
            <a:off x="685800" y="1981200"/>
            <a:ext cx="7772400" cy="4114800"/>
          </a:xfrm>
        </p:spPr>
        <p:txBody>
          <a:bodyPr>
            <a:normAutofit/>
          </a:bodyPr>
          <a:lstStyle/>
          <a:p>
            <a:pPr lvl="0"/>
            <a:endParaRPr lang="ar-IQ" noProof="0"/>
          </a:p>
        </p:txBody>
      </p:sp>
      <p:sp>
        <p:nvSpPr>
          <p:cNvPr id="4" name="عنصر نائب للتاريخ 3"/>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5" name="عنصر نائب للتذييل 4"/>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6" name="عنصر نائب لرقم الشريحة 5"/>
          <p:cNvSpPr>
            <a:spLocks noGrp="1"/>
          </p:cNvSpPr>
          <p:nvPr>
            <p:ph type="sldNum" sz="quarter" idx="12"/>
          </p:nvPr>
        </p:nvSpPr>
        <p:spPr>
          <a:xfrm>
            <a:off x="6553200" y="6248400"/>
            <a:ext cx="1905000" cy="457200"/>
          </a:xfrm>
        </p:spPr>
        <p:txBody>
          <a:bodyPr/>
          <a:lstStyle>
            <a:lvl1pPr>
              <a:defRPr/>
            </a:lvl1pPr>
          </a:lstStyle>
          <a:p>
            <a:pPr>
              <a:defRPr/>
            </a:pPr>
            <a:fld id="{FD8874CC-80BA-4C5F-8204-4C17F0B3C2DF}" type="slidenum">
              <a:rPr lang="ar-SA"/>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عنوان، ونص، واثنان من ال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301625"/>
            <a:ext cx="7772400" cy="1462088"/>
          </a:xfrm>
        </p:spPr>
        <p:txBody>
          <a:bodyPr/>
          <a:lstStyle/>
          <a:p>
            <a:r>
              <a:rPr lang="ar-SA"/>
              <a:t>انقر لتحرير نمط العنوان الرئيسي</a:t>
            </a:r>
            <a:endParaRPr lang="ar-IQ"/>
          </a:p>
        </p:txBody>
      </p:sp>
      <p:sp>
        <p:nvSpPr>
          <p:cNvPr id="3" name="عنصر نائب للنص 2"/>
          <p:cNvSpPr>
            <a:spLocks noGrp="1"/>
          </p:cNvSpPr>
          <p:nvPr>
            <p:ph type="body" sz="half" idx="1"/>
          </p:nvPr>
        </p:nvSpPr>
        <p:spPr>
          <a:xfrm>
            <a:off x="685800" y="1981200"/>
            <a:ext cx="3810000" cy="4114800"/>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محتوى 3"/>
          <p:cNvSpPr>
            <a:spLocks noGrp="1"/>
          </p:cNvSpPr>
          <p:nvPr>
            <p:ph sz="quarter" idx="2"/>
          </p:nvPr>
        </p:nvSpPr>
        <p:spPr>
          <a:xfrm>
            <a:off x="4648200" y="1981200"/>
            <a:ext cx="3810000" cy="1981200"/>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5" name="عنصر نائب للمحتوى 4"/>
          <p:cNvSpPr>
            <a:spLocks noGrp="1"/>
          </p:cNvSpPr>
          <p:nvPr>
            <p:ph sz="quarter" idx="3"/>
          </p:nvPr>
        </p:nvSpPr>
        <p:spPr>
          <a:xfrm>
            <a:off x="4648200" y="4114800"/>
            <a:ext cx="3810000" cy="1981200"/>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6" name="عنصر نائب للتاريخ 5"/>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7" name="عنصر نائب للتذييل 6"/>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8" name="عنصر نائب لرقم الشريحة 7"/>
          <p:cNvSpPr>
            <a:spLocks noGrp="1"/>
          </p:cNvSpPr>
          <p:nvPr>
            <p:ph type="sldNum" sz="quarter" idx="12"/>
          </p:nvPr>
        </p:nvSpPr>
        <p:spPr>
          <a:xfrm>
            <a:off x="6553200" y="6248400"/>
            <a:ext cx="1905000" cy="457200"/>
          </a:xfrm>
        </p:spPr>
        <p:txBody>
          <a:bodyPr/>
          <a:lstStyle>
            <a:lvl1pPr>
              <a:defRPr/>
            </a:lvl1pPr>
          </a:lstStyle>
          <a:p>
            <a:pPr>
              <a:defRPr/>
            </a:pPr>
            <a:fld id="{3AE01D8C-5AEC-41D0-B988-B0330A870D60}" type="slidenum">
              <a:rPr lang="ar-SA"/>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عنوان وأربعة من المحتوى">
    <p:spTree>
      <p:nvGrpSpPr>
        <p:cNvPr id="1" name=""/>
        <p:cNvGrpSpPr/>
        <p:nvPr/>
      </p:nvGrpSpPr>
      <p:grpSpPr>
        <a:xfrm>
          <a:off x="0" y="0"/>
          <a:ext cx="0" cy="0"/>
          <a:chOff x="0" y="0"/>
          <a:chExt cx="0" cy="0"/>
        </a:xfrm>
      </p:grpSpPr>
      <p:sp>
        <p:nvSpPr>
          <p:cNvPr id="2" name="عنوان 1"/>
          <p:cNvSpPr>
            <a:spLocks noGrp="1"/>
          </p:cNvSpPr>
          <p:nvPr>
            <p:ph type="title" sz="quarter"/>
          </p:nvPr>
        </p:nvSpPr>
        <p:spPr>
          <a:xfrm>
            <a:off x="685800" y="301625"/>
            <a:ext cx="7772400" cy="1462088"/>
          </a:xfrm>
        </p:spPr>
        <p:txBody>
          <a:bodyPr/>
          <a:lstStyle/>
          <a:p>
            <a:r>
              <a:rPr lang="ar-SA"/>
              <a:t>انقر لتحرير نمط العنوان الرئيسي</a:t>
            </a:r>
            <a:endParaRPr lang="ar-IQ"/>
          </a:p>
        </p:txBody>
      </p:sp>
      <p:sp>
        <p:nvSpPr>
          <p:cNvPr id="3" name="عنصر نائب للمحتوى 2"/>
          <p:cNvSpPr>
            <a:spLocks noGrp="1"/>
          </p:cNvSpPr>
          <p:nvPr>
            <p:ph sz="quarter" idx="1"/>
          </p:nvPr>
        </p:nvSpPr>
        <p:spPr>
          <a:xfrm>
            <a:off x="685800" y="1981200"/>
            <a:ext cx="3810000" cy="1981200"/>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محتوى 3"/>
          <p:cNvSpPr>
            <a:spLocks noGrp="1"/>
          </p:cNvSpPr>
          <p:nvPr>
            <p:ph sz="quarter" idx="2"/>
          </p:nvPr>
        </p:nvSpPr>
        <p:spPr>
          <a:xfrm>
            <a:off x="4648200" y="1981200"/>
            <a:ext cx="3810000" cy="1981200"/>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5" name="عنصر نائب للمحتوى 4"/>
          <p:cNvSpPr>
            <a:spLocks noGrp="1"/>
          </p:cNvSpPr>
          <p:nvPr>
            <p:ph sz="quarter" idx="3"/>
          </p:nvPr>
        </p:nvSpPr>
        <p:spPr>
          <a:xfrm>
            <a:off x="685800" y="4114800"/>
            <a:ext cx="3810000" cy="1981200"/>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6" name="عنصر نائب للمحتوى 5"/>
          <p:cNvSpPr>
            <a:spLocks noGrp="1"/>
          </p:cNvSpPr>
          <p:nvPr>
            <p:ph sz="quarter" idx="4"/>
          </p:nvPr>
        </p:nvSpPr>
        <p:spPr>
          <a:xfrm>
            <a:off x="4648200" y="4114800"/>
            <a:ext cx="3810000" cy="1981200"/>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7" name="عنصر نائب للتاريخ 6"/>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8" name="عنصر نائب للتذييل 7"/>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9" name="عنصر نائب لرقم الشريحة 8"/>
          <p:cNvSpPr>
            <a:spLocks noGrp="1"/>
          </p:cNvSpPr>
          <p:nvPr>
            <p:ph type="sldNum" sz="quarter" idx="12"/>
          </p:nvPr>
        </p:nvSpPr>
        <p:spPr>
          <a:xfrm>
            <a:off x="6553200" y="6248400"/>
            <a:ext cx="1905000" cy="457200"/>
          </a:xfrm>
        </p:spPr>
        <p:txBody>
          <a:bodyPr/>
          <a:lstStyle>
            <a:lvl1pPr>
              <a:defRPr/>
            </a:lvl1pPr>
          </a:lstStyle>
          <a:p>
            <a:pPr>
              <a:defRPr/>
            </a:pPr>
            <a:fld id="{70683CB3-7C07-4099-9520-7486F21BA67C}" type="slidenum">
              <a:rPr lang="ar-SA"/>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عنوان وجدول">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301625"/>
            <a:ext cx="7772400" cy="1462088"/>
          </a:xfrm>
        </p:spPr>
        <p:txBody>
          <a:bodyPr/>
          <a:lstStyle/>
          <a:p>
            <a:r>
              <a:rPr lang="ar-SA"/>
              <a:t>انقر لتحرير نمط العنوان الرئيسي</a:t>
            </a:r>
            <a:endParaRPr lang="ar-IQ"/>
          </a:p>
        </p:txBody>
      </p:sp>
      <p:sp>
        <p:nvSpPr>
          <p:cNvPr id="3" name="عنصر نائب للجدول 2"/>
          <p:cNvSpPr>
            <a:spLocks noGrp="1"/>
          </p:cNvSpPr>
          <p:nvPr>
            <p:ph type="tbl" idx="1"/>
          </p:nvPr>
        </p:nvSpPr>
        <p:spPr>
          <a:xfrm>
            <a:off x="685800" y="1981200"/>
            <a:ext cx="7772400" cy="4114800"/>
          </a:xfrm>
        </p:spPr>
        <p:txBody>
          <a:bodyPr>
            <a:normAutofit/>
          </a:bodyPr>
          <a:lstStyle/>
          <a:p>
            <a:pPr lvl="0"/>
            <a:endParaRPr lang="ar-IQ" noProof="0"/>
          </a:p>
        </p:txBody>
      </p:sp>
      <p:sp>
        <p:nvSpPr>
          <p:cNvPr id="4" name="عنصر نائب للتاريخ 3"/>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5" name="عنصر نائب للتذييل 4"/>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6" name="عنصر نائب لرقم الشريحة 5"/>
          <p:cNvSpPr>
            <a:spLocks noGrp="1"/>
          </p:cNvSpPr>
          <p:nvPr>
            <p:ph type="sldNum" sz="quarter" idx="12"/>
          </p:nvPr>
        </p:nvSpPr>
        <p:spPr>
          <a:xfrm>
            <a:off x="6553200" y="6248400"/>
            <a:ext cx="1905000" cy="457200"/>
          </a:xfrm>
        </p:spPr>
        <p:txBody>
          <a:bodyPr/>
          <a:lstStyle>
            <a:lvl1pPr>
              <a:defRPr/>
            </a:lvl1pPr>
          </a:lstStyle>
          <a:p>
            <a:pPr>
              <a:defRPr/>
            </a:pPr>
            <a:fld id="{D9BD8311-0B60-4C00-ADE5-A1DDF050501A}" type="slidenum">
              <a:rPr lang="ar-SA"/>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عنوان، ونص،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301625"/>
            <a:ext cx="7772400" cy="1462088"/>
          </a:xfrm>
        </p:spPr>
        <p:txBody>
          <a:bodyPr/>
          <a:lstStyle/>
          <a:p>
            <a:r>
              <a:rPr lang="ar-SA"/>
              <a:t>انقر لتحرير نمط العنوان الرئيسي</a:t>
            </a:r>
            <a:endParaRPr lang="ar-IQ"/>
          </a:p>
        </p:txBody>
      </p:sp>
      <p:sp>
        <p:nvSpPr>
          <p:cNvPr id="3" name="عنصر نائب للنص 2"/>
          <p:cNvSpPr>
            <a:spLocks noGrp="1"/>
          </p:cNvSpPr>
          <p:nvPr>
            <p:ph type="body" sz="half" idx="1"/>
          </p:nvPr>
        </p:nvSpPr>
        <p:spPr>
          <a:xfrm>
            <a:off x="685800" y="1981200"/>
            <a:ext cx="3810000" cy="4114800"/>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محتوى 3"/>
          <p:cNvSpPr>
            <a:spLocks noGrp="1"/>
          </p:cNvSpPr>
          <p:nvPr>
            <p:ph sz="half" idx="2"/>
          </p:nvPr>
        </p:nvSpPr>
        <p:spPr>
          <a:xfrm>
            <a:off x="4648200" y="1981200"/>
            <a:ext cx="3810000" cy="4114800"/>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5" name="عنصر نائب للتاريخ 4"/>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6" name="عنصر نائب للتذييل 5"/>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عنصر نائب لرقم الشريحة 6"/>
          <p:cNvSpPr>
            <a:spLocks noGrp="1"/>
          </p:cNvSpPr>
          <p:nvPr>
            <p:ph type="sldNum" sz="quarter" idx="12"/>
          </p:nvPr>
        </p:nvSpPr>
        <p:spPr>
          <a:xfrm>
            <a:off x="6553200" y="6248400"/>
            <a:ext cx="1905000" cy="457200"/>
          </a:xfrm>
        </p:spPr>
        <p:txBody>
          <a:bodyPr/>
          <a:lstStyle>
            <a:lvl1pPr>
              <a:defRPr/>
            </a:lvl1pPr>
          </a:lstStyle>
          <a:p>
            <a:pPr>
              <a:defRPr/>
            </a:pPr>
            <a:fld id="{498F8356-3CDD-4B19-B990-081E50E9D8A9}" type="slidenum">
              <a:rPr lang="ar-SA"/>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AndObj">
  <p:cSld name="عنوان، واثنان من المحتوى،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301625"/>
            <a:ext cx="7772400" cy="1462088"/>
          </a:xfrm>
        </p:spPr>
        <p:txBody>
          <a:bodyPr/>
          <a:lstStyle/>
          <a:p>
            <a:r>
              <a:rPr lang="ar-SA"/>
              <a:t>انقر لتحرير نمط العنوان الرئيسي</a:t>
            </a:r>
            <a:endParaRPr lang="ar-IQ"/>
          </a:p>
        </p:txBody>
      </p:sp>
      <p:sp>
        <p:nvSpPr>
          <p:cNvPr id="3" name="عنصر نائب للمحتوى 2"/>
          <p:cNvSpPr>
            <a:spLocks noGrp="1"/>
          </p:cNvSpPr>
          <p:nvPr>
            <p:ph sz="quarter" idx="1"/>
          </p:nvPr>
        </p:nvSpPr>
        <p:spPr>
          <a:xfrm>
            <a:off x="685800" y="1981200"/>
            <a:ext cx="3810000" cy="1981200"/>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محتوى 3"/>
          <p:cNvSpPr>
            <a:spLocks noGrp="1"/>
          </p:cNvSpPr>
          <p:nvPr>
            <p:ph sz="quarter" idx="2"/>
          </p:nvPr>
        </p:nvSpPr>
        <p:spPr>
          <a:xfrm>
            <a:off x="685800" y="4114800"/>
            <a:ext cx="3810000" cy="1981200"/>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5" name="عنصر نائب للمحتوى 4"/>
          <p:cNvSpPr>
            <a:spLocks noGrp="1"/>
          </p:cNvSpPr>
          <p:nvPr>
            <p:ph sz="half" idx="3"/>
          </p:nvPr>
        </p:nvSpPr>
        <p:spPr>
          <a:xfrm>
            <a:off x="4648200" y="1981200"/>
            <a:ext cx="3810000" cy="4114800"/>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6" name="عنصر نائب للتاريخ 5"/>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7" name="عنصر نائب للتذييل 6"/>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8" name="عنصر نائب لرقم الشريحة 7"/>
          <p:cNvSpPr>
            <a:spLocks noGrp="1"/>
          </p:cNvSpPr>
          <p:nvPr>
            <p:ph type="sldNum" sz="quarter" idx="12"/>
          </p:nvPr>
        </p:nvSpPr>
        <p:spPr>
          <a:xfrm>
            <a:off x="6553200" y="6248400"/>
            <a:ext cx="1905000" cy="457200"/>
          </a:xfrm>
        </p:spPr>
        <p:txBody>
          <a:bodyPr/>
          <a:lstStyle>
            <a:lvl1pPr>
              <a:defRPr/>
            </a:lvl1pPr>
          </a:lstStyle>
          <a:p>
            <a:pPr>
              <a:defRPr/>
            </a:pPr>
            <a:fld id="{4E1BCF75-422A-4948-90FE-357D1BCEBA92}"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23"/>
          <p:cNvSpPr>
            <a:spLocks noGrp="1"/>
          </p:cNvSpPr>
          <p:nvPr>
            <p:ph type="dt" sz="half" idx="10"/>
          </p:nvPr>
        </p:nvSpPr>
        <p:spPr/>
        <p:txBody>
          <a:bodyPr/>
          <a:lstStyle>
            <a:lvl1pPr>
              <a:defRPr/>
            </a:lvl1pPr>
          </a:lstStyle>
          <a:p>
            <a:pPr>
              <a:defRPr/>
            </a:pPr>
            <a:endParaRPr lang="en-US"/>
          </a:p>
        </p:txBody>
      </p:sp>
      <p:sp>
        <p:nvSpPr>
          <p:cNvPr id="5" name="عنصر نائب للتذييل 9"/>
          <p:cNvSpPr>
            <a:spLocks noGrp="1"/>
          </p:cNvSpPr>
          <p:nvPr>
            <p:ph type="ftr" sz="quarter" idx="11"/>
          </p:nvPr>
        </p:nvSpPr>
        <p:spPr/>
        <p:txBody>
          <a:bodyPr/>
          <a:lstStyle>
            <a:lvl1pPr>
              <a:defRPr/>
            </a:lvl1pPr>
          </a:lstStyle>
          <a:p>
            <a:pPr>
              <a:defRPr/>
            </a:pPr>
            <a:endParaRPr lang="en-US"/>
          </a:p>
        </p:txBody>
      </p:sp>
      <p:sp>
        <p:nvSpPr>
          <p:cNvPr id="6" name="عنصر نائب لرقم الشريحة 21"/>
          <p:cNvSpPr>
            <a:spLocks noGrp="1"/>
          </p:cNvSpPr>
          <p:nvPr>
            <p:ph type="sldNum" sz="quarter" idx="12"/>
          </p:nvPr>
        </p:nvSpPr>
        <p:spPr/>
        <p:txBody>
          <a:bodyPr/>
          <a:lstStyle>
            <a:lvl1pPr>
              <a:defRPr/>
            </a:lvl1pPr>
          </a:lstStyle>
          <a:p>
            <a:pPr>
              <a:defRPr/>
            </a:pPr>
            <a:fld id="{F79A64ED-B5DD-44CB-B564-7093ECC595AE}" type="slidenum">
              <a:rPr lang="ar-SA"/>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4" name="مستطيل 12"/>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مستطيل 13"/>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شكل بيضاوي 1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7" name="شكل بيضاوي 1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2" name="عنوان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ar-SA"/>
              <a:t>انقر لتحرير نمط العنوان الرئيسي</a:t>
            </a:r>
            <a:endParaRPr lang="en-US"/>
          </a:p>
        </p:txBody>
      </p:sp>
      <p:sp>
        <p:nvSpPr>
          <p:cNvPr id="3" name="عنصر نائب للنص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ar-SA"/>
              <a:t>انقر لتحرير أنماط النص الرئيسي</a:t>
            </a:r>
          </a:p>
        </p:txBody>
      </p:sp>
      <p:sp>
        <p:nvSpPr>
          <p:cNvPr id="8" name="عنصر نائب للتاريخ 3"/>
          <p:cNvSpPr>
            <a:spLocks noGrp="1"/>
          </p:cNvSpPr>
          <p:nvPr>
            <p:ph type="dt" sz="half" idx="10"/>
          </p:nvPr>
        </p:nvSpPr>
        <p:spPr/>
        <p:txBody>
          <a:bodyPr/>
          <a:lstStyle>
            <a:lvl1pPr>
              <a:defRPr/>
            </a:lvl1pPr>
            <a:extLst/>
          </a:lstStyle>
          <a:p>
            <a:pPr>
              <a:defRPr/>
            </a:pPr>
            <a:endParaRPr lang="en-US"/>
          </a:p>
        </p:txBody>
      </p:sp>
      <p:sp>
        <p:nvSpPr>
          <p:cNvPr id="9" name="عنصر نائب للتذييل 4"/>
          <p:cNvSpPr>
            <a:spLocks noGrp="1"/>
          </p:cNvSpPr>
          <p:nvPr>
            <p:ph type="ftr" sz="quarter" idx="11"/>
          </p:nvPr>
        </p:nvSpPr>
        <p:spPr/>
        <p:txBody>
          <a:bodyPr/>
          <a:lstStyle>
            <a:lvl1pPr>
              <a:defRPr/>
            </a:lvl1pPr>
            <a:extLst/>
          </a:lstStyle>
          <a:p>
            <a:pPr>
              <a:defRPr/>
            </a:pPr>
            <a:endParaRPr lang="en-US"/>
          </a:p>
        </p:txBody>
      </p:sp>
      <p:sp>
        <p:nvSpPr>
          <p:cNvPr id="10" name="عنصر نائب لرقم الشريحة 5"/>
          <p:cNvSpPr>
            <a:spLocks noGrp="1"/>
          </p:cNvSpPr>
          <p:nvPr>
            <p:ph type="sldNum" sz="quarter" idx="12"/>
          </p:nvPr>
        </p:nvSpPr>
        <p:spPr/>
        <p:txBody>
          <a:bodyPr/>
          <a:lstStyle>
            <a:lvl1pPr>
              <a:defRPr/>
            </a:lvl1pPr>
            <a:extLst/>
          </a:lstStyle>
          <a:p>
            <a:pPr>
              <a:defRPr/>
            </a:pPr>
            <a:fld id="{4BD7B84B-DBBB-4292-AD45-B4D7D6F57B5E}" type="slidenum">
              <a:rPr lang="ar-SA"/>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lstStyle/>
          <a:p>
            <a:r>
              <a:rPr lang="ar-SA"/>
              <a:t>انقر لتحرير نمط العنوان الرئيسي</a:t>
            </a:r>
            <a:endParaRPr lang="en-US"/>
          </a:p>
        </p:txBody>
      </p:sp>
      <p:sp>
        <p:nvSpPr>
          <p:cNvPr id="3" name="عنصر نائب للمحتوى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23"/>
          <p:cNvSpPr>
            <a:spLocks noGrp="1"/>
          </p:cNvSpPr>
          <p:nvPr>
            <p:ph type="dt" sz="half" idx="10"/>
          </p:nvPr>
        </p:nvSpPr>
        <p:spPr/>
        <p:txBody>
          <a:bodyPr/>
          <a:lstStyle>
            <a:lvl1pPr>
              <a:defRPr/>
            </a:lvl1pPr>
          </a:lstStyle>
          <a:p>
            <a:pPr>
              <a:defRPr/>
            </a:pPr>
            <a:endParaRPr lang="en-US"/>
          </a:p>
        </p:txBody>
      </p:sp>
      <p:sp>
        <p:nvSpPr>
          <p:cNvPr id="6" name="عنصر نائب للتذييل 9"/>
          <p:cNvSpPr>
            <a:spLocks noGrp="1"/>
          </p:cNvSpPr>
          <p:nvPr>
            <p:ph type="ftr" sz="quarter" idx="11"/>
          </p:nvPr>
        </p:nvSpPr>
        <p:spPr/>
        <p:txBody>
          <a:bodyPr/>
          <a:lstStyle>
            <a:lvl1pPr>
              <a:defRPr/>
            </a:lvl1pPr>
          </a:lstStyle>
          <a:p>
            <a:pPr>
              <a:defRPr/>
            </a:pPr>
            <a:endParaRPr lang="en-US"/>
          </a:p>
        </p:txBody>
      </p:sp>
      <p:sp>
        <p:nvSpPr>
          <p:cNvPr id="7" name="عنصر نائب لرقم الشريحة 21"/>
          <p:cNvSpPr>
            <a:spLocks noGrp="1"/>
          </p:cNvSpPr>
          <p:nvPr>
            <p:ph type="sldNum" sz="quarter" idx="12"/>
          </p:nvPr>
        </p:nvSpPr>
        <p:spPr/>
        <p:txBody>
          <a:bodyPr/>
          <a:lstStyle>
            <a:lvl1pPr>
              <a:defRPr/>
            </a:lvl1pPr>
          </a:lstStyle>
          <a:p>
            <a:pPr>
              <a:defRPr/>
            </a:pPr>
            <a:fld id="{6D0FCD89-047B-4B50-974F-D9E9097A52BE}" type="slidenum">
              <a:rPr lang="ar-SA"/>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60336"/>
            <a:ext cx="8229600" cy="1143000"/>
          </a:xfrm>
        </p:spPr>
        <p:txBody>
          <a:bodyPr/>
          <a:lstStyle>
            <a:lvl1pPr algn="ctr">
              <a:defRPr sz="4500" b="1" cap="none" baseline="0"/>
            </a:lvl1pPr>
            <a:extLst/>
          </a:lstStyle>
          <a:p>
            <a:r>
              <a:rPr lang="ar-SA"/>
              <a:t>انقر لتحرير نمط العنوان الرئيسي</a:t>
            </a:r>
            <a:endParaRPr lang="en-US"/>
          </a:p>
        </p:txBody>
      </p:sp>
      <p:sp>
        <p:nvSpPr>
          <p:cNvPr id="3" name="عنصر نائب للنص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ar-SA"/>
              <a:t>انقر لتحرير أنماط النص الرئيسي</a:t>
            </a:r>
          </a:p>
        </p:txBody>
      </p:sp>
      <p:sp>
        <p:nvSpPr>
          <p:cNvPr id="4" name="عنصر نائب للنص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ar-SA"/>
              <a:t>انقر لتحرير أنماط النص الرئيسي</a:t>
            </a:r>
          </a:p>
        </p:txBody>
      </p:sp>
      <p:sp>
        <p:nvSpPr>
          <p:cNvPr id="5" name="عنصر نائب للمحتوى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محتوى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6"/>
          <p:cNvSpPr>
            <a:spLocks noGrp="1"/>
          </p:cNvSpPr>
          <p:nvPr>
            <p:ph type="dt" sz="half" idx="10"/>
          </p:nvPr>
        </p:nvSpPr>
        <p:spPr/>
        <p:txBody>
          <a:bodyPr/>
          <a:lstStyle>
            <a:lvl1pPr>
              <a:defRPr/>
            </a:lvl1pPr>
            <a:extLst/>
          </a:lstStyle>
          <a:p>
            <a:pPr>
              <a:defRPr/>
            </a:pPr>
            <a:endParaRPr lang="en-US"/>
          </a:p>
        </p:txBody>
      </p:sp>
      <p:sp>
        <p:nvSpPr>
          <p:cNvPr id="8" name="عنصر نائب للتذييل 7"/>
          <p:cNvSpPr>
            <a:spLocks noGrp="1"/>
          </p:cNvSpPr>
          <p:nvPr>
            <p:ph type="ftr" sz="quarter" idx="11"/>
          </p:nvPr>
        </p:nvSpPr>
        <p:spPr/>
        <p:txBody>
          <a:bodyPr/>
          <a:lstStyle>
            <a:lvl1pPr>
              <a:defRPr/>
            </a:lvl1pPr>
            <a:extLst/>
          </a:lstStyle>
          <a:p>
            <a:pPr>
              <a:defRPr/>
            </a:pPr>
            <a:endParaRPr lang="en-US"/>
          </a:p>
        </p:txBody>
      </p:sp>
      <p:sp>
        <p:nvSpPr>
          <p:cNvPr id="9" name="عنصر نائب لرقم الشريحة 8"/>
          <p:cNvSpPr>
            <a:spLocks noGrp="1"/>
          </p:cNvSpPr>
          <p:nvPr>
            <p:ph type="sldNum" sz="quarter" idx="12"/>
          </p:nvPr>
        </p:nvSpPr>
        <p:spPr/>
        <p:txBody>
          <a:bodyPr/>
          <a:lstStyle>
            <a:lvl1pPr>
              <a:defRPr/>
            </a:lvl1pPr>
            <a:extLst/>
          </a:lstStyle>
          <a:p>
            <a:pPr>
              <a:defRPr/>
            </a:pPr>
            <a:fld id="{87EE8038-03F6-488C-A129-A6EAD59EE644}" type="slidenum">
              <a:rPr lang="ar-SA"/>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lstStyle/>
          <a:p>
            <a:r>
              <a:rPr lang="ar-SA"/>
              <a:t>انقر لتحرير نمط العنوان الرئيسي</a:t>
            </a:r>
            <a:endParaRPr lang="en-US"/>
          </a:p>
        </p:txBody>
      </p:sp>
      <p:sp>
        <p:nvSpPr>
          <p:cNvPr id="3" name="عنصر نائب للتاريخ 23"/>
          <p:cNvSpPr>
            <a:spLocks noGrp="1"/>
          </p:cNvSpPr>
          <p:nvPr>
            <p:ph type="dt" sz="half" idx="10"/>
          </p:nvPr>
        </p:nvSpPr>
        <p:spPr/>
        <p:txBody>
          <a:bodyPr/>
          <a:lstStyle>
            <a:lvl1pPr>
              <a:defRPr/>
            </a:lvl1pPr>
          </a:lstStyle>
          <a:p>
            <a:pPr>
              <a:defRPr/>
            </a:pPr>
            <a:endParaRPr lang="en-US"/>
          </a:p>
        </p:txBody>
      </p:sp>
      <p:sp>
        <p:nvSpPr>
          <p:cNvPr id="4" name="عنصر نائب للتذييل 9"/>
          <p:cNvSpPr>
            <a:spLocks noGrp="1"/>
          </p:cNvSpPr>
          <p:nvPr>
            <p:ph type="ftr" sz="quarter" idx="11"/>
          </p:nvPr>
        </p:nvSpPr>
        <p:spPr/>
        <p:txBody>
          <a:bodyPr/>
          <a:lstStyle>
            <a:lvl1pPr>
              <a:defRPr/>
            </a:lvl1pPr>
          </a:lstStyle>
          <a:p>
            <a:pPr>
              <a:defRPr/>
            </a:pPr>
            <a:endParaRPr lang="en-US"/>
          </a:p>
        </p:txBody>
      </p:sp>
      <p:sp>
        <p:nvSpPr>
          <p:cNvPr id="5" name="عنصر نائب لرقم الشريحة 21"/>
          <p:cNvSpPr>
            <a:spLocks noGrp="1"/>
          </p:cNvSpPr>
          <p:nvPr>
            <p:ph type="sldNum" sz="quarter" idx="12"/>
          </p:nvPr>
        </p:nvSpPr>
        <p:spPr/>
        <p:txBody>
          <a:bodyPr/>
          <a:lstStyle>
            <a:lvl1pPr>
              <a:defRPr/>
            </a:lvl1pPr>
          </a:lstStyle>
          <a:p>
            <a:pPr>
              <a:defRPr/>
            </a:pPr>
            <a:fld id="{C1EBBA2B-86E1-46F9-A426-3FD4271F0BE0}" type="slidenum">
              <a:rPr lang="ar-SA"/>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مستطيل 12"/>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مستطيل 13"/>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 name="عنصر نائب للتاريخ 1"/>
          <p:cNvSpPr>
            <a:spLocks noGrp="1"/>
          </p:cNvSpPr>
          <p:nvPr>
            <p:ph type="dt" sz="half" idx="10"/>
          </p:nvPr>
        </p:nvSpPr>
        <p:spPr/>
        <p:txBody>
          <a:bodyPr/>
          <a:lstStyle>
            <a:lvl1pPr>
              <a:defRPr/>
            </a:lvl1pPr>
            <a:extLst/>
          </a:lstStyle>
          <a:p>
            <a:pPr>
              <a:defRPr/>
            </a:pPr>
            <a:endParaRPr lang="en-US"/>
          </a:p>
        </p:txBody>
      </p:sp>
      <p:sp>
        <p:nvSpPr>
          <p:cNvPr id="5" name="عنصر نائب للتذييل 2"/>
          <p:cNvSpPr>
            <a:spLocks noGrp="1"/>
          </p:cNvSpPr>
          <p:nvPr>
            <p:ph type="ftr" sz="quarter" idx="11"/>
          </p:nvPr>
        </p:nvSpPr>
        <p:spPr/>
        <p:txBody>
          <a:bodyPr/>
          <a:lstStyle>
            <a:lvl1pPr>
              <a:defRPr/>
            </a:lvl1pPr>
            <a:extLst/>
          </a:lstStyle>
          <a:p>
            <a:pPr>
              <a:defRPr/>
            </a:pPr>
            <a:endParaRPr lang="en-US"/>
          </a:p>
        </p:txBody>
      </p:sp>
      <p:sp>
        <p:nvSpPr>
          <p:cNvPr id="6" name="عنصر نائب لرقم الشريحة 3"/>
          <p:cNvSpPr>
            <a:spLocks noGrp="1"/>
          </p:cNvSpPr>
          <p:nvPr>
            <p:ph type="sldNum" sz="quarter" idx="12"/>
          </p:nvPr>
        </p:nvSpPr>
        <p:spPr/>
        <p:txBody>
          <a:bodyPr/>
          <a:lstStyle>
            <a:lvl1pPr>
              <a:defRPr/>
            </a:lvl1pPr>
            <a:extLst/>
          </a:lstStyle>
          <a:p>
            <a:pPr>
              <a:defRPr/>
            </a:pPr>
            <a:fld id="{B1E4713A-B4D9-4093-A86E-C76139A07750}" type="slidenum">
              <a:rPr lang="ar-SA"/>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ar-SA"/>
              <a:t>انقر لتحرير نمط العنوان الرئيسي</a:t>
            </a:r>
            <a:endParaRPr lang="en-US"/>
          </a:p>
        </p:txBody>
      </p:sp>
      <p:sp>
        <p:nvSpPr>
          <p:cNvPr id="3" name="عنصر نائب للنص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ar-SA"/>
              <a:t>انقر لتحرير أنماط النص الرئيسي</a:t>
            </a:r>
          </a:p>
        </p:txBody>
      </p:sp>
      <p:sp>
        <p:nvSpPr>
          <p:cNvPr id="4" name="عنصر نائب للمحتوى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4"/>
          <p:cNvSpPr>
            <a:spLocks noGrp="1"/>
          </p:cNvSpPr>
          <p:nvPr>
            <p:ph type="dt" sz="half" idx="10"/>
          </p:nvPr>
        </p:nvSpPr>
        <p:spPr/>
        <p:txBody>
          <a:bodyPr/>
          <a:lstStyle>
            <a:lvl1pPr>
              <a:defRPr/>
            </a:lvl1pPr>
            <a:extLst/>
          </a:lstStyle>
          <a:p>
            <a:pPr>
              <a:defRPr/>
            </a:pPr>
            <a:endParaRPr lang="en-US"/>
          </a:p>
        </p:txBody>
      </p:sp>
      <p:sp>
        <p:nvSpPr>
          <p:cNvPr id="6" name="عنصر نائب للتذييل 5"/>
          <p:cNvSpPr>
            <a:spLocks noGrp="1"/>
          </p:cNvSpPr>
          <p:nvPr>
            <p:ph type="ftr" sz="quarter" idx="11"/>
          </p:nvPr>
        </p:nvSpPr>
        <p:spPr/>
        <p:txBody>
          <a:bodyPr/>
          <a:lstStyle>
            <a:lvl1pPr>
              <a:defRPr/>
            </a:lvl1pPr>
            <a:extLst/>
          </a:lstStyle>
          <a:p>
            <a:pPr>
              <a:defRPr/>
            </a:pPr>
            <a:endParaRPr lang="en-US"/>
          </a:p>
        </p:txBody>
      </p:sp>
      <p:sp>
        <p:nvSpPr>
          <p:cNvPr id="7" name="عنصر نائب لرقم الشريحة 6"/>
          <p:cNvSpPr>
            <a:spLocks noGrp="1"/>
          </p:cNvSpPr>
          <p:nvPr>
            <p:ph type="sldNum" sz="quarter" idx="12"/>
          </p:nvPr>
        </p:nvSpPr>
        <p:spPr/>
        <p:txBody>
          <a:bodyPr/>
          <a:lstStyle>
            <a:lvl1pPr>
              <a:defRPr/>
            </a:lvl1pPr>
            <a:extLst/>
          </a:lstStyle>
          <a:p>
            <a:pPr>
              <a:defRPr/>
            </a:pPr>
            <a:fld id="{1C41F6D3-3EAD-4F3F-9B83-29E41D04F22F}" type="slidenum">
              <a:rPr lang="ar-SA"/>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5" name="مستطيل 12"/>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3464" algn="l" rtl="0">
              <a:lnSpc>
                <a:spcPts val="3000"/>
              </a:lnSpc>
              <a:spcBef>
                <a:spcPts val="600"/>
              </a:spcBef>
              <a:buClr>
                <a:schemeClr val="accent1"/>
              </a:buClr>
              <a:buSzPct val="80000"/>
              <a:buFont typeface="Wingdings 2"/>
              <a:buNone/>
              <a:defRPr/>
            </a:pPr>
            <a:endParaRPr lang="en-US" sz="3200">
              <a:latin typeface="+mn-lt"/>
              <a:cs typeface="+mn-cs"/>
            </a:endParaRPr>
          </a:p>
        </p:txBody>
      </p:sp>
      <p:sp>
        <p:nvSpPr>
          <p:cNvPr id="6" name="مخطط انسيابي: معالجة 13"/>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مخطط انسيابي: معالجة 15"/>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عنوان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ar-SA"/>
              <a:t>انقر لتحرير نمط العنوان الرئيسي</a:t>
            </a:r>
            <a:endParaRPr lang="en-US"/>
          </a:p>
        </p:txBody>
      </p:sp>
      <p:sp>
        <p:nvSpPr>
          <p:cNvPr id="3" name="عنصر نائب للصورة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ar-SA" noProof="0"/>
              <a:t>انقر فوق الرمز لإضافة صورة</a:t>
            </a:r>
            <a:endParaRPr lang="en-US" noProof="0" dirty="0"/>
          </a:p>
        </p:txBody>
      </p:sp>
      <p:sp>
        <p:nvSpPr>
          <p:cNvPr id="4" name="عنصر نائب للنص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ar-SA"/>
              <a:t>انقر لتحرير أنماط النص الرئيسي</a:t>
            </a:r>
          </a:p>
        </p:txBody>
      </p:sp>
      <p:sp>
        <p:nvSpPr>
          <p:cNvPr id="8" name="عنصر نائب للتاريخ 4"/>
          <p:cNvSpPr>
            <a:spLocks noGrp="1"/>
          </p:cNvSpPr>
          <p:nvPr>
            <p:ph type="dt" sz="half" idx="10"/>
          </p:nvPr>
        </p:nvSpPr>
        <p:spPr/>
        <p:txBody>
          <a:bodyPr/>
          <a:lstStyle>
            <a:lvl1pPr>
              <a:defRPr/>
            </a:lvl1pPr>
            <a:extLst/>
          </a:lstStyle>
          <a:p>
            <a:pPr>
              <a:defRPr/>
            </a:pPr>
            <a:endParaRPr lang="en-US"/>
          </a:p>
        </p:txBody>
      </p:sp>
      <p:sp>
        <p:nvSpPr>
          <p:cNvPr id="9" name="عنصر نائب للتذييل 5"/>
          <p:cNvSpPr>
            <a:spLocks noGrp="1"/>
          </p:cNvSpPr>
          <p:nvPr>
            <p:ph type="ftr" sz="quarter" idx="11"/>
          </p:nvPr>
        </p:nvSpPr>
        <p:spPr/>
        <p:txBody>
          <a:bodyPr/>
          <a:lstStyle>
            <a:lvl1pPr>
              <a:defRPr/>
            </a:lvl1pPr>
            <a:extLst/>
          </a:lstStyle>
          <a:p>
            <a:pPr>
              <a:defRPr/>
            </a:pPr>
            <a:endParaRPr lang="en-US"/>
          </a:p>
        </p:txBody>
      </p:sp>
      <p:sp>
        <p:nvSpPr>
          <p:cNvPr id="10" name="عنصر نائب لرقم الشريحة 6"/>
          <p:cNvSpPr>
            <a:spLocks noGrp="1"/>
          </p:cNvSpPr>
          <p:nvPr>
            <p:ph type="sldNum" sz="quarter" idx="12"/>
          </p:nvPr>
        </p:nvSpPr>
        <p:spPr/>
        <p:txBody>
          <a:bodyPr/>
          <a:lstStyle>
            <a:lvl1pPr>
              <a:defRPr/>
            </a:lvl1pPr>
            <a:extLst/>
          </a:lstStyle>
          <a:p>
            <a:pPr>
              <a:defRPr/>
            </a:pPr>
            <a:fld id="{32A8B3DA-4FC3-4BBE-AAFC-722D8FD47F2F}" type="slidenum">
              <a:rPr lang="ar-SA"/>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شكل بيضاوي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2" name="مستطيل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عنصر نائب للعنوان 4"/>
          <p:cNvSpPr>
            <a:spLocks noGrp="1"/>
          </p:cNvSpPr>
          <p:nvPr>
            <p:ph type="title"/>
          </p:nvPr>
        </p:nvSpPr>
        <p:spPr>
          <a:xfrm>
            <a:off x="1435100" y="274638"/>
            <a:ext cx="749935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ar-SA"/>
              <a:t>انقر لتحرير نمط العنوان الرئيسي</a:t>
            </a:r>
          </a:p>
        </p:txBody>
      </p:sp>
      <p:sp>
        <p:nvSpPr>
          <p:cNvPr id="2057" name="عنصر نائب للنص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endParaRPr lang="en-US"/>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en-US"/>
          </a:p>
        </p:txBody>
      </p:sp>
      <p:sp>
        <p:nvSpPr>
          <p:cNvPr id="22" name="عنصر نائب لرقم الشريحة 21"/>
          <p:cNvSpPr>
            <a:spLocks noGrp="1"/>
          </p:cNvSpPr>
          <p:nvPr>
            <p:ph type="sldNum" sz="quarter" idx="4"/>
          </p:nvPr>
        </p:nvSpPr>
        <p:spPr>
          <a:xfrm>
            <a:off x="8613775"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85E748AB-B91A-44D9-92FE-A1B08B5C9984}" type="slidenum">
              <a:rPr lang="ar-SA"/>
              <a:pPr>
                <a:defRPr/>
              </a:pPr>
              <a:t>‹#›</a:t>
            </a:fld>
            <a:endParaRPr lang="en-US"/>
          </a:p>
        </p:txBody>
      </p:sp>
      <p:sp>
        <p:nvSpPr>
          <p:cNvPr id="15" name="مستطيل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3926" r:id="rId1"/>
    <p:sldLayoutId id="2147483921" r:id="rId2"/>
    <p:sldLayoutId id="2147483927" r:id="rId3"/>
    <p:sldLayoutId id="2147483922" r:id="rId4"/>
    <p:sldLayoutId id="2147483928" r:id="rId5"/>
    <p:sldLayoutId id="2147483923" r:id="rId6"/>
    <p:sldLayoutId id="2147483929" r:id="rId7"/>
    <p:sldLayoutId id="2147483930" r:id="rId8"/>
    <p:sldLayoutId id="2147483931" r:id="rId9"/>
    <p:sldLayoutId id="2147483924" r:id="rId10"/>
    <p:sldLayoutId id="2147483925" r:id="rId11"/>
    <p:sldLayoutId id="2147483932" r:id="rId12"/>
    <p:sldLayoutId id="2147483933" r:id="rId13"/>
    <p:sldLayoutId id="2147483934" r:id="rId14"/>
    <p:sldLayoutId id="2147483935" r:id="rId15"/>
    <p:sldLayoutId id="2147483936" r:id="rId16"/>
    <p:sldLayoutId id="2147483937" r:id="rId17"/>
  </p:sldLayoutIdLst>
  <p:txStyles>
    <p:titleStyle>
      <a:lvl1pPr algn="l" rtl="1"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ajalla UI"/>
          <a:cs typeface="+mj-cs"/>
        </a:defRPr>
      </a:lvl1pPr>
      <a:lvl2pPr algn="l" rtl="1" eaLnBrk="0" fontAlgn="base" hangingPunct="0">
        <a:spcBef>
          <a:spcPct val="0"/>
        </a:spcBef>
        <a:spcAft>
          <a:spcPct val="0"/>
        </a:spcAft>
        <a:defRPr sz="4300">
          <a:solidFill>
            <a:srgbClr val="572314"/>
          </a:solidFill>
          <a:latin typeface="Gill Sans MT" pitchFamily="34" charset="0"/>
          <a:ea typeface="Majalla UI"/>
          <a:cs typeface="Majalla UI"/>
        </a:defRPr>
      </a:lvl2pPr>
      <a:lvl3pPr algn="l" rtl="1" eaLnBrk="0" fontAlgn="base" hangingPunct="0">
        <a:spcBef>
          <a:spcPct val="0"/>
        </a:spcBef>
        <a:spcAft>
          <a:spcPct val="0"/>
        </a:spcAft>
        <a:defRPr sz="4300">
          <a:solidFill>
            <a:srgbClr val="572314"/>
          </a:solidFill>
          <a:latin typeface="Gill Sans MT" pitchFamily="34" charset="0"/>
          <a:ea typeface="Majalla UI"/>
          <a:cs typeface="Majalla UI"/>
        </a:defRPr>
      </a:lvl3pPr>
      <a:lvl4pPr algn="l" rtl="1" eaLnBrk="0" fontAlgn="base" hangingPunct="0">
        <a:spcBef>
          <a:spcPct val="0"/>
        </a:spcBef>
        <a:spcAft>
          <a:spcPct val="0"/>
        </a:spcAft>
        <a:defRPr sz="4300">
          <a:solidFill>
            <a:srgbClr val="572314"/>
          </a:solidFill>
          <a:latin typeface="Gill Sans MT" pitchFamily="34" charset="0"/>
          <a:ea typeface="Majalla UI"/>
          <a:cs typeface="Majalla UI"/>
        </a:defRPr>
      </a:lvl4pPr>
      <a:lvl5pPr algn="l" rtl="1" eaLnBrk="0" fontAlgn="base" hangingPunct="0">
        <a:spcBef>
          <a:spcPct val="0"/>
        </a:spcBef>
        <a:spcAft>
          <a:spcPct val="0"/>
        </a:spcAft>
        <a:defRPr sz="4300">
          <a:solidFill>
            <a:srgbClr val="572314"/>
          </a:solidFill>
          <a:latin typeface="Gill Sans MT" pitchFamily="34" charset="0"/>
          <a:ea typeface="Majalla UI"/>
          <a:cs typeface="Majalla UI"/>
        </a:defRPr>
      </a:lvl5pPr>
      <a:lvl6pPr marL="457200" algn="l" rtl="1" fontAlgn="base">
        <a:spcBef>
          <a:spcPct val="0"/>
        </a:spcBef>
        <a:spcAft>
          <a:spcPct val="0"/>
        </a:spcAft>
        <a:defRPr sz="4300">
          <a:solidFill>
            <a:srgbClr val="572314"/>
          </a:solidFill>
          <a:latin typeface="Gill Sans MT" pitchFamily="34" charset="0"/>
          <a:ea typeface="Majalla UI"/>
          <a:cs typeface="Majalla UI"/>
        </a:defRPr>
      </a:lvl6pPr>
      <a:lvl7pPr marL="914400" algn="l" rtl="1" fontAlgn="base">
        <a:spcBef>
          <a:spcPct val="0"/>
        </a:spcBef>
        <a:spcAft>
          <a:spcPct val="0"/>
        </a:spcAft>
        <a:defRPr sz="4300">
          <a:solidFill>
            <a:srgbClr val="572314"/>
          </a:solidFill>
          <a:latin typeface="Gill Sans MT" pitchFamily="34" charset="0"/>
          <a:ea typeface="Majalla UI"/>
          <a:cs typeface="Majalla UI"/>
        </a:defRPr>
      </a:lvl7pPr>
      <a:lvl8pPr marL="1371600" algn="l" rtl="1" fontAlgn="base">
        <a:spcBef>
          <a:spcPct val="0"/>
        </a:spcBef>
        <a:spcAft>
          <a:spcPct val="0"/>
        </a:spcAft>
        <a:defRPr sz="4300">
          <a:solidFill>
            <a:srgbClr val="572314"/>
          </a:solidFill>
          <a:latin typeface="Gill Sans MT" pitchFamily="34" charset="0"/>
          <a:ea typeface="Majalla UI"/>
          <a:cs typeface="Majalla UI"/>
        </a:defRPr>
      </a:lvl8pPr>
      <a:lvl9pPr marL="1828800" algn="l" rtl="1" fontAlgn="base">
        <a:spcBef>
          <a:spcPct val="0"/>
        </a:spcBef>
        <a:spcAft>
          <a:spcPct val="0"/>
        </a:spcAft>
        <a:defRPr sz="4300">
          <a:solidFill>
            <a:srgbClr val="572314"/>
          </a:solidFill>
          <a:latin typeface="Gill Sans MT" pitchFamily="34" charset="0"/>
          <a:ea typeface="Majalla UI"/>
          <a:cs typeface="Majalla UI"/>
        </a:defRPr>
      </a:lvl9pPr>
      <a:extLst/>
    </p:titleStyle>
    <p:bodyStyle>
      <a:lvl1pPr marL="365125" indent="-282575" algn="r" rtl="1"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ajalla UI"/>
          <a:cs typeface="+mn-cs"/>
        </a:defRPr>
      </a:lvl1pPr>
      <a:lvl2pPr marL="639763" indent="-236538" algn="r" rtl="1"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ajalla UI"/>
          <a:cs typeface="+mn-cs"/>
        </a:defRPr>
      </a:lvl2pPr>
      <a:lvl3pPr marL="885825" indent="-228600" algn="r" rtl="1"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ajalla UI"/>
          <a:cs typeface="+mn-cs"/>
        </a:defRPr>
      </a:lvl3pPr>
      <a:lvl4pPr marL="1096963" indent="-173038" algn="r" rtl="1"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ajalla UI"/>
          <a:cs typeface="+mn-cs"/>
        </a:defRPr>
      </a:lvl4pPr>
      <a:lvl5pPr marL="1296988" indent="-182563" algn="r" rtl="1"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ajalla UI"/>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6.xml"/><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7.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4.xml"/><Relationship Id="rId5" Type="http://schemas.openxmlformats.org/officeDocument/2006/relationships/image" Target="../media/image5.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9750" y="-603250"/>
            <a:ext cx="8253413" cy="1989138"/>
          </a:xfrm>
        </p:spPr>
        <p:txBody>
          <a:bodyPr/>
          <a:lstStyle/>
          <a:p>
            <a:pPr eaLnBrk="1" fontAlgn="auto" hangingPunct="1">
              <a:spcAft>
                <a:spcPts val="0"/>
              </a:spcAft>
              <a:defRPr/>
            </a:pPr>
            <a:r>
              <a:rPr lang="en-US" i="1" dirty="0">
                <a:solidFill>
                  <a:schemeClr val="tx2">
                    <a:satMod val="130000"/>
                  </a:schemeClr>
                </a:solidFill>
                <a:ea typeface="+mj-ea"/>
              </a:rPr>
              <a:t>Cell Contents</a:t>
            </a:r>
            <a:r>
              <a:rPr lang="en-US" dirty="0">
                <a:solidFill>
                  <a:schemeClr val="tx2">
                    <a:satMod val="130000"/>
                  </a:schemeClr>
                </a:solidFill>
                <a:ea typeface="+mj-ea"/>
              </a:rPr>
              <a:t> </a:t>
            </a:r>
          </a:p>
        </p:txBody>
      </p:sp>
      <p:sp>
        <p:nvSpPr>
          <p:cNvPr id="2051" name="Rectangle 3"/>
          <p:cNvSpPr>
            <a:spLocks noGrp="1" noChangeArrowheads="1"/>
          </p:cNvSpPr>
          <p:nvPr>
            <p:ph type="subTitle" idx="1"/>
          </p:nvPr>
        </p:nvSpPr>
        <p:spPr>
          <a:xfrm>
            <a:off x="0" y="1412875"/>
            <a:ext cx="8642350" cy="5903913"/>
          </a:xfrm>
        </p:spPr>
        <p:txBody>
          <a:bodyPr>
            <a:normAutofit/>
          </a:bodyPr>
          <a:lstStyle/>
          <a:p>
            <a:pPr eaLnBrk="1" fontAlgn="auto" hangingPunct="1">
              <a:spcAft>
                <a:spcPts val="0"/>
              </a:spcAft>
              <a:defRPr/>
            </a:pPr>
            <a:r>
              <a:rPr lang="en-US" sz="3600" b="1" dirty="0"/>
              <a:t>Cytology</a:t>
            </a:r>
            <a:r>
              <a:rPr lang="en-US" sz="3600" dirty="0"/>
              <a:t> is the science that deal with cell</a:t>
            </a:r>
            <a:r>
              <a:rPr lang="en-US" sz="3600" dirty="0">
                <a:ea typeface="+mn-ea"/>
              </a:rPr>
              <a:t> </a:t>
            </a:r>
          </a:p>
          <a:p>
            <a:pPr rtl="0" eaLnBrk="1" fontAlgn="auto" hangingPunct="1">
              <a:spcAft>
                <a:spcPts val="0"/>
              </a:spcAft>
              <a:defRPr/>
            </a:pPr>
            <a:r>
              <a:rPr lang="en-US" sz="3600" b="1" dirty="0">
                <a:solidFill>
                  <a:schemeClr val="tx2">
                    <a:satMod val="130000"/>
                  </a:schemeClr>
                </a:solidFill>
              </a:rPr>
              <a:t>Cell theory</a:t>
            </a:r>
          </a:p>
          <a:p>
            <a:pPr eaLnBrk="1" hangingPunct="1">
              <a:defRPr/>
            </a:pPr>
            <a:r>
              <a:rPr lang="en-US" sz="3600" dirty="0">
                <a:cs typeface="Majalla UI"/>
              </a:rPr>
              <a:t>1) The cell is the unit of the structure and function</a:t>
            </a:r>
          </a:p>
          <a:p>
            <a:pPr eaLnBrk="1" hangingPunct="1">
              <a:defRPr/>
            </a:pPr>
            <a:endParaRPr lang="en-US" sz="3600" dirty="0">
              <a:cs typeface="Majalla UI"/>
            </a:endParaRPr>
          </a:p>
          <a:p>
            <a:pPr eaLnBrk="1" hangingPunct="1">
              <a:defRPr/>
            </a:pPr>
            <a:r>
              <a:rPr lang="en-US" sz="3600" dirty="0">
                <a:cs typeface="Majalla UI"/>
              </a:rPr>
              <a:t>2) All organisms consist of one or more cells</a:t>
            </a:r>
            <a:endParaRPr lang="en-US" sz="3600" dirty="0">
              <a:ea typeface="+mn-ea"/>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Rectangle 4"/>
          <p:cNvSpPr>
            <a:spLocks noGrp="1" noChangeArrowheads="1"/>
          </p:cNvSpPr>
          <p:nvPr>
            <p:ph type="title"/>
          </p:nvPr>
        </p:nvSpPr>
        <p:spPr>
          <a:xfrm>
            <a:off x="684213" y="0"/>
            <a:ext cx="7772400" cy="966788"/>
          </a:xfrm>
        </p:spPr>
        <p:txBody>
          <a:bodyPr/>
          <a:lstStyle/>
          <a:p>
            <a:pPr algn="ctr" eaLnBrk="1" fontAlgn="auto" hangingPunct="1">
              <a:spcAft>
                <a:spcPts val="0"/>
              </a:spcAft>
              <a:defRPr/>
            </a:pPr>
            <a:r>
              <a:rPr lang="en-US" b="1" i="1" u="sng">
                <a:solidFill>
                  <a:schemeClr val="tx2">
                    <a:satMod val="130000"/>
                  </a:schemeClr>
                </a:solidFill>
                <a:ea typeface="+mj-ea"/>
              </a:rPr>
              <a:t>CRYSTALS</a:t>
            </a:r>
          </a:p>
        </p:txBody>
      </p:sp>
      <p:sp>
        <p:nvSpPr>
          <p:cNvPr id="22531" name="Rectangle 16"/>
          <p:cNvSpPr>
            <a:spLocks noGrp="1" noChangeArrowheads="1"/>
          </p:cNvSpPr>
          <p:nvPr>
            <p:ph type="body" sz="half" idx="1"/>
          </p:nvPr>
        </p:nvSpPr>
        <p:spPr>
          <a:xfrm>
            <a:off x="0" y="1125538"/>
            <a:ext cx="9144000" cy="2087562"/>
          </a:xfrm>
        </p:spPr>
        <p:txBody>
          <a:bodyPr/>
          <a:lstStyle/>
          <a:p>
            <a:pPr eaLnBrk="1" hangingPunct="1"/>
            <a:r>
              <a:rPr lang="en-US" sz="2800">
                <a:cs typeface="Majalla UI"/>
              </a:rPr>
              <a:t>Crystals are inorganic salt(waste material). Most crystals are composed of calcium oxalate. Calcium oxalate is a dimorphous salt. </a:t>
            </a:r>
          </a:p>
        </p:txBody>
      </p:sp>
      <p:pic>
        <p:nvPicPr>
          <p:cNvPr id="22532" name="Picture 7" descr="ch9_06"/>
          <p:cNvPicPr>
            <a:picLocks noGrp="1" noChangeAspect="1" noChangeArrowheads="1"/>
          </p:cNvPicPr>
          <p:nvPr>
            <p:ph sz="half" idx="2"/>
          </p:nvPr>
        </p:nvPicPr>
        <p:blipFill>
          <a:blip r:embed="rId2"/>
          <a:srcRect/>
          <a:stretch>
            <a:fillRect/>
          </a:stretch>
        </p:blipFill>
        <p:spPr>
          <a:xfrm>
            <a:off x="2916238" y="2565400"/>
            <a:ext cx="5688012" cy="1943100"/>
          </a:xfrm>
          <a:noFill/>
        </p:spPr>
      </p:pic>
      <p:pic>
        <p:nvPicPr>
          <p:cNvPr id="22533" name="Picture 13" descr="images t"/>
          <p:cNvPicPr>
            <a:picLocks noGrp="1" noChangeAspect="1" noChangeArrowheads="1"/>
          </p:cNvPicPr>
          <p:nvPr>
            <p:ph sz="quarter" idx="4294967295"/>
          </p:nvPr>
        </p:nvPicPr>
        <p:blipFill>
          <a:blip r:embed="rId3"/>
          <a:srcRect/>
          <a:stretch>
            <a:fillRect/>
          </a:stretch>
        </p:blipFill>
        <p:spPr>
          <a:xfrm>
            <a:off x="6048375" y="5876925"/>
            <a:ext cx="3095625" cy="981075"/>
          </a:xfrm>
          <a:noFill/>
        </p:spPr>
      </p:pic>
      <p:pic>
        <p:nvPicPr>
          <p:cNvPr id="22534" name="Picture 10" descr="images 2"/>
          <p:cNvPicPr>
            <a:picLocks noGrp="1" noChangeAspect="1" noChangeArrowheads="1"/>
          </p:cNvPicPr>
          <p:nvPr>
            <p:ph sz="half" idx="4294967295"/>
          </p:nvPr>
        </p:nvPicPr>
        <p:blipFill>
          <a:blip r:embed="rId4"/>
          <a:srcRect/>
          <a:stretch>
            <a:fillRect/>
          </a:stretch>
        </p:blipFill>
        <p:spPr>
          <a:xfrm>
            <a:off x="3455988" y="4581525"/>
            <a:ext cx="5688012" cy="1268413"/>
          </a:xfrm>
          <a:noFill/>
        </p:spPr>
      </p:pic>
      <p:pic>
        <p:nvPicPr>
          <p:cNvPr id="22535" name="Picture 14" descr="imagesi"/>
          <p:cNvPicPr>
            <a:picLocks noGrp="1" noChangeAspect="1" noChangeArrowheads="1"/>
          </p:cNvPicPr>
          <p:nvPr>
            <p:ph sz="quarter" idx="4294967295"/>
          </p:nvPr>
        </p:nvPicPr>
        <p:blipFill>
          <a:blip r:embed="rId5"/>
          <a:srcRect/>
          <a:stretch>
            <a:fillRect/>
          </a:stretch>
        </p:blipFill>
        <p:spPr>
          <a:xfrm>
            <a:off x="0" y="5876925"/>
            <a:ext cx="2519363" cy="981075"/>
          </a:xfrm>
          <a:noFill/>
        </p:spPr>
      </p:pic>
      <p:sp>
        <p:nvSpPr>
          <p:cNvPr id="22536" name="Rectangle 18"/>
          <p:cNvSpPr>
            <a:spLocks noChangeArrowheads="1"/>
          </p:cNvSpPr>
          <p:nvPr/>
        </p:nvSpPr>
        <p:spPr bwMode="auto">
          <a:xfrm>
            <a:off x="-684213" y="2997200"/>
            <a:ext cx="2843213" cy="519113"/>
          </a:xfrm>
          <a:prstGeom prst="rect">
            <a:avLst/>
          </a:prstGeom>
          <a:noFill/>
          <a:ln w="9525">
            <a:noFill/>
            <a:miter lim="800000"/>
            <a:headEnd/>
            <a:tailEnd/>
          </a:ln>
        </p:spPr>
        <p:txBody>
          <a:bodyPr anchor="ctr">
            <a:spAutoFit/>
          </a:bodyPr>
          <a:lstStyle/>
          <a:p>
            <a:r>
              <a:rPr lang="en-US" sz="2800" b="1"/>
              <a:t>Prismatic</a:t>
            </a:r>
          </a:p>
        </p:txBody>
      </p:sp>
      <p:sp>
        <p:nvSpPr>
          <p:cNvPr id="22537" name="Rectangle 19"/>
          <p:cNvSpPr>
            <a:spLocks noChangeArrowheads="1"/>
          </p:cNvSpPr>
          <p:nvPr/>
        </p:nvSpPr>
        <p:spPr bwMode="auto">
          <a:xfrm>
            <a:off x="0" y="4652963"/>
            <a:ext cx="2016125" cy="457200"/>
          </a:xfrm>
          <a:prstGeom prst="rect">
            <a:avLst/>
          </a:prstGeom>
          <a:noFill/>
          <a:ln w="9525">
            <a:noFill/>
            <a:miter lim="800000"/>
            <a:headEnd/>
            <a:tailEnd/>
          </a:ln>
        </p:spPr>
        <p:txBody>
          <a:bodyPr anchor="ctr">
            <a:spAutoFit/>
          </a:bodyPr>
          <a:lstStyle/>
          <a:p>
            <a:r>
              <a:rPr lang="en-US" sz="2400" b="1"/>
              <a:t>Raphides</a:t>
            </a:r>
          </a:p>
        </p:txBody>
      </p:sp>
      <p:sp>
        <p:nvSpPr>
          <p:cNvPr id="22538" name="Rectangle 20"/>
          <p:cNvSpPr>
            <a:spLocks noChangeArrowheads="1"/>
          </p:cNvSpPr>
          <p:nvPr/>
        </p:nvSpPr>
        <p:spPr bwMode="auto">
          <a:xfrm>
            <a:off x="-612775" y="5949950"/>
            <a:ext cx="2627313" cy="579438"/>
          </a:xfrm>
          <a:prstGeom prst="rect">
            <a:avLst/>
          </a:prstGeom>
          <a:noFill/>
          <a:ln w="9525">
            <a:noFill/>
            <a:miter lim="800000"/>
            <a:headEnd/>
            <a:tailEnd/>
          </a:ln>
        </p:spPr>
        <p:txBody>
          <a:bodyPr anchor="ctr">
            <a:spAutoFit/>
          </a:bodyPr>
          <a:lstStyle/>
          <a:p>
            <a:r>
              <a:rPr lang="en-US" sz="3200" b="1"/>
              <a:t>Druses</a:t>
            </a:r>
          </a:p>
        </p:txBody>
      </p:sp>
      <p:sp>
        <p:nvSpPr>
          <p:cNvPr id="22539" name="مربع نص 10"/>
          <p:cNvSpPr txBox="1">
            <a:spLocks noChangeArrowheads="1"/>
          </p:cNvSpPr>
          <p:nvPr/>
        </p:nvSpPr>
        <p:spPr bwMode="auto">
          <a:xfrm>
            <a:off x="214313" y="3571875"/>
            <a:ext cx="2000250" cy="369888"/>
          </a:xfrm>
          <a:prstGeom prst="rect">
            <a:avLst/>
          </a:prstGeom>
          <a:noFill/>
          <a:ln w="9525">
            <a:noFill/>
            <a:miter lim="800000"/>
            <a:headEnd/>
            <a:tailEnd/>
          </a:ln>
        </p:spPr>
        <p:txBody>
          <a:bodyPr>
            <a:spAutoFit/>
          </a:bodyPr>
          <a:lstStyle/>
          <a:p>
            <a:r>
              <a:rPr lang="en-US"/>
              <a:t>Allium cepa</a:t>
            </a:r>
            <a:endParaRPr lang="ar-IQ"/>
          </a:p>
        </p:txBody>
      </p:sp>
      <p:sp>
        <p:nvSpPr>
          <p:cNvPr id="22540" name="مربع نص 11"/>
          <p:cNvSpPr txBox="1">
            <a:spLocks noChangeArrowheads="1"/>
          </p:cNvSpPr>
          <p:nvPr/>
        </p:nvSpPr>
        <p:spPr bwMode="auto">
          <a:xfrm>
            <a:off x="2500313" y="6072188"/>
            <a:ext cx="2500312" cy="369887"/>
          </a:xfrm>
          <a:prstGeom prst="rect">
            <a:avLst/>
          </a:prstGeom>
          <a:noFill/>
          <a:ln w="9525">
            <a:noFill/>
            <a:miter lim="800000"/>
            <a:headEnd/>
            <a:tailEnd/>
          </a:ln>
        </p:spPr>
        <p:txBody>
          <a:bodyPr>
            <a:spAutoFit/>
          </a:bodyPr>
          <a:lstStyle/>
          <a:p>
            <a:r>
              <a:rPr lang="en-US"/>
              <a:t>Nerium olender</a:t>
            </a:r>
            <a:endParaRPr lang="ar-IQ"/>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8" name="Rectangle 4"/>
          <p:cNvSpPr>
            <a:spLocks noGrp="1" noChangeArrowheads="1"/>
          </p:cNvSpPr>
          <p:nvPr>
            <p:ph type="title"/>
          </p:nvPr>
        </p:nvSpPr>
        <p:spPr>
          <a:xfrm>
            <a:off x="0" y="0"/>
            <a:ext cx="9685338" cy="2349500"/>
          </a:xfrm>
        </p:spPr>
        <p:txBody>
          <a:bodyPr/>
          <a:lstStyle/>
          <a:p>
            <a:pPr eaLnBrk="1" fontAlgn="auto" hangingPunct="1">
              <a:spcAft>
                <a:spcPts val="0"/>
              </a:spcAft>
              <a:defRPr/>
            </a:pPr>
            <a:r>
              <a:rPr lang="en-US" sz="3200" u="sng">
                <a:solidFill>
                  <a:schemeClr val="tx2">
                    <a:satMod val="130000"/>
                  </a:schemeClr>
                </a:solidFill>
                <a:ea typeface="+mj-ea"/>
              </a:rPr>
              <a:t>Slide no. 1 </a:t>
            </a:r>
            <a:r>
              <a:rPr lang="en-US" sz="3200">
                <a:solidFill>
                  <a:schemeClr val="tx2">
                    <a:satMod val="130000"/>
                  </a:schemeClr>
                </a:solidFill>
                <a:ea typeface="+mj-ea"/>
              </a:rPr>
              <a:t>potato starch (</a:t>
            </a:r>
            <a:r>
              <a:rPr lang="en-US" sz="3200" u="sng">
                <a:solidFill>
                  <a:schemeClr val="tx2">
                    <a:satMod val="130000"/>
                  </a:schemeClr>
                </a:solidFill>
                <a:ea typeface="+mj-ea"/>
              </a:rPr>
              <a:t>Solanum</a:t>
            </a:r>
            <a:r>
              <a:rPr lang="en-US" sz="3200">
                <a:solidFill>
                  <a:schemeClr val="tx2">
                    <a:satMod val="130000"/>
                  </a:schemeClr>
                </a:solidFill>
                <a:ea typeface="+mj-ea"/>
              </a:rPr>
              <a:t> </a:t>
            </a:r>
            <a:r>
              <a:rPr lang="en-US" sz="3200" u="sng">
                <a:solidFill>
                  <a:schemeClr val="tx2">
                    <a:satMod val="130000"/>
                  </a:schemeClr>
                </a:solidFill>
                <a:ea typeface="+mj-ea"/>
              </a:rPr>
              <a:t>tuberosum</a:t>
            </a:r>
            <a:r>
              <a:rPr lang="en-US" sz="3200">
                <a:solidFill>
                  <a:schemeClr val="tx2">
                    <a:satMod val="130000"/>
                  </a:schemeClr>
                </a:solidFill>
                <a:ea typeface="+mj-ea"/>
              </a:rPr>
              <a:t>) .you has to differentiate the size, shape, Hilum</a:t>
            </a:r>
            <a:r>
              <a:rPr lang="en-US" sz="2800">
                <a:solidFill>
                  <a:schemeClr val="tx2">
                    <a:satMod val="130000"/>
                  </a:schemeClr>
                </a:solidFill>
                <a:ea typeface="+mj-ea"/>
              </a:rPr>
              <a:t>,</a:t>
            </a:r>
            <a:r>
              <a:rPr lang="en-US">
                <a:solidFill>
                  <a:schemeClr val="tx2">
                    <a:satMod val="130000"/>
                  </a:schemeClr>
                </a:solidFill>
                <a:ea typeface="+mj-ea"/>
              </a:rPr>
              <a:t> </a:t>
            </a:r>
          </a:p>
        </p:txBody>
      </p:sp>
      <p:pic>
        <p:nvPicPr>
          <p:cNvPr id="23555" name="Picture 6" descr="Fig-222-Potato-Starch-Magnified-300-diam-Tschirch"/>
          <p:cNvPicPr>
            <a:picLocks noGrp="1" noChangeAspect="1" noChangeArrowheads="1"/>
          </p:cNvPicPr>
          <p:nvPr>
            <p:ph sz="quarter" idx="1"/>
          </p:nvPr>
        </p:nvPicPr>
        <p:blipFill>
          <a:blip r:embed="rId2"/>
          <a:srcRect/>
          <a:stretch>
            <a:fillRect/>
          </a:stretch>
        </p:blipFill>
        <p:spPr>
          <a:xfrm>
            <a:off x="0" y="2708275"/>
            <a:ext cx="3132138" cy="4149725"/>
          </a:xfrm>
          <a:noFill/>
        </p:spPr>
      </p:pic>
      <p:pic>
        <p:nvPicPr>
          <p:cNvPr id="23556" name="Picture 8" descr="PB70"/>
          <p:cNvPicPr>
            <a:picLocks noGrp="1" noChangeAspect="1" noChangeArrowheads="1"/>
          </p:cNvPicPr>
          <p:nvPr>
            <p:ph sz="quarter" idx="2"/>
          </p:nvPr>
        </p:nvPicPr>
        <p:blipFill>
          <a:blip r:embed="rId3"/>
          <a:srcRect/>
          <a:stretch>
            <a:fillRect/>
          </a:stretch>
        </p:blipFill>
        <p:spPr>
          <a:xfrm>
            <a:off x="3276600" y="2636838"/>
            <a:ext cx="2590800" cy="4221162"/>
          </a:xfrm>
          <a:noFill/>
        </p:spPr>
      </p:pic>
      <p:pic>
        <p:nvPicPr>
          <p:cNvPr id="23557" name="Picture 10" descr="imagesg"/>
          <p:cNvPicPr>
            <a:picLocks noGrp="1" noChangeAspect="1" noChangeArrowheads="1"/>
          </p:cNvPicPr>
          <p:nvPr>
            <p:ph sz="half" idx="3"/>
          </p:nvPr>
        </p:nvPicPr>
        <p:blipFill>
          <a:blip r:embed="rId4"/>
          <a:srcRect/>
          <a:stretch>
            <a:fillRect/>
          </a:stretch>
        </p:blipFill>
        <p:spPr>
          <a:xfrm>
            <a:off x="6000750" y="3543300"/>
            <a:ext cx="1104900" cy="990600"/>
          </a:xfr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Rectangle 4"/>
          <p:cNvSpPr>
            <a:spLocks noGrp="1" noChangeArrowheads="1"/>
          </p:cNvSpPr>
          <p:nvPr>
            <p:ph type="title"/>
          </p:nvPr>
        </p:nvSpPr>
        <p:spPr>
          <a:xfrm>
            <a:off x="0" y="0"/>
            <a:ext cx="9144000" cy="1916113"/>
          </a:xfrm>
        </p:spPr>
        <p:txBody>
          <a:bodyPr/>
          <a:lstStyle/>
          <a:p>
            <a:pPr eaLnBrk="1" fontAlgn="auto" hangingPunct="1">
              <a:spcAft>
                <a:spcPts val="0"/>
              </a:spcAft>
              <a:defRPr/>
            </a:pPr>
            <a:r>
              <a:rPr lang="en-US" sz="2000" u="sng">
                <a:solidFill>
                  <a:schemeClr val="tx2">
                    <a:satMod val="130000"/>
                  </a:schemeClr>
                </a:solidFill>
                <a:ea typeface="+mj-ea"/>
              </a:rPr>
              <a:t>Slide no. 2  </a:t>
            </a:r>
            <a:r>
              <a:rPr lang="en-US" sz="3200">
                <a:solidFill>
                  <a:schemeClr val="tx2">
                    <a:satMod val="130000"/>
                  </a:schemeClr>
                </a:solidFill>
                <a:ea typeface="+mj-ea"/>
              </a:rPr>
              <a:t>Maize starch ( </a:t>
            </a:r>
            <a:r>
              <a:rPr lang="en-US" sz="3200" u="sng">
                <a:solidFill>
                  <a:schemeClr val="tx2">
                    <a:satMod val="130000"/>
                  </a:schemeClr>
                </a:solidFill>
                <a:ea typeface="+mj-ea"/>
              </a:rPr>
              <a:t>Zea</a:t>
            </a:r>
            <a:r>
              <a:rPr lang="en-US" sz="3200">
                <a:solidFill>
                  <a:schemeClr val="tx2">
                    <a:satMod val="130000"/>
                  </a:schemeClr>
                </a:solidFill>
                <a:ea typeface="+mj-ea"/>
              </a:rPr>
              <a:t> </a:t>
            </a:r>
            <a:r>
              <a:rPr lang="en-US" sz="3200" u="sng">
                <a:solidFill>
                  <a:schemeClr val="tx2">
                    <a:satMod val="130000"/>
                  </a:schemeClr>
                </a:solidFill>
                <a:ea typeface="+mj-ea"/>
              </a:rPr>
              <a:t>mays</a:t>
            </a:r>
            <a:r>
              <a:rPr lang="en-US" sz="3200">
                <a:solidFill>
                  <a:schemeClr val="tx2">
                    <a:satMod val="130000"/>
                  </a:schemeClr>
                </a:solidFill>
                <a:ea typeface="+mj-ea"/>
              </a:rPr>
              <a:t> )</a:t>
            </a:r>
            <a:br>
              <a:rPr lang="en-US">
                <a:solidFill>
                  <a:schemeClr val="tx2">
                    <a:satMod val="130000"/>
                  </a:schemeClr>
                </a:solidFill>
                <a:ea typeface="+mj-ea"/>
              </a:rPr>
            </a:br>
            <a:r>
              <a:rPr lang="en-US">
                <a:solidFill>
                  <a:schemeClr val="tx2">
                    <a:satMod val="130000"/>
                  </a:schemeClr>
                </a:solidFill>
                <a:ea typeface="+mj-ea"/>
              </a:rPr>
              <a:t> </a:t>
            </a:r>
          </a:p>
        </p:txBody>
      </p:sp>
      <p:pic>
        <p:nvPicPr>
          <p:cNvPr id="24579" name="Picture 8" descr="Fig-220-Maize-Starch-Magnified-300-diam-Tschirch"/>
          <p:cNvPicPr>
            <a:picLocks noGrp="1" noChangeAspect="1" noChangeArrowheads="1"/>
          </p:cNvPicPr>
          <p:nvPr>
            <p:ph sz="quarter" idx="1"/>
          </p:nvPr>
        </p:nvPicPr>
        <p:blipFill>
          <a:blip r:embed="rId2"/>
          <a:srcRect/>
          <a:stretch>
            <a:fillRect/>
          </a:stretch>
        </p:blipFill>
        <p:spPr>
          <a:xfrm>
            <a:off x="685800" y="2084388"/>
            <a:ext cx="3810000" cy="1774825"/>
          </a:xfr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2" name="Rectangle 4"/>
          <p:cNvSpPr>
            <a:spLocks noGrp="1" noChangeArrowheads="1"/>
          </p:cNvSpPr>
          <p:nvPr>
            <p:ph type="title"/>
          </p:nvPr>
        </p:nvSpPr>
        <p:spPr>
          <a:xfrm>
            <a:off x="0" y="0"/>
            <a:ext cx="9144000" cy="1763713"/>
          </a:xfrm>
        </p:spPr>
        <p:txBody>
          <a:bodyPr/>
          <a:lstStyle/>
          <a:p>
            <a:pPr eaLnBrk="1" fontAlgn="auto" hangingPunct="1">
              <a:spcAft>
                <a:spcPts val="0"/>
              </a:spcAft>
              <a:defRPr/>
            </a:pPr>
            <a:r>
              <a:rPr lang="en-US">
                <a:solidFill>
                  <a:schemeClr val="tx2">
                    <a:satMod val="130000"/>
                  </a:schemeClr>
                </a:solidFill>
                <a:ea typeface="+mj-ea"/>
              </a:rPr>
              <a:t> </a:t>
            </a:r>
            <a:r>
              <a:rPr lang="en-US" b="1" u="sng">
                <a:solidFill>
                  <a:schemeClr val="tx2">
                    <a:satMod val="130000"/>
                  </a:schemeClr>
                </a:solidFill>
                <a:ea typeface="+mj-ea"/>
              </a:rPr>
              <a:t>Slide no. 3</a:t>
            </a:r>
            <a:r>
              <a:rPr lang="en-US">
                <a:solidFill>
                  <a:schemeClr val="tx2">
                    <a:satMod val="130000"/>
                  </a:schemeClr>
                </a:solidFill>
                <a:ea typeface="+mj-ea"/>
              </a:rPr>
              <a:t>   Rice starch</a:t>
            </a:r>
          </a:p>
        </p:txBody>
      </p:sp>
      <p:pic>
        <p:nvPicPr>
          <p:cNvPr id="25603" name="Picture 6" descr="Fig-221-Rice-Starch-Magnified-300-diam-Tschirch"/>
          <p:cNvPicPr>
            <a:picLocks noGrp="1" noChangeAspect="1" noChangeArrowheads="1"/>
          </p:cNvPicPr>
          <p:nvPr>
            <p:ph idx="1"/>
          </p:nvPr>
        </p:nvPicPr>
        <p:blipFill>
          <a:blip r:embed="rId2"/>
          <a:srcRect/>
          <a:stretch>
            <a:fillRect/>
          </a:stretch>
        </p:blipFill>
        <p:spPr>
          <a:xfrm>
            <a:off x="3146425" y="2671763"/>
            <a:ext cx="4076700" cy="2352675"/>
          </a:xfrm>
          <a:noFill/>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rganization Chart 7">
            <a:extLst>
              <a:ext uri="{FF2B5EF4-FFF2-40B4-BE49-F238E27FC236}">
                <a16:creationId xmlns:a16="http://schemas.microsoft.com/office/drawing/2014/main" id="{CAA015D5-5819-4178-9EAC-A434033AE971}"/>
              </a:ext>
            </a:extLst>
          </p:cNvPr>
          <p:cNvGrpSpPr>
            <a:grpSpLocks noChangeAspect="1"/>
          </p:cNvGrpSpPr>
          <p:nvPr/>
        </p:nvGrpSpPr>
        <p:grpSpPr bwMode="auto">
          <a:xfrm>
            <a:off x="0" y="0"/>
            <a:ext cx="8893175" cy="6858000"/>
            <a:chOff x="324" y="837"/>
            <a:chExt cx="4296" cy="2820"/>
          </a:xfrm>
        </p:grpSpPr>
        <p:cxnSp>
          <p:nvCxnSpPr>
            <p:cNvPr id="1028" name="_s1028">
              <a:extLst>
                <a:ext uri="{FF2B5EF4-FFF2-40B4-BE49-F238E27FC236}">
                  <a16:creationId xmlns:a16="http://schemas.microsoft.com/office/drawing/2014/main" id="{41D57182-4944-477C-9C3C-D37D145BF877}"/>
                </a:ext>
              </a:extLst>
            </p:cNvPr>
            <p:cNvCxnSpPr>
              <a:cxnSpLocks noChangeShapeType="1"/>
              <a:stCxn id="16" idx="1"/>
              <a:endCxn id="6" idx="2"/>
            </p:cNvCxnSpPr>
            <p:nvPr/>
          </p:nvCxnSpPr>
          <p:spPr bwMode="auto">
            <a:xfrm rot="10800000">
              <a:off x="1329" y="1969"/>
              <a:ext cx="139" cy="278"/>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29" name="_s1029">
              <a:extLst>
                <a:ext uri="{FF2B5EF4-FFF2-40B4-BE49-F238E27FC236}">
                  <a16:creationId xmlns:a16="http://schemas.microsoft.com/office/drawing/2014/main" id="{DF71FE47-C92F-417C-93B4-024FBDFA1916}"/>
                </a:ext>
              </a:extLst>
            </p:cNvPr>
            <p:cNvCxnSpPr>
              <a:cxnSpLocks noChangeShapeType="1"/>
              <a:stCxn id="15" idx="3"/>
              <a:endCxn id="6" idx="2"/>
            </p:cNvCxnSpPr>
            <p:nvPr/>
          </p:nvCxnSpPr>
          <p:spPr bwMode="auto">
            <a:xfrm flipV="1">
              <a:off x="1188" y="1969"/>
              <a:ext cx="141" cy="278"/>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30" name="_s1030">
              <a:extLst>
                <a:ext uri="{FF2B5EF4-FFF2-40B4-BE49-F238E27FC236}">
                  <a16:creationId xmlns:a16="http://schemas.microsoft.com/office/drawing/2014/main" id="{D6532CD9-66A1-4714-98F9-4E0CCB3EE5AF}"/>
                </a:ext>
              </a:extLst>
            </p:cNvPr>
            <p:cNvCxnSpPr>
              <a:cxnSpLocks noChangeShapeType="1"/>
              <a:stCxn id="14" idx="1"/>
              <a:endCxn id="7" idx="2"/>
            </p:cNvCxnSpPr>
            <p:nvPr/>
          </p:nvCxnSpPr>
          <p:spPr bwMode="auto">
            <a:xfrm rot="10800000">
              <a:off x="3616" y="1968"/>
              <a:ext cx="140" cy="1123"/>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31" name="_s1031">
              <a:extLst>
                <a:ext uri="{FF2B5EF4-FFF2-40B4-BE49-F238E27FC236}">
                  <a16:creationId xmlns:a16="http://schemas.microsoft.com/office/drawing/2014/main" id="{4E16D7B7-4F2C-45D2-B2F3-4DD64D6FD437}"/>
                </a:ext>
              </a:extLst>
            </p:cNvPr>
            <p:cNvCxnSpPr>
              <a:cxnSpLocks noChangeShapeType="1"/>
              <a:stCxn id="13" idx="3"/>
              <a:endCxn id="7" idx="2"/>
            </p:cNvCxnSpPr>
            <p:nvPr/>
          </p:nvCxnSpPr>
          <p:spPr bwMode="auto">
            <a:xfrm flipV="1">
              <a:off x="3476" y="1968"/>
              <a:ext cx="140" cy="1122"/>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32" name="_s1032">
              <a:extLst>
                <a:ext uri="{FF2B5EF4-FFF2-40B4-BE49-F238E27FC236}">
                  <a16:creationId xmlns:a16="http://schemas.microsoft.com/office/drawing/2014/main" id="{EE5D9B27-508E-4954-A5A3-D0A78AF14D9A}"/>
                </a:ext>
              </a:extLst>
            </p:cNvPr>
            <p:cNvCxnSpPr>
              <a:cxnSpLocks noChangeShapeType="1"/>
              <a:stCxn id="12" idx="1"/>
              <a:endCxn id="7" idx="2"/>
            </p:cNvCxnSpPr>
            <p:nvPr/>
          </p:nvCxnSpPr>
          <p:spPr bwMode="auto">
            <a:xfrm rot="10800000">
              <a:off x="3616" y="1968"/>
              <a:ext cx="140" cy="701"/>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33" name="_s1033">
              <a:extLst>
                <a:ext uri="{FF2B5EF4-FFF2-40B4-BE49-F238E27FC236}">
                  <a16:creationId xmlns:a16="http://schemas.microsoft.com/office/drawing/2014/main" id="{E4A82731-BFAE-4A0E-B35D-02BFFFF6CD03}"/>
                </a:ext>
              </a:extLst>
            </p:cNvPr>
            <p:cNvCxnSpPr>
              <a:cxnSpLocks noChangeShapeType="1"/>
              <a:stCxn id="11" idx="3"/>
              <a:endCxn id="7" idx="2"/>
            </p:cNvCxnSpPr>
            <p:nvPr/>
          </p:nvCxnSpPr>
          <p:spPr bwMode="auto">
            <a:xfrm flipV="1">
              <a:off x="3476" y="1968"/>
              <a:ext cx="140" cy="701"/>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34" name="_s1034">
              <a:extLst>
                <a:ext uri="{FF2B5EF4-FFF2-40B4-BE49-F238E27FC236}">
                  <a16:creationId xmlns:a16="http://schemas.microsoft.com/office/drawing/2014/main" id="{5211C6DC-C3C4-46BA-83B7-EB83677D7B2C}"/>
                </a:ext>
              </a:extLst>
            </p:cNvPr>
            <p:cNvCxnSpPr>
              <a:cxnSpLocks noChangeShapeType="1"/>
              <a:stCxn id="10" idx="1"/>
              <a:endCxn id="7" idx="2"/>
            </p:cNvCxnSpPr>
            <p:nvPr/>
          </p:nvCxnSpPr>
          <p:spPr bwMode="auto">
            <a:xfrm rot="10800000">
              <a:off x="3616" y="1968"/>
              <a:ext cx="140" cy="279"/>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35" name="_s1035">
              <a:extLst>
                <a:ext uri="{FF2B5EF4-FFF2-40B4-BE49-F238E27FC236}">
                  <a16:creationId xmlns:a16="http://schemas.microsoft.com/office/drawing/2014/main" id="{0165DA24-1841-413F-99DD-50E108E8A440}"/>
                </a:ext>
              </a:extLst>
            </p:cNvPr>
            <p:cNvCxnSpPr>
              <a:cxnSpLocks noChangeShapeType="1"/>
              <a:stCxn id="9" idx="3"/>
              <a:endCxn id="7" idx="2"/>
            </p:cNvCxnSpPr>
            <p:nvPr/>
          </p:nvCxnSpPr>
          <p:spPr bwMode="auto">
            <a:xfrm flipV="1">
              <a:off x="3476" y="1968"/>
              <a:ext cx="140" cy="279"/>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36" name="_s1036">
              <a:extLst>
                <a:ext uri="{FF2B5EF4-FFF2-40B4-BE49-F238E27FC236}">
                  <a16:creationId xmlns:a16="http://schemas.microsoft.com/office/drawing/2014/main" id="{DA82A91A-E783-44E9-AC15-E269A641F842}"/>
                </a:ext>
              </a:extLst>
            </p:cNvPr>
            <p:cNvCxnSpPr>
              <a:cxnSpLocks noChangeShapeType="1"/>
              <a:stCxn id="8" idx="3"/>
              <a:endCxn id="7" idx="2"/>
            </p:cNvCxnSpPr>
            <p:nvPr/>
          </p:nvCxnSpPr>
          <p:spPr bwMode="auto">
            <a:xfrm flipV="1">
              <a:off x="3476" y="1968"/>
              <a:ext cx="140" cy="1545"/>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37" name="_s1037">
              <a:extLst>
                <a:ext uri="{FF2B5EF4-FFF2-40B4-BE49-F238E27FC236}">
                  <a16:creationId xmlns:a16="http://schemas.microsoft.com/office/drawing/2014/main" id="{79A4653E-C8A8-491A-95D3-94B8582000E8}"/>
                </a:ext>
              </a:extLst>
            </p:cNvPr>
            <p:cNvCxnSpPr>
              <a:cxnSpLocks noChangeShapeType="1"/>
              <a:stCxn id="7" idx="1"/>
              <a:endCxn id="5" idx="2"/>
            </p:cNvCxnSpPr>
            <p:nvPr/>
          </p:nvCxnSpPr>
          <p:spPr bwMode="auto">
            <a:xfrm rot="10800000">
              <a:off x="2472" y="1547"/>
              <a:ext cx="712" cy="278"/>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38" name="_s1038">
              <a:extLst>
                <a:ext uri="{FF2B5EF4-FFF2-40B4-BE49-F238E27FC236}">
                  <a16:creationId xmlns:a16="http://schemas.microsoft.com/office/drawing/2014/main" id="{0F59CFD6-4D19-4D00-82D6-577B75B5EE5D}"/>
                </a:ext>
              </a:extLst>
            </p:cNvPr>
            <p:cNvCxnSpPr>
              <a:cxnSpLocks noChangeShapeType="1"/>
              <a:stCxn id="6" idx="3"/>
              <a:endCxn id="5" idx="2"/>
            </p:cNvCxnSpPr>
            <p:nvPr/>
          </p:nvCxnSpPr>
          <p:spPr bwMode="auto">
            <a:xfrm flipV="1">
              <a:off x="1760" y="1547"/>
              <a:ext cx="712" cy="278"/>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39" name="_s1039">
              <a:extLst>
                <a:ext uri="{FF2B5EF4-FFF2-40B4-BE49-F238E27FC236}">
                  <a16:creationId xmlns:a16="http://schemas.microsoft.com/office/drawing/2014/main" id="{8EE4AE78-9F19-4A79-8513-878C3C2C2FA2}"/>
                </a:ext>
              </a:extLst>
            </p:cNvPr>
            <p:cNvCxnSpPr>
              <a:cxnSpLocks noChangeShapeType="1"/>
              <a:stCxn id="5" idx="0"/>
              <a:endCxn id="3" idx="2"/>
            </p:cNvCxnSpPr>
            <p:nvPr/>
          </p:nvCxnSpPr>
          <p:spPr bwMode="auto">
            <a:xfrm rot="5400000" flipH="1">
              <a:off x="1976" y="763"/>
              <a:ext cx="134" cy="858"/>
            </a:xfrm>
            <a:prstGeom prst="bentConnector3">
              <a:avLst>
                <a:gd name="adj1" fmla="val 3512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40" name="_s1040">
              <a:extLst>
                <a:ext uri="{FF2B5EF4-FFF2-40B4-BE49-F238E27FC236}">
                  <a16:creationId xmlns:a16="http://schemas.microsoft.com/office/drawing/2014/main" id="{3C5723DF-EFDB-4C0B-B484-6A7BFF40CAE4}"/>
                </a:ext>
              </a:extLst>
            </p:cNvPr>
            <p:cNvCxnSpPr>
              <a:cxnSpLocks noChangeShapeType="1"/>
              <a:stCxn id="4" idx="0"/>
              <a:endCxn id="3" idx="2"/>
            </p:cNvCxnSpPr>
            <p:nvPr/>
          </p:nvCxnSpPr>
          <p:spPr bwMode="auto">
            <a:xfrm rot="16200000">
              <a:off x="1119" y="763"/>
              <a:ext cx="134" cy="857"/>
            </a:xfrm>
            <a:prstGeom prst="bentConnector3">
              <a:avLst>
                <a:gd name="adj1" fmla="val 3512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3" name="_s1041">
              <a:extLst>
                <a:ext uri="{FF2B5EF4-FFF2-40B4-BE49-F238E27FC236}">
                  <a16:creationId xmlns:a16="http://schemas.microsoft.com/office/drawing/2014/main" id="{17B40C49-0144-452D-8C78-D34B23206622}"/>
                </a:ext>
              </a:extLst>
            </p:cNvPr>
            <p:cNvSpPr>
              <a:spLocks noChangeArrowheads="1"/>
            </p:cNvSpPr>
            <p:nvPr/>
          </p:nvSpPr>
          <p:spPr bwMode="auto">
            <a:xfrm>
              <a:off x="1182" y="837"/>
              <a:ext cx="864" cy="288"/>
            </a:xfrm>
            <a:prstGeom prst="roundRect">
              <a:avLst>
                <a:gd name="adj" fmla="val 16667"/>
              </a:avLst>
            </a:prstGeom>
            <a:gradFill rotWithShape="1">
              <a:gsLst>
                <a:gs pos="0">
                  <a:srgbClr val="00FFFF"/>
                </a:gs>
                <a:gs pos="100000">
                  <a:srgbClr val="FFFFFF"/>
                </a:gs>
              </a:gsLst>
              <a:lin ang="5400000" scaled="1"/>
            </a:gra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ar-IQ" sz="1800" b="1" i="0" u="none" strike="noStrike" cap="none" normalizeH="0" baseline="0">
                  <a:ln>
                    <a:noFill/>
                  </a:ln>
                  <a:solidFill>
                    <a:srgbClr val="000000"/>
                  </a:solidFill>
                  <a:effectLst/>
                  <a:latin typeface="Verdana" panose="020B0604030504040204" pitchFamily="34" charset="0"/>
                  <a:cs typeface="Arial" panose="020B0604020202020204" pitchFamily="34" charset="0"/>
                </a:rPr>
                <a:t>Plant cell</a:t>
              </a:r>
            </a:p>
          </p:txBody>
        </p:sp>
        <p:sp>
          <p:nvSpPr>
            <p:cNvPr id="4" name="_s1042">
              <a:extLst>
                <a:ext uri="{FF2B5EF4-FFF2-40B4-BE49-F238E27FC236}">
                  <a16:creationId xmlns:a16="http://schemas.microsoft.com/office/drawing/2014/main" id="{79F3BEA4-B8B7-49F5-AA33-1A699E41E961}"/>
                </a:ext>
              </a:extLst>
            </p:cNvPr>
            <p:cNvSpPr>
              <a:spLocks noChangeArrowheads="1"/>
            </p:cNvSpPr>
            <p:nvPr/>
          </p:nvSpPr>
          <p:spPr bwMode="auto">
            <a:xfrm>
              <a:off x="324" y="1259"/>
              <a:ext cx="864" cy="288"/>
            </a:xfrm>
            <a:prstGeom prst="roundRect">
              <a:avLst>
                <a:gd name="adj" fmla="val 16667"/>
              </a:avLst>
            </a:prstGeom>
            <a:gradFill rotWithShape="1">
              <a:gsLst>
                <a:gs pos="0">
                  <a:srgbClr val="1EDEF8"/>
                </a:gs>
                <a:gs pos="100000">
                  <a:schemeClr val="tx2"/>
                </a:gs>
              </a:gsLst>
              <a:lin ang="5400000" scaled="1"/>
            </a:gra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ar-IQ" sz="1000" b="1" i="0" u="none" strike="noStrike" cap="none" normalizeH="0" baseline="0">
                  <a:ln>
                    <a:noFill/>
                  </a:ln>
                  <a:solidFill>
                    <a:srgbClr val="000000"/>
                  </a:solidFill>
                  <a:effectLst/>
                  <a:latin typeface="Verdana" panose="020B0604030504040204" pitchFamily="34" charset="0"/>
                  <a:cs typeface="Arial" panose="020B0604020202020204" pitchFamily="34" charset="0"/>
                </a:rPr>
                <a:t>Cell wall</a:t>
              </a:r>
            </a:p>
          </p:txBody>
        </p:sp>
        <p:sp>
          <p:nvSpPr>
            <p:cNvPr id="5" name="_s1043">
              <a:extLst>
                <a:ext uri="{FF2B5EF4-FFF2-40B4-BE49-F238E27FC236}">
                  <a16:creationId xmlns:a16="http://schemas.microsoft.com/office/drawing/2014/main" id="{A0E68EBC-483B-44D1-8A41-CDA489700754}"/>
                </a:ext>
              </a:extLst>
            </p:cNvPr>
            <p:cNvSpPr>
              <a:spLocks noChangeArrowheads="1"/>
            </p:cNvSpPr>
            <p:nvPr/>
          </p:nvSpPr>
          <p:spPr bwMode="auto">
            <a:xfrm>
              <a:off x="2040" y="1259"/>
              <a:ext cx="864" cy="288"/>
            </a:xfrm>
            <a:prstGeom prst="roundRect">
              <a:avLst>
                <a:gd name="adj" fmla="val 16667"/>
              </a:avLst>
            </a:prstGeom>
            <a:gradFill rotWithShape="1">
              <a:gsLst>
                <a:gs pos="0">
                  <a:srgbClr val="1EDEF8"/>
                </a:gs>
                <a:gs pos="100000">
                  <a:srgbClr val="1EDEF8">
                    <a:gamma/>
                    <a:tint val="9412"/>
                    <a:invGamma/>
                  </a:srgbClr>
                </a:gs>
              </a:gsLst>
              <a:lin ang="5400000" scaled="1"/>
            </a:gra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ar-IQ" sz="1000" b="1" i="0" u="none" strike="noStrike" cap="none" normalizeH="0" baseline="0">
                  <a:ln>
                    <a:noFill/>
                  </a:ln>
                  <a:solidFill>
                    <a:srgbClr val="000000"/>
                  </a:solidFill>
                  <a:effectLst/>
                  <a:latin typeface="Verdana" panose="020B0604030504040204" pitchFamily="34" charset="0"/>
                  <a:cs typeface="Arial" panose="020B0604020202020204" pitchFamily="34" charset="0"/>
                </a:rPr>
                <a:t>protoplast</a:t>
              </a:r>
            </a:p>
          </p:txBody>
        </p:sp>
        <p:sp>
          <p:nvSpPr>
            <p:cNvPr id="6" name="_s1044">
              <a:extLst>
                <a:ext uri="{FF2B5EF4-FFF2-40B4-BE49-F238E27FC236}">
                  <a16:creationId xmlns:a16="http://schemas.microsoft.com/office/drawing/2014/main" id="{3FA5D029-A426-481E-84A4-B15B31FB2378}"/>
                </a:ext>
              </a:extLst>
            </p:cNvPr>
            <p:cNvSpPr>
              <a:spLocks noChangeArrowheads="1"/>
            </p:cNvSpPr>
            <p:nvPr/>
          </p:nvSpPr>
          <p:spPr bwMode="auto">
            <a:xfrm>
              <a:off x="896" y="1681"/>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ar-IQ" sz="800" b="1" i="0" u="none" strike="noStrike" cap="none" normalizeH="0" baseline="0">
                  <a:ln>
                    <a:noFill/>
                  </a:ln>
                  <a:solidFill>
                    <a:srgbClr val="000000"/>
                  </a:solidFill>
                  <a:effectLst/>
                  <a:latin typeface="Verdana" panose="020B0604030504040204" pitchFamily="34" charset="0"/>
                  <a:cs typeface="Arial" panose="020B0604020202020204" pitchFamily="34" charset="0"/>
                </a:rPr>
                <a:t>Non-living substance</a:t>
              </a:r>
            </a:p>
          </p:txBody>
        </p:sp>
        <p:sp>
          <p:nvSpPr>
            <p:cNvPr id="7" name="_s1045">
              <a:extLst>
                <a:ext uri="{FF2B5EF4-FFF2-40B4-BE49-F238E27FC236}">
                  <a16:creationId xmlns:a16="http://schemas.microsoft.com/office/drawing/2014/main" id="{B8D3DE73-DE8C-4C3D-A2F3-E7A8C5BDC245}"/>
                </a:ext>
              </a:extLst>
            </p:cNvPr>
            <p:cNvSpPr>
              <a:spLocks noChangeArrowheads="1"/>
            </p:cNvSpPr>
            <p:nvPr/>
          </p:nvSpPr>
          <p:spPr bwMode="auto">
            <a:xfrm>
              <a:off x="3184" y="1681"/>
              <a:ext cx="864" cy="287"/>
            </a:xfrm>
            <a:prstGeom prst="roundRect">
              <a:avLst>
                <a:gd name="adj" fmla="val 16667"/>
              </a:avLst>
            </a:prstGeom>
            <a:gradFill rotWithShape="1">
              <a:gsLst>
                <a:gs pos="0">
                  <a:srgbClr val="1EDEF8"/>
                </a:gs>
                <a:gs pos="100000">
                  <a:srgbClr val="1EDEF8">
                    <a:gamma/>
                    <a:tint val="3137"/>
                    <a:invGamma/>
                  </a:srgbClr>
                </a:gs>
              </a:gsLst>
              <a:lin ang="5400000" scaled="1"/>
            </a:gra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ar-IQ" sz="1000" b="1" i="0" u="none" strike="noStrike" cap="none" normalizeH="0" baseline="0">
                  <a:ln>
                    <a:noFill/>
                  </a:ln>
                  <a:solidFill>
                    <a:srgbClr val="000000"/>
                  </a:solidFill>
                  <a:effectLst/>
                  <a:latin typeface="Verdana" panose="020B0604030504040204" pitchFamily="34" charset="0"/>
                  <a:cs typeface="Arial" panose="020B0604020202020204" pitchFamily="34" charset="0"/>
                </a:rPr>
                <a:t>Living substance</a:t>
              </a:r>
            </a:p>
          </p:txBody>
        </p:sp>
        <p:sp>
          <p:nvSpPr>
            <p:cNvPr id="8" name="_s1046">
              <a:extLst>
                <a:ext uri="{FF2B5EF4-FFF2-40B4-BE49-F238E27FC236}">
                  <a16:creationId xmlns:a16="http://schemas.microsoft.com/office/drawing/2014/main" id="{41E6CC27-5222-4D2D-8E00-EBE6E52F61F8}"/>
                </a:ext>
              </a:extLst>
            </p:cNvPr>
            <p:cNvSpPr>
              <a:spLocks noChangeArrowheads="1"/>
            </p:cNvSpPr>
            <p:nvPr/>
          </p:nvSpPr>
          <p:spPr bwMode="auto">
            <a:xfrm>
              <a:off x="2612" y="3369"/>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ar-IQ" sz="1000" b="0" i="0" u="none" strike="noStrike" cap="none" normalizeH="0" baseline="0">
                  <a:ln>
                    <a:noFill/>
                  </a:ln>
                  <a:solidFill>
                    <a:srgbClr val="000000"/>
                  </a:solidFill>
                  <a:effectLst/>
                  <a:latin typeface="Verdana" panose="020B0604030504040204" pitchFamily="34" charset="0"/>
                  <a:cs typeface="Arial" panose="020B0604020202020204" pitchFamily="34" charset="0"/>
                </a:rPr>
                <a:t>ribosome's</a:t>
              </a:r>
            </a:p>
          </p:txBody>
        </p:sp>
        <p:sp>
          <p:nvSpPr>
            <p:cNvPr id="9" name="_s1047">
              <a:extLst>
                <a:ext uri="{FF2B5EF4-FFF2-40B4-BE49-F238E27FC236}">
                  <a16:creationId xmlns:a16="http://schemas.microsoft.com/office/drawing/2014/main" id="{D2935D0A-27C3-46AF-935B-192FB9141CF4}"/>
                </a:ext>
              </a:extLst>
            </p:cNvPr>
            <p:cNvSpPr>
              <a:spLocks noChangeArrowheads="1"/>
            </p:cNvSpPr>
            <p:nvPr/>
          </p:nvSpPr>
          <p:spPr bwMode="auto">
            <a:xfrm>
              <a:off x="2612" y="2103"/>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ar-IQ" sz="1000" b="0" i="0" u="none" strike="noStrike" cap="none" normalizeH="0" baseline="0">
                  <a:ln>
                    <a:noFill/>
                  </a:ln>
                  <a:solidFill>
                    <a:srgbClr val="000000"/>
                  </a:solidFill>
                  <a:effectLst/>
                  <a:latin typeface="Verdana" panose="020B0604030504040204" pitchFamily="34" charset="0"/>
                  <a:cs typeface="Arial" panose="020B0604020202020204" pitchFamily="34" charset="0"/>
                </a:rPr>
                <a:t>Plasma membrane</a:t>
              </a:r>
            </a:p>
          </p:txBody>
        </p:sp>
        <p:sp>
          <p:nvSpPr>
            <p:cNvPr id="10" name="_s1048">
              <a:extLst>
                <a:ext uri="{FF2B5EF4-FFF2-40B4-BE49-F238E27FC236}">
                  <a16:creationId xmlns:a16="http://schemas.microsoft.com/office/drawing/2014/main" id="{E9AB8FD3-7E53-4BEE-B1E8-682A2D4995D6}"/>
                </a:ext>
              </a:extLst>
            </p:cNvPr>
            <p:cNvSpPr>
              <a:spLocks noChangeArrowheads="1"/>
            </p:cNvSpPr>
            <p:nvPr/>
          </p:nvSpPr>
          <p:spPr bwMode="auto">
            <a:xfrm>
              <a:off x="3756" y="2103"/>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ar-IQ" sz="1000" b="0" i="0" u="none" strike="noStrike" cap="none" normalizeH="0" baseline="0">
                  <a:ln>
                    <a:noFill/>
                  </a:ln>
                  <a:solidFill>
                    <a:srgbClr val="000000"/>
                  </a:solidFill>
                  <a:effectLst/>
                  <a:latin typeface="Verdana" panose="020B0604030504040204" pitchFamily="34" charset="0"/>
                  <a:cs typeface="Arial" panose="020B0604020202020204" pitchFamily="34" charset="0"/>
                </a:rPr>
                <a:t>mitochondria</a:t>
              </a:r>
            </a:p>
          </p:txBody>
        </p:sp>
        <p:sp>
          <p:nvSpPr>
            <p:cNvPr id="11" name="_s1049">
              <a:extLst>
                <a:ext uri="{FF2B5EF4-FFF2-40B4-BE49-F238E27FC236}">
                  <a16:creationId xmlns:a16="http://schemas.microsoft.com/office/drawing/2014/main" id="{FADA15DC-DFED-4479-9107-2F3DF6DEAFE7}"/>
                </a:ext>
              </a:extLst>
            </p:cNvPr>
            <p:cNvSpPr>
              <a:spLocks noChangeArrowheads="1"/>
            </p:cNvSpPr>
            <p:nvPr/>
          </p:nvSpPr>
          <p:spPr bwMode="auto">
            <a:xfrm>
              <a:off x="2612" y="2525"/>
              <a:ext cx="864" cy="287"/>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ar-IQ" sz="1000" b="0" i="0" u="none" strike="noStrike" cap="none" normalizeH="0" baseline="0">
                  <a:ln>
                    <a:noFill/>
                  </a:ln>
                  <a:solidFill>
                    <a:srgbClr val="000000"/>
                  </a:solidFill>
                  <a:effectLst/>
                  <a:latin typeface="Verdana" panose="020B0604030504040204" pitchFamily="34" charset="0"/>
                  <a:cs typeface="Arial" panose="020B0604020202020204" pitchFamily="34" charset="0"/>
                </a:rPr>
                <a:t>nucleus</a:t>
              </a:r>
            </a:p>
          </p:txBody>
        </p:sp>
        <p:sp>
          <p:nvSpPr>
            <p:cNvPr id="12" name="_s1050">
              <a:extLst>
                <a:ext uri="{FF2B5EF4-FFF2-40B4-BE49-F238E27FC236}">
                  <a16:creationId xmlns:a16="http://schemas.microsoft.com/office/drawing/2014/main" id="{072EFE71-1002-4F77-992B-549E85EDAEEE}"/>
                </a:ext>
              </a:extLst>
            </p:cNvPr>
            <p:cNvSpPr>
              <a:spLocks noChangeArrowheads="1"/>
            </p:cNvSpPr>
            <p:nvPr/>
          </p:nvSpPr>
          <p:spPr bwMode="auto">
            <a:xfrm>
              <a:off x="3756" y="2525"/>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ar-IQ" sz="1000" b="0" i="0" u="none" strike="noStrike" cap="none" normalizeH="0" baseline="0">
                  <a:ln>
                    <a:noFill/>
                  </a:ln>
                  <a:solidFill>
                    <a:srgbClr val="000000"/>
                  </a:solidFill>
                  <a:effectLst/>
                  <a:latin typeface="Verdana" panose="020B0604030504040204" pitchFamily="34" charset="0"/>
                  <a:cs typeface="Arial" panose="020B0604020202020204" pitchFamily="34" charset="0"/>
                </a:rPr>
                <a:t>plastids</a:t>
              </a:r>
            </a:p>
          </p:txBody>
        </p:sp>
        <p:sp>
          <p:nvSpPr>
            <p:cNvPr id="13" name="_s1051">
              <a:extLst>
                <a:ext uri="{FF2B5EF4-FFF2-40B4-BE49-F238E27FC236}">
                  <a16:creationId xmlns:a16="http://schemas.microsoft.com/office/drawing/2014/main" id="{E49E60CB-31FD-4FA5-9E28-552FB93B5B8F}"/>
                </a:ext>
              </a:extLst>
            </p:cNvPr>
            <p:cNvSpPr>
              <a:spLocks noChangeArrowheads="1"/>
            </p:cNvSpPr>
            <p:nvPr/>
          </p:nvSpPr>
          <p:spPr bwMode="auto">
            <a:xfrm>
              <a:off x="2612" y="2947"/>
              <a:ext cx="864" cy="287"/>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ar-IQ" sz="1000" b="0" i="0" u="none" strike="noStrike" cap="none" normalizeH="0" baseline="0">
                  <a:ln>
                    <a:noFill/>
                  </a:ln>
                  <a:solidFill>
                    <a:srgbClr val="000000"/>
                  </a:solidFill>
                  <a:effectLst/>
                  <a:latin typeface="Verdana" panose="020B0604030504040204" pitchFamily="34" charset="0"/>
                  <a:cs typeface="Arial" panose="020B0604020202020204" pitchFamily="34" charset="0"/>
                </a:rPr>
                <a:t>chlorophyll</a:t>
              </a:r>
            </a:p>
          </p:txBody>
        </p:sp>
        <p:sp>
          <p:nvSpPr>
            <p:cNvPr id="14" name="_s1052">
              <a:extLst>
                <a:ext uri="{FF2B5EF4-FFF2-40B4-BE49-F238E27FC236}">
                  <a16:creationId xmlns:a16="http://schemas.microsoft.com/office/drawing/2014/main" id="{66FDFF05-96FB-48C3-A53D-88A8D07CFE55}"/>
                </a:ext>
              </a:extLst>
            </p:cNvPr>
            <p:cNvSpPr>
              <a:spLocks noChangeArrowheads="1"/>
            </p:cNvSpPr>
            <p:nvPr/>
          </p:nvSpPr>
          <p:spPr bwMode="auto">
            <a:xfrm>
              <a:off x="3756" y="2947"/>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ar-IQ" sz="1000" b="0" i="0" u="none" strike="noStrike" cap="none" normalizeH="0" baseline="0">
                  <a:ln>
                    <a:noFill/>
                  </a:ln>
                  <a:solidFill>
                    <a:srgbClr val="000000"/>
                  </a:solidFill>
                  <a:effectLst/>
                  <a:latin typeface="Verdana" panose="020B0604030504040204" pitchFamily="34" charset="0"/>
                  <a:cs typeface="Arial" panose="020B0604020202020204" pitchFamily="34" charset="0"/>
                </a:rPr>
                <a:t>Golgi body</a:t>
              </a:r>
            </a:p>
          </p:txBody>
        </p:sp>
        <p:sp>
          <p:nvSpPr>
            <p:cNvPr id="15" name="_s1053">
              <a:extLst>
                <a:ext uri="{FF2B5EF4-FFF2-40B4-BE49-F238E27FC236}">
                  <a16:creationId xmlns:a16="http://schemas.microsoft.com/office/drawing/2014/main" id="{76F1562B-7188-4BFF-90ED-02E3DADE9584}"/>
                </a:ext>
              </a:extLst>
            </p:cNvPr>
            <p:cNvSpPr>
              <a:spLocks noChangeArrowheads="1"/>
            </p:cNvSpPr>
            <p:nvPr/>
          </p:nvSpPr>
          <p:spPr bwMode="auto">
            <a:xfrm>
              <a:off x="324" y="2103"/>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ar-IQ" sz="800" b="1" i="0" u="none" strike="noStrike" cap="none" normalizeH="0" baseline="0">
                  <a:ln>
                    <a:noFill/>
                  </a:ln>
                  <a:solidFill>
                    <a:srgbClr val="000000"/>
                  </a:solidFill>
                  <a:effectLst/>
                  <a:latin typeface="Verdana" panose="020B0604030504040204" pitchFamily="34" charset="0"/>
                  <a:cs typeface="Arial" panose="020B0604020202020204" pitchFamily="34" charset="0"/>
                </a:rPr>
                <a:t>Metabolic products</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ar-IQ" sz="800" b="1" i="0" u="none" strike="noStrike" cap="none" normalizeH="0" baseline="0">
                  <a:ln>
                    <a:noFill/>
                  </a:ln>
                  <a:solidFill>
                    <a:srgbClr val="000000"/>
                  </a:solidFill>
                  <a:effectLst/>
                  <a:latin typeface="Verdana" panose="020B0604030504040204" pitchFamily="34" charset="0"/>
                  <a:cs typeface="Arial" panose="020B0604020202020204" pitchFamily="34" charset="0"/>
                </a:rPr>
                <a:t>Like, protein ,</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ar-IQ" sz="800" b="1" i="0" u="none" strike="noStrike" cap="none" normalizeH="0" baseline="0">
                  <a:ln>
                    <a:noFill/>
                  </a:ln>
                  <a:solidFill>
                    <a:srgbClr val="000000"/>
                  </a:solidFill>
                  <a:effectLst/>
                  <a:latin typeface="Verdana" panose="020B0604030504040204" pitchFamily="34" charset="0"/>
                  <a:cs typeface="Arial" panose="020B0604020202020204" pitchFamily="34" charset="0"/>
                </a:rPr>
                <a:t>, alkaloids, tannins</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ar-IQ" sz="800" b="1" i="0" u="none" strike="noStrike" cap="none" normalizeH="0" baseline="0">
                  <a:ln>
                    <a:noFill/>
                  </a:ln>
                  <a:solidFill>
                    <a:srgbClr val="000000"/>
                  </a:solidFill>
                  <a:effectLst/>
                  <a:latin typeface="Verdana" panose="020B0604030504040204" pitchFamily="34" charset="0"/>
                  <a:cs typeface="Arial" panose="020B0604020202020204" pitchFamily="34" charset="0"/>
                </a:rPr>
                <a:t>Glycoside, ca-oxalate</a:t>
              </a:r>
              <a:r>
                <a:rPr kumimoji="0" lang="en-US" altLang="ar-IQ" sz="800" b="1" i="0" u="none" strike="noStrike" cap="none" normalizeH="0" baseline="0">
                  <a:ln>
                    <a:noFill/>
                  </a:ln>
                  <a:solidFill>
                    <a:schemeClr val="tx1"/>
                  </a:solidFill>
                  <a:effectLst/>
                  <a:latin typeface="Verdana" panose="020B0604030504040204" pitchFamily="34" charset="0"/>
                  <a:cs typeface="Arial" panose="020B0604020202020204" pitchFamily="34" charset="0"/>
                </a:rPr>
                <a:t> </a:t>
              </a:r>
            </a:p>
          </p:txBody>
        </p:sp>
        <p:sp>
          <p:nvSpPr>
            <p:cNvPr id="16" name="_s1054">
              <a:extLst>
                <a:ext uri="{FF2B5EF4-FFF2-40B4-BE49-F238E27FC236}">
                  <a16:creationId xmlns:a16="http://schemas.microsoft.com/office/drawing/2014/main" id="{EE2309DD-F29D-4907-A5BF-D698ECE1706F}"/>
                </a:ext>
              </a:extLst>
            </p:cNvPr>
            <p:cNvSpPr>
              <a:spLocks noChangeArrowheads="1"/>
            </p:cNvSpPr>
            <p:nvPr/>
          </p:nvSpPr>
          <p:spPr bwMode="auto">
            <a:xfrm>
              <a:off x="1468" y="2103"/>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ar-IQ" sz="1000" b="1" i="0" u="none" strike="noStrike" cap="none" normalizeH="0" baseline="0">
                  <a:ln>
                    <a:noFill/>
                  </a:ln>
                  <a:solidFill>
                    <a:srgbClr val="000000"/>
                  </a:solidFill>
                  <a:effectLst/>
                  <a:latin typeface="Verdana" panose="020B0604030504040204" pitchFamily="34" charset="0"/>
                  <a:cs typeface="Arial" panose="020B0604020202020204" pitchFamily="34" charset="0"/>
                </a:rPr>
                <a:t>Food storage</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ar-IQ" sz="1000" b="1" i="0" u="none" strike="noStrike" cap="none" normalizeH="0" baseline="0">
                  <a:ln>
                    <a:noFill/>
                  </a:ln>
                  <a:solidFill>
                    <a:srgbClr val="000000"/>
                  </a:solidFill>
                  <a:effectLst/>
                  <a:latin typeface="Verdana" panose="020B0604030504040204" pitchFamily="34" charset="0"/>
                  <a:cs typeface="Arial" panose="020B0604020202020204" pitchFamily="34" charset="0"/>
                </a:rPr>
                <a:t>like,  starch,</a:t>
              </a:r>
            </a:p>
          </p:txBody>
        </p:sp>
      </p:gr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35100" y="-285750"/>
            <a:ext cx="7499350" cy="1143000"/>
          </a:xfrm>
        </p:spPr>
        <p:txBody>
          <a:bodyPr/>
          <a:lstStyle/>
          <a:p>
            <a:pPr eaLnBrk="1" hangingPunct="1">
              <a:defRPr/>
            </a:pPr>
            <a:r>
              <a:rPr lang="en-US" dirty="0"/>
              <a:t>starch</a:t>
            </a:r>
            <a:endParaRPr lang="ar-IQ" dirty="0"/>
          </a:p>
        </p:txBody>
      </p:sp>
      <p:sp>
        <p:nvSpPr>
          <p:cNvPr id="16387" name="عنصر نائب للمحتوى 2"/>
          <p:cNvSpPr>
            <a:spLocks noGrp="1"/>
          </p:cNvSpPr>
          <p:nvPr>
            <p:ph idx="1"/>
          </p:nvPr>
        </p:nvSpPr>
        <p:spPr>
          <a:xfrm>
            <a:off x="1435100" y="785813"/>
            <a:ext cx="7499350" cy="5857875"/>
          </a:xfrm>
        </p:spPr>
        <p:txBody>
          <a:bodyPr/>
          <a:lstStyle/>
          <a:p>
            <a:pPr algn="l" rtl="0" eaLnBrk="1" hangingPunct="1"/>
            <a:r>
              <a:rPr lang="en-US" b="1">
                <a:cs typeface="Majalla UI"/>
              </a:rPr>
              <a:t>Starch</a:t>
            </a:r>
            <a:r>
              <a:rPr lang="en-US">
                <a:cs typeface="Majalla UI"/>
              </a:rPr>
              <a:t> = carbohydrate consisting of a large number of glucose units joined together by glycoside bonds.</a:t>
            </a:r>
          </a:p>
          <a:p>
            <a:pPr algn="l" rtl="0" eaLnBrk="1" hangingPunct="1">
              <a:buFont typeface="Wingdings 2" pitchFamily="18" charset="2"/>
              <a:buNone/>
            </a:pPr>
            <a:r>
              <a:rPr lang="en-US">
                <a:cs typeface="Majalla UI"/>
              </a:rPr>
              <a:t>Pure starch</a:t>
            </a:r>
          </a:p>
          <a:p>
            <a:pPr algn="l" rtl="0" eaLnBrk="1" hangingPunct="1"/>
            <a:r>
              <a:rPr lang="en-US">
                <a:cs typeface="Majalla UI"/>
              </a:rPr>
              <a:t>white, tasteless and odorless powder that is insoluble in cold water or alcohol</a:t>
            </a:r>
          </a:p>
          <a:p>
            <a:pPr algn="l" rtl="0" eaLnBrk="1" hangingPunct="1"/>
            <a:r>
              <a:rPr lang="en-US">
                <a:cs typeface="Majalla UI"/>
              </a:rPr>
              <a:t>Blue color with iodine(identification) </a:t>
            </a:r>
          </a:p>
          <a:p>
            <a:pPr algn="l" rtl="0" eaLnBrk="1" hangingPunct="1">
              <a:buFont typeface="Wingdings 2" pitchFamily="18" charset="2"/>
              <a:buNone/>
            </a:pPr>
            <a:r>
              <a:rPr lang="en-US">
                <a:cs typeface="Majalla UI"/>
              </a:rPr>
              <a:t>starch generally contains 20 to 25% amylose and 75 to 80% amylopectin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descr="amylose and amylopectin.png"/>
          <p:cNvPicPr>
            <a:picLocks noGrp="1" noChangeAspect="1"/>
          </p:cNvPicPr>
          <p:nvPr>
            <p:ph idx="1"/>
          </p:nvPr>
        </p:nvPicPr>
        <p:blipFill>
          <a:blip r:embed="rId2"/>
          <a:stretch>
            <a:fillRect/>
          </a:stretch>
        </p:blipFill>
        <p:spPr>
          <a:xfrm>
            <a:off x="1536902" y="0"/>
            <a:ext cx="7295745" cy="624840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rtl="0" eaLnBrk="1" hangingPunct="1">
              <a:defRPr/>
            </a:pPr>
            <a:r>
              <a:rPr lang="ar-IQ" dirty="0"/>
              <a:t> </a:t>
            </a:r>
            <a:r>
              <a:rPr lang="en-US" dirty="0"/>
              <a:t>Starch type in plant</a:t>
            </a:r>
            <a:endParaRPr lang="ar-IQ" dirty="0"/>
          </a:p>
        </p:txBody>
      </p:sp>
      <p:sp>
        <p:nvSpPr>
          <p:cNvPr id="17411" name="عنصر نائب للمحتوى 2"/>
          <p:cNvSpPr>
            <a:spLocks noGrp="1"/>
          </p:cNvSpPr>
          <p:nvPr>
            <p:ph idx="1"/>
          </p:nvPr>
        </p:nvSpPr>
        <p:spPr/>
        <p:txBody>
          <a:bodyPr/>
          <a:lstStyle/>
          <a:p>
            <a:pPr algn="l" rtl="0" eaLnBrk="1" hangingPunct="1"/>
            <a:r>
              <a:rPr lang="en-US">
                <a:cs typeface="Majalla UI"/>
              </a:rPr>
              <a:t>Primary starch = from photosynthesis in chloroplast </a:t>
            </a:r>
          </a:p>
          <a:p>
            <a:pPr algn="l" rtl="0" eaLnBrk="1" hangingPunct="1"/>
            <a:r>
              <a:rPr lang="en-US">
                <a:cs typeface="Majalla UI"/>
              </a:rPr>
              <a:t>Secondary starch = store in tubers  </a:t>
            </a:r>
          </a:p>
          <a:p>
            <a:pPr algn="l" rtl="0" eaLnBrk="1" hangingPunct="1">
              <a:buFont typeface="Wingdings 2" pitchFamily="18" charset="2"/>
              <a:buNone/>
            </a:pPr>
            <a:r>
              <a:rPr lang="en-US">
                <a:cs typeface="Majalla UI"/>
              </a:rPr>
              <a:t>Convert to glucose  </a:t>
            </a:r>
          </a:p>
          <a:p>
            <a:pPr algn="l" rtl="0" eaLnBrk="1" hangingPunct="1"/>
            <a:endParaRPr lang="ar-IQ"/>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srcRect/>
          <a:stretch>
            <a:fillRect/>
          </a:stretch>
        </p:blipFill>
        <p:spPr bwMode="auto">
          <a:xfrm>
            <a:off x="533400" y="533400"/>
            <a:ext cx="3505200" cy="3505200"/>
          </a:xfrm>
          <a:prstGeom prst="rect">
            <a:avLst/>
          </a:prstGeom>
          <a:noFill/>
          <a:ln w="9525">
            <a:noFill/>
            <a:miter lim="800000"/>
            <a:headEnd/>
            <a:tailEnd/>
          </a:ln>
        </p:spPr>
      </p:pic>
      <p:sp>
        <p:nvSpPr>
          <p:cNvPr id="18435" name="Rectangle 4"/>
          <p:cNvSpPr>
            <a:spLocks noChangeArrowheads="1"/>
          </p:cNvSpPr>
          <p:nvPr/>
        </p:nvSpPr>
        <p:spPr bwMode="auto">
          <a:xfrm>
            <a:off x="4267200" y="1371600"/>
            <a:ext cx="3429000" cy="792163"/>
          </a:xfrm>
          <a:prstGeom prst="rect">
            <a:avLst/>
          </a:prstGeom>
          <a:noFill/>
          <a:ln w="9525">
            <a:noFill/>
            <a:miter lim="800000"/>
            <a:headEnd/>
            <a:tailEnd/>
          </a:ln>
        </p:spPr>
        <p:txBody>
          <a:bodyPr/>
          <a:lstStyle/>
          <a:p>
            <a:r>
              <a:rPr lang="en-NZ" sz="2000">
                <a:latin typeface="Arial" pitchFamily="34" charset="0"/>
              </a:rPr>
              <a:t>	</a:t>
            </a:r>
            <a:endParaRPr lang="en-GB" sz="2000">
              <a:latin typeface="Arial" pitchFamily="34" charset="0"/>
            </a:endParaRPr>
          </a:p>
          <a:p>
            <a:pPr eaLnBrk="0" hangingPunct="0"/>
            <a:r>
              <a:rPr lang="en-GB" sz="2000"/>
              <a:t>Unheated starch granule</a:t>
            </a:r>
          </a:p>
        </p:txBody>
      </p:sp>
      <p:pic>
        <p:nvPicPr>
          <p:cNvPr id="18436" name="Picture 3"/>
          <p:cNvPicPr>
            <a:picLocks noChangeAspect="1" noChangeArrowheads="1"/>
          </p:cNvPicPr>
          <p:nvPr/>
        </p:nvPicPr>
        <p:blipFill>
          <a:blip r:embed="rId3"/>
          <a:srcRect/>
          <a:stretch>
            <a:fillRect/>
          </a:stretch>
        </p:blipFill>
        <p:spPr bwMode="auto">
          <a:xfrm>
            <a:off x="4038600" y="3581400"/>
            <a:ext cx="4010025" cy="2981325"/>
          </a:xfrm>
          <a:prstGeom prst="rect">
            <a:avLst/>
          </a:prstGeom>
          <a:noFill/>
          <a:ln w="9525">
            <a:noFill/>
            <a:miter lim="800000"/>
            <a:headEnd/>
            <a:tailEnd/>
          </a:ln>
        </p:spPr>
      </p:pic>
      <p:sp>
        <p:nvSpPr>
          <p:cNvPr id="18437" name="Text Box 5"/>
          <p:cNvSpPr txBox="1">
            <a:spLocks noChangeArrowheads="1"/>
          </p:cNvSpPr>
          <p:nvPr/>
        </p:nvSpPr>
        <p:spPr bwMode="auto">
          <a:xfrm>
            <a:off x="365125" y="4994275"/>
            <a:ext cx="2838450" cy="457200"/>
          </a:xfrm>
          <a:prstGeom prst="rect">
            <a:avLst/>
          </a:prstGeom>
          <a:noFill/>
          <a:ln w="9525">
            <a:noFill/>
            <a:miter lim="800000"/>
            <a:headEnd/>
            <a:tailEnd/>
          </a:ln>
        </p:spPr>
        <p:txBody>
          <a:bodyPr wrap="none">
            <a:spAutoFit/>
          </a:bodyPr>
          <a:lstStyle/>
          <a:p>
            <a:r>
              <a:rPr lang="en-US"/>
              <a:t>Heated starch granule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684213" y="-458788"/>
            <a:ext cx="7772400" cy="1462088"/>
          </a:xfrm>
        </p:spPr>
        <p:txBody>
          <a:bodyPr/>
          <a:lstStyle/>
          <a:p>
            <a:pPr algn="ctr" eaLnBrk="1" fontAlgn="auto" hangingPunct="1">
              <a:spcAft>
                <a:spcPts val="0"/>
              </a:spcAft>
              <a:defRPr/>
            </a:pPr>
            <a:r>
              <a:rPr lang="en-US" sz="4800" b="1" u="sng">
                <a:solidFill>
                  <a:schemeClr val="tx2">
                    <a:satMod val="130000"/>
                  </a:schemeClr>
                </a:solidFill>
                <a:ea typeface="+mj-ea"/>
              </a:rPr>
              <a:t>STARCH</a:t>
            </a:r>
          </a:p>
        </p:txBody>
      </p:sp>
      <p:sp>
        <p:nvSpPr>
          <p:cNvPr id="19459" name="Rectangle 7"/>
          <p:cNvSpPr>
            <a:spLocks noGrp="1" noChangeArrowheads="1"/>
          </p:cNvSpPr>
          <p:nvPr>
            <p:ph type="body" sz="half" idx="1"/>
          </p:nvPr>
        </p:nvSpPr>
        <p:spPr>
          <a:xfrm>
            <a:off x="179388" y="692150"/>
            <a:ext cx="9396412" cy="6624638"/>
          </a:xfrm>
        </p:spPr>
        <p:txBody>
          <a:bodyPr/>
          <a:lstStyle/>
          <a:p>
            <a:pPr algn="l" eaLnBrk="1" hangingPunct="1">
              <a:buFontTx/>
              <a:buNone/>
            </a:pPr>
            <a:r>
              <a:rPr lang="en-US" sz="2800">
                <a:cs typeface="Majalla UI"/>
              </a:rPr>
              <a:t>starch occurs in granules of varying size in almost all organs of plants, found in roots, fruits, rhizomes and seeds. Starch granules may simple or compound, compound granules formed by aggregation of a large numbers of simple granules </a:t>
            </a:r>
          </a:p>
        </p:txBody>
      </p:sp>
      <p:pic>
        <p:nvPicPr>
          <p:cNvPr id="19460" name="Picture 6" descr="Fig-222-Potato-Starch-Magnified-300-diam-Tschirch"/>
          <p:cNvPicPr>
            <a:picLocks noGrp="1" noChangeAspect="1" noChangeArrowheads="1"/>
          </p:cNvPicPr>
          <p:nvPr>
            <p:ph sz="quarter" idx="2"/>
          </p:nvPr>
        </p:nvPicPr>
        <p:blipFill>
          <a:blip r:embed="rId2"/>
          <a:srcRect/>
          <a:stretch>
            <a:fillRect/>
          </a:stretch>
        </p:blipFill>
        <p:spPr>
          <a:xfrm>
            <a:off x="5307013" y="4591050"/>
            <a:ext cx="2492375" cy="1981200"/>
          </a:xfrm>
          <a:noFill/>
        </p:spPr>
      </p:pic>
      <p:pic>
        <p:nvPicPr>
          <p:cNvPr id="19461" name="Picture 9" descr="PB70"/>
          <p:cNvPicPr>
            <a:picLocks noGrp="1" noChangeAspect="1" noChangeArrowheads="1"/>
          </p:cNvPicPr>
          <p:nvPr>
            <p:ph sz="quarter" idx="3"/>
          </p:nvPr>
        </p:nvPicPr>
        <p:blipFill>
          <a:blip r:embed="rId3"/>
          <a:srcRect/>
          <a:stretch>
            <a:fillRect/>
          </a:stretch>
        </p:blipFill>
        <p:spPr>
          <a:xfrm>
            <a:off x="0" y="3716338"/>
            <a:ext cx="4462463" cy="3141662"/>
          </a:xfrm>
          <a:noFill/>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6" descr="imagesg"/>
          <p:cNvPicPr>
            <a:picLocks noGrp="1" noChangeAspect="1" noChangeArrowheads="1"/>
          </p:cNvPicPr>
          <p:nvPr>
            <p:ph sz="quarter" idx="1"/>
          </p:nvPr>
        </p:nvPicPr>
        <p:blipFill>
          <a:blip r:embed="rId2"/>
          <a:srcRect/>
          <a:stretch>
            <a:fillRect/>
          </a:stretch>
        </p:blipFill>
        <p:spPr>
          <a:xfrm>
            <a:off x="2038350" y="2476500"/>
            <a:ext cx="1104900" cy="990600"/>
          </a:xfrm>
          <a:noFill/>
        </p:spPr>
      </p:pic>
      <p:pic>
        <p:nvPicPr>
          <p:cNvPr id="20483" name="Picture 8" descr="08736Fig6"/>
          <p:cNvPicPr>
            <a:picLocks noGrp="1" noChangeAspect="1" noChangeArrowheads="1"/>
          </p:cNvPicPr>
          <p:nvPr>
            <p:ph sz="quarter" idx="2"/>
          </p:nvPr>
        </p:nvPicPr>
        <p:blipFill>
          <a:blip r:embed="rId3"/>
          <a:srcRect/>
          <a:stretch>
            <a:fillRect/>
          </a:stretch>
        </p:blipFill>
        <p:spPr>
          <a:xfrm>
            <a:off x="2700338" y="3789363"/>
            <a:ext cx="2641600" cy="3068637"/>
          </a:xfrm>
          <a:noFill/>
        </p:spPr>
      </p:pic>
      <p:pic>
        <p:nvPicPr>
          <p:cNvPr id="20484" name="Picture 9" descr="08736Fig4a"/>
          <p:cNvPicPr>
            <a:picLocks noGrp="1" noChangeAspect="1" noChangeArrowheads="1"/>
          </p:cNvPicPr>
          <p:nvPr>
            <p:ph sz="quarter" idx="3"/>
          </p:nvPr>
        </p:nvPicPr>
        <p:blipFill>
          <a:blip r:embed="rId4"/>
          <a:srcRect/>
          <a:stretch>
            <a:fillRect/>
          </a:stretch>
        </p:blipFill>
        <p:spPr>
          <a:xfrm>
            <a:off x="0" y="3789363"/>
            <a:ext cx="2641600" cy="3068637"/>
          </a:xfrm>
          <a:noFill/>
        </p:spPr>
      </p:pic>
      <p:pic>
        <p:nvPicPr>
          <p:cNvPr id="20485" name="Picture 15" descr="Fig-222-Potato-Starch-Magnified-300-diam-Tschirch"/>
          <p:cNvPicPr>
            <a:picLocks noGrp="1" noChangeAspect="1" noChangeArrowheads="1"/>
          </p:cNvPicPr>
          <p:nvPr>
            <p:ph sz="quarter" idx="4"/>
          </p:nvPr>
        </p:nvPicPr>
        <p:blipFill>
          <a:blip r:embed="rId5"/>
          <a:srcRect/>
          <a:stretch>
            <a:fillRect/>
          </a:stretch>
        </p:blipFill>
        <p:spPr>
          <a:xfrm>
            <a:off x="5435600" y="3789363"/>
            <a:ext cx="2160588" cy="3068637"/>
          </a:xfrm>
          <a:noFill/>
        </p:spPr>
      </p:pic>
      <p:sp>
        <p:nvSpPr>
          <p:cNvPr id="20486" name="Rectangle 5"/>
          <p:cNvSpPr>
            <a:spLocks noGrp="1" noChangeArrowheads="1"/>
          </p:cNvSpPr>
          <p:nvPr>
            <p:ph type="body" sz="half" idx="4294967295"/>
          </p:nvPr>
        </p:nvSpPr>
        <p:spPr>
          <a:xfrm>
            <a:off x="0" y="0"/>
            <a:ext cx="9144000" cy="4005263"/>
          </a:xfrm>
        </p:spPr>
        <p:txBody>
          <a:bodyPr/>
          <a:lstStyle/>
          <a:p>
            <a:pPr algn="l" eaLnBrk="1" hangingPunct="1">
              <a:buFontTx/>
              <a:buNone/>
            </a:pPr>
            <a:r>
              <a:rPr lang="en-US" sz="2800" b="1">
                <a:cs typeface="Majalla UI"/>
              </a:rPr>
              <a:t>Hilum</a:t>
            </a:r>
            <a:r>
              <a:rPr lang="en-US" sz="2800">
                <a:cs typeface="Majalla UI"/>
              </a:rPr>
              <a:t>: is the starting point of formation of starch granules, the position of the Hilum either central or ecentric. There are different shapes of Hilum (dot, curved, multiple clefts).</a:t>
            </a:r>
          </a:p>
          <a:p>
            <a:pPr algn="l" eaLnBrk="1" hangingPunct="1">
              <a:buFontTx/>
              <a:buNone/>
            </a:pPr>
            <a:r>
              <a:rPr lang="en-US" sz="2800">
                <a:cs typeface="Majalla UI"/>
              </a:rPr>
              <a:t> </a:t>
            </a:r>
            <a:r>
              <a:rPr lang="en-US" sz="2800" b="1">
                <a:cs typeface="Majalla UI"/>
              </a:rPr>
              <a:t>Concentric rings </a:t>
            </a:r>
            <a:r>
              <a:rPr lang="en-US" sz="2800">
                <a:cs typeface="Majalla UI"/>
              </a:rPr>
              <a:t>: (deposition of the layers around the Hilum)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4730" name="Group 42"/>
          <p:cNvGraphicFramePr>
            <a:graphicFrameLocks noGrp="1"/>
          </p:cNvGraphicFramePr>
          <p:nvPr>
            <p:ph type="tbl" idx="1"/>
          </p:nvPr>
        </p:nvGraphicFramePr>
        <p:xfrm>
          <a:off x="0" y="0"/>
          <a:ext cx="9144000" cy="6953568"/>
        </p:xfrm>
        <a:graphic>
          <a:graphicData uri="http://schemas.openxmlformats.org/drawingml/2006/table">
            <a:tbl>
              <a:tblPr rtl="1"/>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849313">
                <a:tc>
                  <a:txBody>
                    <a:bodyPr/>
                    <a:lstStyle/>
                    <a:p>
                      <a:pPr marL="0" marR="0" lvl="0" indent="0" algn="ctr" defTabSz="914400" rtl="1" eaLnBrk="1" fontAlgn="base" latinLnBrk="0" hangingPunct="1">
                        <a:lnSpc>
                          <a:spcPct val="100000"/>
                        </a:lnSpc>
                        <a:spcBef>
                          <a:spcPct val="20000"/>
                        </a:spcBef>
                        <a:spcAft>
                          <a:spcPct val="0"/>
                        </a:spcAft>
                        <a:buClr>
                          <a:schemeClr val="hlink"/>
                        </a:buClr>
                        <a:buSzTx/>
                        <a:buFontTx/>
                        <a:buNone/>
                        <a:tabLst/>
                      </a:pPr>
                      <a:r>
                        <a:rPr kumimoji="0" lang="en-US" sz="2800" b="0" i="0" u="none" strike="noStrike" cap="none" normalizeH="0" baseline="0">
                          <a:ln>
                            <a:noFill/>
                          </a:ln>
                          <a:solidFill>
                            <a:schemeClr val="tx2"/>
                          </a:solidFill>
                          <a:effectLst/>
                          <a:latin typeface="Arial Black" pitchFamily="34" charset="0"/>
                          <a:cs typeface="Arial" pitchFamily="34" charset="0"/>
                        </a:rPr>
                        <a:t>Hilum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Tx/>
                        <a:buFontTx/>
                        <a:buNone/>
                        <a:tabLst/>
                      </a:pPr>
                      <a:r>
                        <a:rPr kumimoji="0" lang="en-US" sz="2800" b="0" i="0" u="none" strike="noStrike" cap="none" normalizeH="0" baseline="0">
                          <a:ln>
                            <a:noFill/>
                          </a:ln>
                          <a:solidFill>
                            <a:schemeClr val="tx2"/>
                          </a:solidFill>
                          <a:effectLst/>
                          <a:latin typeface="Arial Black" pitchFamily="34" charset="0"/>
                          <a:cs typeface="Arial" pitchFamily="34" charset="0"/>
                        </a:rPr>
                        <a:t>Shape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Tx/>
                        <a:buFontTx/>
                        <a:buNone/>
                        <a:tabLst/>
                      </a:pPr>
                      <a:r>
                        <a:rPr kumimoji="0" lang="en-US" sz="2800" b="0" i="0" u="none" strike="noStrike" cap="none" normalizeH="0" baseline="0">
                          <a:ln>
                            <a:noFill/>
                          </a:ln>
                          <a:solidFill>
                            <a:schemeClr val="tx2"/>
                          </a:solidFill>
                          <a:effectLst/>
                          <a:latin typeface="Arial Black" pitchFamily="34" charset="0"/>
                          <a:cs typeface="Arial" pitchFamily="34" charset="0"/>
                        </a:rPr>
                        <a:t>Type  of starch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003425">
                <a:tc>
                  <a:txBody>
                    <a:bodyPr/>
                    <a:lstStyle/>
                    <a:p>
                      <a:pPr marL="0" marR="0" lvl="0" indent="0" algn="ctr" defTabSz="914400" rtl="1" eaLnBrk="1" fontAlgn="base" latinLnBrk="0" hangingPunct="1">
                        <a:lnSpc>
                          <a:spcPct val="100000"/>
                        </a:lnSpc>
                        <a:spcBef>
                          <a:spcPct val="20000"/>
                        </a:spcBef>
                        <a:spcAft>
                          <a:spcPct val="0"/>
                        </a:spcAft>
                        <a:buClr>
                          <a:schemeClr val="hlink"/>
                        </a:buClr>
                        <a:buSzTx/>
                        <a:buFontTx/>
                        <a:buNone/>
                        <a:tabLst/>
                      </a:pPr>
                      <a:r>
                        <a:rPr kumimoji="0" lang="en-US" sz="2400" b="0" i="0" u="none" strike="noStrike" cap="none" normalizeH="0" baseline="0">
                          <a:ln>
                            <a:noFill/>
                          </a:ln>
                          <a:solidFill>
                            <a:schemeClr val="tx2"/>
                          </a:solidFill>
                          <a:effectLst/>
                          <a:latin typeface="Arial Black" pitchFamily="34" charset="0"/>
                          <a:cs typeface="Arial" pitchFamily="34" charset="0"/>
                        </a:rPr>
                        <a:t>Central triangles or 2-5 satellite cleft without striation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Tx/>
                        <a:buFontTx/>
                        <a:buNone/>
                        <a:tabLst/>
                      </a:pPr>
                      <a:r>
                        <a:rPr kumimoji="0" lang="en-US" sz="2400" b="0" i="0" u="none" strike="noStrike" cap="none" normalizeH="0" baseline="0">
                          <a:ln>
                            <a:noFill/>
                          </a:ln>
                          <a:solidFill>
                            <a:schemeClr val="tx2"/>
                          </a:solidFill>
                          <a:effectLst/>
                          <a:latin typeface="Arial Black" pitchFamily="34" charset="0"/>
                          <a:cs typeface="Arial" pitchFamily="34" charset="0"/>
                        </a:rPr>
                        <a:t>Simple, polyhedral or sub spherical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Tx/>
                        <a:buFontTx/>
                        <a:buNone/>
                        <a:tabLst/>
                      </a:pPr>
                      <a:r>
                        <a:rPr kumimoji="0" lang="en-US" sz="2400" b="0" i="0" u="none" strike="noStrike" cap="none" normalizeH="0" baseline="0">
                          <a:ln>
                            <a:noFill/>
                          </a:ln>
                          <a:solidFill>
                            <a:schemeClr val="tx2"/>
                          </a:solidFill>
                          <a:effectLst/>
                          <a:latin typeface="Arial Black" pitchFamily="34" charset="0"/>
                          <a:cs typeface="Arial" pitchFamily="34" charset="0"/>
                        </a:rPr>
                        <a:t>Maize starch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001838">
                <a:tc>
                  <a:txBody>
                    <a:bodyPr/>
                    <a:lstStyle/>
                    <a:p>
                      <a:pPr marL="0" marR="0" lvl="0" indent="0" algn="ctr" defTabSz="914400" rtl="1" eaLnBrk="1" fontAlgn="base" latinLnBrk="0" hangingPunct="1">
                        <a:lnSpc>
                          <a:spcPct val="100000"/>
                        </a:lnSpc>
                        <a:spcBef>
                          <a:spcPct val="20000"/>
                        </a:spcBef>
                        <a:spcAft>
                          <a:spcPct val="0"/>
                        </a:spcAft>
                        <a:buClr>
                          <a:schemeClr val="hlink"/>
                        </a:buClr>
                        <a:buSzTx/>
                        <a:buFontTx/>
                        <a:buNone/>
                        <a:tabLst/>
                      </a:pPr>
                      <a:r>
                        <a:rPr kumimoji="0" lang="en-US" sz="2400" b="0" i="0" u="none" strike="noStrike" cap="none" normalizeH="0" baseline="0">
                          <a:ln>
                            <a:noFill/>
                          </a:ln>
                          <a:solidFill>
                            <a:schemeClr val="tx2"/>
                          </a:solidFill>
                          <a:effectLst/>
                          <a:latin typeface="Arial Black" pitchFamily="34" charset="0"/>
                          <a:cs typeface="Arial" pitchFamily="34" charset="0"/>
                        </a:rPr>
                        <a:t>Central point without striations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Tx/>
                        <a:buFontTx/>
                        <a:buNone/>
                        <a:tabLst/>
                      </a:pPr>
                      <a:r>
                        <a:rPr kumimoji="0" lang="en-US" sz="2400" b="0" i="0" u="none" strike="noStrike" cap="none" normalizeH="0" baseline="0">
                          <a:ln>
                            <a:noFill/>
                          </a:ln>
                          <a:solidFill>
                            <a:schemeClr val="tx2"/>
                          </a:solidFill>
                          <a:effectLst/>
                          <a:latin typeface="Arial Black" pitchFamily="34" charset="0"/>
                          <a:cs typeface="Arial" pitchFamily="34" charset="0"/>
                        </a:rPr>
                        <a:t>Compound granules, polyhedral with sharp angles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Tx/>
                        <a:buFontTx/>
                        <a:buNone/>
                        <a:tabLst/>
                      </a:pPr>
                      <a:r>
                        <a:rPr kumimoji="0" lang="en-US" sz="2400" b="0" i="0" u="none" strike="noStrike" cap="none" normalizeH="0" baseline="0">
                          <a:ln>
                            <a:noFill/>
                          </a:ln>
                          <a:solidFill>
                            <a:schemeClr val="tx2"/>
                          </a:solidFill>
                          <a:effectLst/>
                          <a:latin typeface="Arial Black" pitchFamily="34" charset="0"/>
                          <a:cs typeface="Arial" pitchFamily="34" charset="0"/>
                        </a:rPr>
                        <a:t>Rice starch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003425">
                <a:tc>
                  <a:txBody>
                    <a:bodyPr/>
                    <a:lstStyle/>
                    <a:p>
                      <a:pPr marL="0" marR="0" lvl="0" indent="0" algn="ctr" defTabSz="914400" rtl="1" eaLnBrk="1" fontAlgn="base" latinLnBrk="0" hangingPunct="1">
                        <a:lnSpc>
                          <a:spcPct val="100000"/>
                        </a:lnSpc>
                        <a:spcBef>
                          <a:spcPct val="20000"/>
                        </a:spcBef>
                        <a:spcAft>
                          <a:spcPct val="0"/>
                        </a:spcAft>
                        <a:buClr>
                          <a:schemeClr val="hlink"/>
                        </a:buClr>
                        <a:buSzTx/>
                        <a:buFontTx/>
                        <a:buNone/>
                        <a:tabLst/>
                      </a:pPr>
                      <a:r>
                        <a:rPr kumimoji="0" lang="en-US" sz="2400" b="0" i="0" u="none" strike="noStrike" cap="none" normalizeH="0" baseline="0">
                          <a:ln>
                            <a:noFill/>
                          </a:ln>
                          <a:solidFill>
                            <a:schemeClr val="tx2"/>
                          </a:solidFill>
                          <a:effectLst/>
                          <a:latin typeface="Arial Black" pitchFamily="34" charset="0"/>
                          <a:cs typeface="Arial" pitchFamily="34" charset="0"/>
                        </a:rPr>
                        <a:t>Point, eccentric with well marked striations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Tx/>
                        <a:buFontTx/>
                        <a:buNone/>
                        <a:tabLst/>
                      </a:pPr>
                      <a:r>
                        <a:rPr kumimoji="0" lang="en-US" sz="2400" b="0" i="0" u="none" strike="noStrike" cap="none" normalizeH="0" baseline="0">
                          <a:ln>
                            <a:noFill/>
                          </a:ln>
                          <a:solidFill>
                            <a:schemeClr val="tx2"/>
                          </a:solidFill>
                          <a:effectLst/>
                          <a:latin typeface="Arial Black" pitchFamily="34" charset="0"/>
                          <a:cs typeface="Arial" pitchFamily="34" charset="0"/>
                        </a:rPr>
                        <a:t>Simple granules, mussel shapes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Tx/>
                        <a:buFontTx/>
                        <a:buNone/>
                        <a:tabLst/>
                      </a:pPr>
                      <a:r>
                        <a:rPr kumimoji="0" lang="en-US" sz="2400" b="0" i="0" u="none" strike="noStrike" cap="none" normalizeH="0" baseline="0">
                          <a:ln>
                            <a:noFill/>
                          </a:ln>
                          <a:solidFill>
                            <a:schemeClr val="tx2"/>
                          </a:solidFill>
                          <a:effectLst/>
                          <a:latin typeface="Arial Black" pitchFamily="34" charset="0"/>
                          <a:cs typeface="Arial" pitchFamily="34" charset="0"/>
                        </a:rPr>
                        <a:t>Potato starch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302</TotalTime>
  <Words>367</Words>
  <Application>Microsoft Office PowerPoint</Application>
  <PresentationFormat>On-screen Show (4:3)</PresentationFormat>
  <Paragraphs>63</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 Black</vt:lpstr>
      <vt:lpstr>Arial</vt:lpstr>
      <vt:lpstr>Gill Sans MT</vt:lpstr>
      <vt:lpstr>Majalla UI</vt:lpstr>
      <vt:lpstr>Wingdings 2</vt:lpstr>
      <vt:lpstr>Verdana</vt:lpstr>
      <vt:lpstr>Calibri</vt:lpstr>
      <vt:lpstr>انقلاب</vt:lpstr>
      <vt:lpstr>Cell Contents </vt:lpstr>
      <vt:lpstr>PowerPoint Presentation</vt:lpstr>
      <vt:lpstr>starch</vt:lpstr>
      <vt:lpstr>PowerPoint Presentation</vt:lpstr>
      <vt:lpstr> Starch type in plant</vt:lpstr>
      <vt:lpstr>PowerPoint Presentation</vt:lpstr>
      <vt:lpstr>STARCH</vt:lpstr>
      <vt:lpstr>PowerPoint Presentation</vt:lpstr>
      <vt:lpstr>PowerPoint Presentation</vt:lpstr>
      <vt:lpstr>CRYSTALS</vt:lpstr>
      <vt:lpstr>Slide no. 1 potato starch (Solanum tuberosum) .you has to differentiate the size, shape, Hilum, </vt:lpstr>
      <vt:lpstr>Slide no. 2  Maize starch ( Zea mays )  </vt:lpstr>
      <vt:lpstr> Slide no. 3   Rice starch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Cell Contents</dc:title>
  <dc:creator>thamer</dc:creator>
  <cp:lastModifiedBy>Ph T</cp:lastModifiedBy>
  <cp:revision>38</cp:revision>
  <dcterms:created xsi:type="dcterms:W3CDTF">2009-03-09T06:13:01Z</dcterms:created>
  <dcterms:modified xsi:type="dcterms:W3CDTF">2021-05-01T08:20:06Z</dcterms:modified>
</cp:coreProperties>
</file>