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6" r:id="rId13"/>
    <p:sldId id="268" r:id="rId14"/>
    <p:sldId id="269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77" r:id="rId25"/>
    <p:sldId id="278" r:id="rId26"/>
    <p:sldId id="281" r:id="rId27"/>
    <p:sldId id="279" r:id="rId28"/>
    <p:sldId id="283" r:id="rId29"/>
    <p:sldId id="282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78" d="100"/>
          <a:sy n="78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48F60-C6FF-427F-BE0F-6D5B697A179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4308F6-F4F2-4F53-AAC3-5B3CB1CEC298}">
      <dgm:prSet custT="1"/>
      <dgm:spPr/>
      <dgm:t>
        <a:bodyPr/>
        <a:lstStyle/>
        <a:p>
          <a:pPr algn="ctr" rtl="0"/>
          <a:r>
            <a:rPr lang="en-US" sz="2400" dirty="0">
              <a:latin typeface="Aharoni" pitchFamily="2" charset="-79"/>
              <a:cs typeface="Aharoni" pitchFamily="2" charset="-79"/>
            </a:rPr>
            <a:t>The conversion of raw materials into certain dosage forms.</a:t>
          </a:r>
        </a:p>
      </dgm:t>
    </dgm:pt>
    <dgm:pt modelId="{08FB59A3-99ED-424C-98C6-068BCEC4639D}" type="parTrans" cxnId="{7CF6E246-B657-4B69-B0A7-EA09BCDAF9EA}">
      <dgm:prSet/>
      <dgm:spPr/>
      <dgm:t>
        <a:bodyPr/>
        <a:lstStyle/>
        <a:p>
          <a:endParaRPr lang="en-US"/>
        </a:p>
      </dgm:t>
    </dgm:pt>
    <dgm:pt modelId="{9FE92977-388B-4392-AD58-905B03740B13}" type="sibTrans" cxnId="{7CF6E246-B657-4B69-B0A7-EA09BCDAF9EA}">
      <dgm:prSet/>
      <dgm:spPr/>
      <dgm:t>
        <a:bodyPr/>
        <a:lstStyle/>
        <a:p>
          <a:endParaRPr lang="en-US"/>
        </a:p>
      </dgm:t>
    </dgm:pt>
    <dgm:pt modelId="{4C45B8B4-5533-4C5F-9C8D-977707EC5B95}">
      <dgm:prSet custT="1"/>
      <dgm:spPr/>
      <dgm:t>
        <a:bodyPr/>
        <a:lstStyle/>
        <a:p>
          <a:pPr algn="ctr" rtl="0"/>
          <a:r>
            <a:rPr lang="en-US" sz="2000" dirty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these activities . </a:t>
          </a:r>
        </a:p>
      </dgm:t>
    </dgm:pt>
    <dgm:pt modelId="{0DFCB1BA-DB12-4DFD-A302-1E1276966F3F}" type="parTrans" cxnId="{8710AA53-049D-4D5F-B793-D395AF3C3C47}">
      <dgm:prSet/>
      <dgm:spPr/>
      <dgm:t>
        <a:bodyPr/>
        <a:lstStyle/>
        <a:p>
          <a:endParaRPr lang="en-US"/>
        </a:p>
      </dgm:t>
    </dgm:pt>
    <dgm:pt modelId="{B6787EB3-7E19-4E36-80C7-180A0F1890A4}" type="sibTrans" cxnId="{8710AA53-049D-4D5F-B793-D395AF3C3C47}">
      <dgm:prSet/>
      <dgm:spPr/>
      <dgm:t>
        <a:bodyPr/>
        <a:lstStyle/>
        <a:p>
          <a:endParaRPr lang="en-US"/>
        </a:p>
      </dgm:t>
    </dgm:pt>
    <dgm:pt modelId="{3C05691D-CF61-43A4-B05D-52243A9AF63E}">
      <dgm:prSet custT="1"/>
      <dgm:spPr/>
      <dgm:t>
        <a:bodyPr/>
        <a:lstStyle/>
        <a:p>
          <a:pPr algn="ctr" rtl="0"/>
          <a:r>
            <a:rPr lang="en-US" sz="2000" dirty="0">
              <a:latin typeface="Aharoni" pitchFamily="2" charset="-79"/>
              <a:cs typeface="Aharoni" pitchFamily="2" charset="-79"/>
            </a:rPr>
            <a:t>E.g.: Tablets, capsules, suspensions and ampoules.</a:t>
          </a:r>
        </a:p>
      </dgm:t>
    </dgm:pt>
    <dgm:pt modelId="{1AF4197E-93F9-44C9-A3BB-0F81F415CC66}" type="parTrans" cxnId="{3EAB8A61-7CEE-4035-9B90-F35C907B647A}">
      <dgm:prSet/>
      <dgm:spPr/>
      <dgm:t>
        <a:bodyPr/>
        <a:lstStyle/>
        <a:p>
          <a:endParaRPr lang="en-US"/>
        </a:p>
      </dgm:t>
    </dgm:pt>
    <dgm:pt modelId="{F8009D5E-FF7F-4512-9ECE-C9A6A15CB4DF}" type="sibTrans" cxnId="{3EAB8A61-7CEE-4035-9B90-F35C907B647A}">
      <dgm:prSet/>
      <dgm:spPr/>
      <dgm:t>
        <a:bodyPr/>
        <a:lstStyle/>
        <a:p>
          <a:endParaRPr lang="en-US"/>
        </a:p>
      </dgm:t>
    </dgm:pt>
    <dgm:pt modelId="{F26D5263-5BBD-446A-A064-E5F7546703B4}" type="pres">
      <dgm:prSet presAssocID="{1D948F60-C6FF-427F-BE0F-6D5B697A1791}" presName="linear" presStyleCnt="0">
        <dgm:presLayoutVars>
          <dgm:dir/>
          <dgm:animLvl val="lvl"/>
          <dgm:resizeHandles val="exact"/>
        </dgm:presLayoutVars>
      </dgm:prSet>
      <dgm:spPr/>
    </dgm:pt>
    <dgm:pt modelId="{CF15C479-99F8-4A47-9C03-E171237D224C}" type="pres">
      <dgm:prSet presAssocID="{D44308F6-F4F2-4F53-AAC3-5B3CB1CEC298}" presName="parentLin" presStyleCnt="0"/>
      <dgm:spPr/>
    </dgm:pt>
    <dgm:pt modelId="{09A263B8-DE35-4CA2-A3E1-39B82760464E}" type="pres">
      <dgm:prSet presAssocID="{D44308F6-F4F2-4F53-AAC3-5B3CB1CEC298}" presName="parentLeftMargin" presStyleLbl="node1" presStyleIdx="0" presStyleCnt="3"/>
      <dgm:spPr/>
    </dgm:pt>
    <dgm:pt modelId="{603F27DE-FC08-4DB2-BE6A-903204AEF1FA}" type="pres">
      <dgm:prSet presAssocID="{D44308F6-F4F2-4F53-AAC3-5B3CB1CEC298}" presName="parentText" presStyleLbl="node1" presStyleIdx="0" presStyleCnt="3" custScaleY="205843" custLinFactY="-205615" custLinFactNeighborX="-25853" custLinFactNeighborY="-300000">
        <dgm:presLayoutVars>
          <dgm:chMax val="0"/>
          <dgm:bulletEnabled val="1"/>
        </dgm:presLayoutVars>
      </dgm:prSet>
      <dgm:spPr/>
    </dgm:pt>
    <dgm:pt modelId="{28886548-1F6C-4824-9BAB-2B2C04B7AF48}" type="pres">
      <dgm:prSet presAssocID="{D44308F6-F4F2-4F53-AAC3-5B3CB1CEC298}" presName="negativeSpace" presStyleCnt="0"/>
      <dgm:spPr/>
    </dgm:pt>
    <dgm:pt modelId="{B0887268-F30B-4065-91C0-9AA3477E9C43}" type="pres">
      <dgm:prSet presAssocID="{D44308F6-F4F2-4F53-AAC3-5B3CB1CEC298}" presName="childText" presStyleLbl="conFgAcc1" presStyleIdx="0" presStyleCnt="3" custScaleY="124525" custLinFactY="-86904" custLinFactNeighborY="-100000">
        <dgm:presLayoutVars>
          <dgm:bulletEnabled val="1"/>
        </dgm:presLayoutVars>
      </dgm:prSet>
      <dgm:spPr/>
    </dgm:pt>
    <dgm:pt modelId="{090BDEDF-1D49-484F-89EC-484160EF6B05}" type="pres">
      <dgm:prSet presAssocID="{9FE92977-388B-4392-AD58-905B03740B13}" presName="spaceBetweenRectangles" presStyleCnt="0"/>
      <dgm:spPr/>
    </dgm:pt>
    <dgm:pt modelId="{BBCE0A50-F2F8-43AE-8185-1EC3B25B0F1F}" type="pres">
      <dgm:prSet presAssocID="{4C45B8B4-5533-4C5F-9C8D-977707EC5B95}" presName="parentLin" presStyleCnt="0"/>
      <dgm:spPr/>
    </dgm:pt>
    <dgm:pt modelId="{8D665A58-215F-4C5E-A269-66B55CBE7873}" type="pres">
      <dgm:prSet presAssocID="{4C45B8B4-5533-4C5F-9C8D-977707EC5B95}" presName="parentLeftMargin" presStyleLbl="node1" presStyleIdx="0" presStyleCnt="3"/>
      <dgm:spPr/>
    </dgm:pt>
    <dgm:pt modelId="{739553AE-6739-48BF-B02B-5479065A2E49}" type="pres">
      <dgm:prSet presAssocID="{4C45B8B4-5533-4C5F-9C8D-977707EC5B95}" presName="parentText" presStyleLbl="node1" presStyleIdx="1" presStyleCnt="3" custScaleY="235568" custLinFactNeighborX="-25926" custLinFactNeighborY="-49289">
        <dgm:presLayoutVars>
          <dgm:chMax val="0"/>
          <dgm:bulletEnabled val="1"/>
        </dgm:presLayoutVars>
      </dgm:prSet>
      <dgm:spPr/>
    </dgm:pt>
    <dgm:pt modelId="{CF10467C-9515-4733-9DCC-73BB73BE5E31}" type="pres">
      <dgm:prSet presAssocID="{4C45B8B4-5533-4C5F-9C8D-977707EC5B95}" presName="negativeSpace" presStyleCnt="0"/>
      <dgm:spPr/>
    </dgm:pt>
    <dgm:pt modelId="{1DC9A6BE-344E-4DE7-BCF0-3A1597A65344}" type="pres">
      <dgm:prSet presAssocID="{4C45B8B4-5533-4C5F-9C8D-977707EC5B95}" presName="childText" presStyleLbl="conFgAcc1" presStyleIdx="1" presStyleCnt="3" custScaleY="111667" custLinFactY="-87380" custLinFactNeighborY="-100000">
        <dgm:presLayoutVars>
          <dgm:bulletEnabled val="1"/>
        </dgm:presLayoutVars>
      </dgm:prSet>
      <dgm:spPr/>
    </dgm:pt>
    <dgm:pt modelId="{A0008A49-175B-4757-903D-1EBB1A400745}" type="pres">
      <dgm:prSet presAssocID="{B6787EB3-7E19-4E36-80C7-180A0F1890A4}" presName="spaceBetweenRectangles" presStyleCnt="0"/>
      <dgm:spPr/>
    </dgm:pt>
    <dgm:pt modelId="{510F6641-4770-4385-9167-C1949067C131}" type="pres">
      <dgm:prSet presAssocID="{3C05691D-CF61-43A4-B05D-52243A9AF63E}" presName="parentLin" presStyleCnt="0"/>
      <dgm:spPr/>
    </dgm:pt>
    <dgm:pt modelId="{45149956-A7CC-4509-9218-D5081B8E3F1A}" type="pres">
      <dgm:prSet presAssocID="{3C05691D-CF61-43A4-B05D-52243A9AF63E}" presName="parentLeftMargin" presStyleLbl="node1" presStyleIdx="1" presStyleCnt="3"/>
      <dgm:spPr/>
    </dgm:pt>
    <dgm:pt modelId="{4B0B0CE5-EB44-439C-A0C9-11339CAB1946}" type="pres">
      <dgm:prSet presAssocID="{3C05691D-CF61-43A4-B05D-52243A9AF63E}" presName="parentText" presStyleLbl="node1" presStyleIdx="2" presStyleCnt="3" custScaleY="131250" custLinFactNeighborX="-25926" custLinFactNeighborY="-64532">
        <dgm:presLayoutVars>
          <dgm:chMax val="0"/>
          <dgm:bulletEnabled val="1"/>
        </dgm:presLayoutVars>
      </dgm:prSet>
      <dgm:spPr/>
    </dgm:pt>
    <dgm:pt modelId="{3BB57525-547C-4232-AB46-148DBB51BD66}" type="pres">
      <dgm:prSet presAssocID="{3C05691D-CF61-43A4-B05D-52243A9AF63E}" presName="negativeSpace" presStyleCnt="0"/>
      <dgm:spPr/>
    </dgm:pt>
    <dgm:pt modelId="{A7B402C0-7BC3-4075-A005-2975B45728D0}" type="pres">
      <dgm:prSet presAssocID="{3C05691D-CF61-43A4-B05D-52243A9AF63E}" presName="childText" presStyleLbl="conFgAcc1" presStyleIdx="2" presStyleCnt="3" custLinFactY="-66846" custLinFactNeighborY="-100000">
        <dgm:presLayoutVars>
          <dgm:bulletEnabled val="1"/>
        </dgm:presLayoutVars>
      </dgm:prSet>
      <dgm:spPr/>
    </dgm:pt>
  </dgm:ptLst>
  <dgm:cxnLst>
    <dgm:cxn modelId="{94612B04-DE17-439F-9E2C-A69B92BC1791}" type="presOf" srcId="{1D948F60-C6FF-427F-BE0F-6D5B697A1791}" destId="{F26D5263-5BBD-446A-A064-E5F7546703B4}" srcOrd="0" destOrd="0" presId="urn:microsoft.com/office/officeart/2005/8/layout/list1"/>
    <dgm:cxn modelId="{9C9C0D3C-7F10-48E1-96B0-00AAAEF37DFE}" type="presOf" srcId="{D44308F6-F4F2-4F53-AAC3-5B3CB1CEC298}" destId="{09A263B8-DE35-4CA2-A3E1-39B82760464E}" srcOrd="0" destOrd="0" presId="urn:microsoft.com/office/officeart/2005/8/layout/list1"/>
    <dgm:cxn modelId="{3EAB8A61-7CEE-4035-9B90-F35C907B647A}" srcId="{1D948F60-C6FF-427F-BE0F-6D5B697A1791}" destId="{3C05691D-CF61-43A4-B05D-52243A9AF63E}" srcOrd="2" destOrd="0" parTransId="{1AF4197E-93F9-44C9-A3BB-0F81F415CC66}" sibTransId="{F8009D5E-FF7F-4512-9ECE-C9A6A15CB4DF}"/>
    <dgm:cxn modelId="{7CF6E246-B657-4B69-B0A7-EA09BCDAF9EA}" srcId="{1D948F60-C6FF-427F-BE0F-6D5B697A1791}" destId="{D44308F6-F4F2-4F53-AAC3-5B3CB1CEC298}" srcOrd="0" destOrd="0" parTransId="{08FB59A3-99ED-424C-98C6-068BCEC4639D}" sibTransId="{9FE92977-388B-4392-AD58-905B03740B13}"/>
    <dgm:cxn modelId="{A9BF0150-49EA-4EAF-BBE0-AB1E31AF9309}" type="presOf" srcId="{D44308F6-F4F2-4F53-AAC3-5B3CB1CEC298}" destId="{603F27DE-FC08-4DB2-BE6A-903204AEF1FA}" srcOrd="1" destOrd="0" presId="urn:microsoft.com/office/officeart/2005/8/layout/list1"/>
    <dgm:cxn modelId="{8710AA53-049D-4D5F-B793-D395AF3C3C47}" srcId="{1D948F60-C6FF-427F-BE0F-6D5B697A1791}" destId="{4C45B8B4-5533-4C5F-9C8D-977707EC5B95}" srcOrd="1" destOrd="0" parTransId="{0DFCB1BA-DB12-4DFD-A302-1E1276966F3F}" sibTransId="{B6787EB3-7E19-4E36-80C7-180A0F1890A4}"/>
    <dgm:cxn modelId="{7D3A9C88-2A9B-4FA6-8D54-C1ACA962EB4F}" type="presOf" srcId="{4C45B8B4-5533-4C5F-9C8D-977707EC5B95}" destId="{739553AE-6739-48BF-B02B-5479065A2E49}" srcOrd="1" destOrd="0" presId="urn:microsoft.com/office/officeart/2005/8/layout/list1"/>
    <dgm:cxn modelId="{BC18D296-FD1A-4400-ABBA-6116C14845E3}" type="presOf" srcId="{4C45B8B4-5533-4C5F-9C8D-977707EC5B95}" destId="{8D665A58-215F-4C5E-A269-66B55CBE7873}" srcOrd="0" destOrd="0" presId="urn:microsoft.com/office/officeart/2005/8/layout/list1"/>
    <dgm:cxn modelId="{3B609FAB-C02A-42DE-91B5-413E28765A4B}" type="presOf" srcId="{3C05691D-CF61-43A4-B05D-52243A9AF63E}" destId="{4B0B0CE5-EB44-439C-A0C9-11339CAB1946}" srcOrd="1" destOrd="0" presId="urn:microsoft.com/office/officeart/2005/8/layout/list1"/>
    <dgm:cxn modelId="{F093ABC0-F9E0-40EE-85C1-294DD570FE73}" type="presOf" srcId="{3C05691D-CF61-43A4-B05D-52243A9AF63E}" destId="{45149956-A7CC-4509-9218-D5081B8E3F1A}" srcOrd="0" destOrd="0" presId="urn:microsoft.com/office/officeart/2005/8/layout/list1"/>
    <dgm:cxn modelId="{25524789-0517-4C6C-8989-8FD8E91BFE17}" type="presParOf" srcId="{F26D5263-5BBD-446A-A064-E5F7546703B4}" destId="{CF15C479-99F8-4A47-9C03-E171237D224C}" srcOrd="0" destOrd="0" presId="urn:microsoft.com/office/officeart/2005/8/layout/list1"/>
    <dgm:cxn modelId="{F4FCA5B4-B7C0-47E3-80BA-2C3914E4586D}" type="presParOf" srcId="{CF15C479-99F8-4A47-9C03-E171237D224C}" destId="{09A263B8-DE35-4CA2-A3E1-39B82760464E}" srcOrd="0" destOrd="0" presId="urn:microsoft.com/office/officeart/2005/8/layout/list1"/>
    <dgm:cxn modelId="{B9C57B0F-F882-4866-BFFF-37535EBB2E9E}" type="presParOf" srcId="{CF15C479-99F8-4A47-9C03-E171237D224C}" destId="{603F27DE-FC08-4DB2-BE6A-903204AEF1FA}" srcOrd="1" destOrd="0" presId="urn:microsoft.com/office/officeart/2005/8/layout/list1"/>
    <dgm:cxn modelId="{C91719DE-293F-48AE-B40A-D7AD874DD6B9}" type="presParOf" srcId="{F26D5263-5BBD-446A-A064-E5F7546703B4}" destId="{28886548-1F6C-4824-9BAB-2B2C04B7AF48}" srcOrd="1" destOrd="0" presId="urn:microsoft.com/office/officeart/2005/8/layout/list1"/>
    <dgm:cxn modelId="{597C0C81-C865-47DC-AB7A-5CD26B1BAF3F}" type="presParOf" srcId="{F26D5263-5BBD-446A-A064-E5F7546703B4}" destId="{B0887268-F30B-4065-91C0-9AA3477E9C43}" srcOrd="2" destOrd="0" presId="urn:microsoft.com/office/officeart/2005/8/layout/list1"/>
    <dgm:cxn modelId="{B40C3D06-A822-4F9A-8682-A87385675416}" type="presParOf" srcId="{F26D5263-5BBD-446A-A064-E5F7546703B4}" destId="{090BDEDF-1D49-484F-89EC-484160EF6B05}" srcOrd="3" destOrd="0" presId="urn:microsoft.com/office/officeart/2005/8/layout/list1"/>
    <dgm:cxn modelId="{42C3704F-CC02-4F9A-AEA4-4F122C652E39}" type="presParOf" srcId="{F26D5263-5BBD-446A-A064-E5F7546703B4}" destId="{BBCE0A50-F2F8-43AE-8185-1EC3B25B0F1F}" srcOrd="4" destOrd="0" presId="urn:microsoft.com/office/officeart/2005/8/layout/list1"/>
    <dgm:cxn modelId="{0D0A0C9B-4921-4119-99DC-C50076A36511}" type="presParOf" srcId="{BBCE0A50-F2F8-43AE-8185-1EC3B25B0F1F}" destId="{8D665A58-215F-4C5E-A269-66B55CBE7873}" srcOrd="0" destOrd="0" presId="urn:microsoft.com/office/officeart/2005/8/layout/list1"/>
    <dgm:cxn modelId="{9D379AE1-1D06-44E4-A511-68F2C19816D7}" type="presParOf" srcId="{BBCE0A50-F2F8-43AE-8185-1EC3B25B0F1F}" destId="{739553AE-6739-48BF-B02B-5479065A2E49}" srcOrd="1" destOrd="0" presId="urn:microsoft.com/office/officeart/2005/8/layout/list1"/>
    <dgm:cxn modelId="{98C53476-2D14-48EB-BE85-575B7A663DB1}" type="presParOf" srcId="{F26D5263-5BBD-446A-A064-E5F7546703B4}" destId="{CF10467C-9515-4733-9DCC-73BB73BE5E31}" srcOrd="5" destOrd="0" presId="urn:microsoft.com/office/officeart/2005/8/layout/list1"/>
    <dgm:cxn modelId="{AF2FFB60-C9ED-436D-BAB6-CE3F5FF534FA}" type="presParOf" srcId="{F26D5263-5BBD-446A-A064-E5F7546703B4}" destId="{1DC9A6BE-344E-4DE7-BCF0-3A1597A65344}" srcOrd="6" destOrd="0" presId="urn:microsoft.com/office/officeart/2005/8/layout/list1"/>
    <dgm:cxn modelId="{3FB5E235-8DBA-40EE-B0F7-ADA8E4E517A5}" type="presParOf" srcId="{F26D5263-5BBD-446A-A064-E5F7546703B4}" destId="{A0008A49-175B-4757-903D-1EBB1A400745}" srcOrd="7" destOrd="0" presId="urn:microsoft.com/office/officeart/2005/8/layout/list1"/>
    <dgm:cxn modelId="{3AAECAE9-5CA7-4298-AD73-E31AF8DEE112}" type="presParOf" srcId="{F26D5263-5BBD-446A-A064-E5F7546703B4}" destId="{510F6641-4770-4385-9167-C1949067C131}" srcOrd="8" destOrd="0" presId="urn:microsoft.com/office/officeart/2005/8/layout/list1"/>
    <dgm:cxn modelId="{065ABE8E-5281-4F86-9AD7-BC8EE45B2B62}" type="presParOf" srcId="{510F6641-4770-4385-9167-C1949067C131}" destId="{45149956-A7CC-4509-9218-D5081B8E3F1A}" srcOrd="0" destOrd="0" presId="urn:microsoft.com/office/officeart/2005/8/layout/list1"/>
    <dgm:cxn modelId="{236B1EA8-7216-473F-8888-629ABF2CFE9C}" type="presParOf" srcId="{510F6641-4770-4385-9167-C1949067C131}" destId="{4B0B0CE5-EB44-439C-A0C9-11339CAB1946}" srcOrd="1" destOrd="0" presId="urn:microsoft.com/office/officeart/2005/8/layout/list1"/>
    <dgm:cxn modelId="{7EFD5A27-84A7-44CA-A775-B1AC2888978F}" type="presParOf" srcId="{F26D5263-5BBD-446A-A064-E5F7546703B4}" destId="{3BB57525-547C-4232-AB46-148DBB51BD66}" srcOrd="9" destOrd="0" presId="urn:microsoft.com/office/officeart/2005/8/layout/list1"/>
    <dgm:cxn modelId="{180D6B4B-4FB9-4306-99FF-BCB15AA14617}" type="presParOf" srcId="{F26D5263-5BBD-446A-A064-E5F7546703B4}" destId="{A7B402C0-7BC3-4075-A005-2975B45728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CD2CFB-ECD7-451F-86E8-67DD90E1A8E5}" type="doc">
      <dgm:prSet loTypeId="urn:microsoft.com/office/officeart/2005/8/layout/cycle4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2CCFF1-1E9E-4CB9-B352-B5999F641A04}">
      <dgm:prSet/>
      <dgm:spPr/>
      <dgm:t>
        <a:bodyPr/>
        <a:lstStyle/>
        <a:p>
          <a:pPr rtl="0"/>
          <a:r>
            <a:rPr lang="en-US" dirty="0"/>
            <a:t>a- Hooper (for storing the materials).</a:t>
          </a:r>
        </a:p>
      </dgm:t>
    </dgm:pt>
    <dgm:pt modelId="{C0F25314-B6F0-47EB-AF06-2BCDBC70A11A}" type="parTrans" cxnId="{84E50685-EE17-4A61-8F2D-EB1430B8D139}">
      <dgm:prSet/>
      <dgm:spPr/>
      <dgm:t>
        <a:bodyPr/>
        <a:lstStyle/>
        <a:p>
          <a:endParaRPr lang="en-US"/>
        </a:p>
      </dgm:t>
    </dgm:pt>
    <dgm:pt modelId="{01F44E40-F598-4E83-A37B-F306EC2C53CD}" type="sibTrans" cxnId="{84E50685-EE17-4A61-8F2D-EB1430B8D139}">
      <dgm:prSet/>
      <dgm:spPr/>
      <dgm:t>
        <a:bodyPr/>
        <a:lstStyle/>
        <a:p>
          <a:endParaRPr lang="en-US"/>
        </a:p>
      </dgm:t>
    </dgm:pt>
    <dgm:pt modelId="{3CF383A9-C8B7-42DB-ABD4-CC32BDB5282D}">
      <dgm:prSet/>
      <dgm:spPr/>
      <dgm:t>
        <a:bodyPr/>
        <a:lstStyle/>
        <a:p>
          <a:pPr rtl="0"/>
          <a:r>
            <a:rPr lang="en-US" dirty="0"/>
            <a:t>b- Feeder.</a:t>
          </a:r>
        </a:p>
      </dgm:t>
    </dgm:pt>
    <dgm:pt modelId="{AF4FD71B-32E9-4AC9-8E46-1BE9E9353AB4}" type="parTrans" cxnId="{81FEC4B8-6DB7-4A7A-AAF5-29A5FE3364F3}">
      <dgm:prSet/>
      <dgm:spPr/>
      <dgm:t>
        <a:bodyPr/>
        <a:lstStyle/>
        <a:p>
          <a:endParaRPr lang="en-US"/>
        </a:p>
      </dgm:t>
    </dgm:pt>
    <dgm:pt modelId="{42324F01-7D20-4D6F-9C7D-A40C92E0C40A}" type="sibTrans" cxnId="{81FEC4B8-6DB7-4A7A-AAF5-29A5FE3364F3}">
      <dgm:prSet/>
      <dgm:spPr/>
      <dgm:t>
        <a:bodyPr/>
        <a:lstStyle/>
        <a:p>
          <a:endParaRPr lang="en-US"/>
        </a:p>
      </dgm:t>
    </dgm:pt>
    <dgm:pt modelId="{C9ABD1F8-0C62-4E77-9216-C8FB2343CA7E}">
      <dgm:prSet/>
      <dgm:spPr/>
      <dgm:t>
        <a:bodyPr/>
        <a:lstStyle/>
        <a:p>
          <a:pPr rtl="0"/>
          <a:r>
            <a:rPr lang="en-US" dirty="0"/>
            <a:t>c- Die.</a:t>
          </a:r>
        </a:p>
      </dgm:t>
    </dgm:pt>
    <dgm:pt modelId="{E5C421F6-1DD1-4E3C-AB83-1AF15F6E0AEF}" type="parTrans" cxnId="{EF2EC260-83A2-49D1-80F2-D03131AFD85A}">
      <dgm:prSet/>
      <dgm:spPr/>
      <dgm:t>
        <a:bodyPr/>
        <a:lstStyle/>
        <a:p>
          <a:endParaRPr lang="en-US"/>
        </a:p>
      </dgm:t>
    </dgm:pt>
    <dgm:pt modelId="{8D939167-61D0-4C5A-B58E-58C5B721B061}" type="sibTrans" cxnId="{EF2EC260-83A2-49D1-80F2-D03131AFD85A}">
      <dgm:prSet/>
      <dgm:spPr/>
      <dgm:t>
        <a:bodyPr/>
        <a:lstStyle/>
        <a:p>
          <a:endParaRPr lang="en-US"/>
        </a:p>
      </dgm:t>
    </dgm:pt>
    <dgm:pt modelId="{564ED5F5-6382-4FEE-8708-CA4BC14DB8F2}">
      <dgm:prSet custT="1"/>
      <dgm:spPr/>
      <dgm:t>
        <a:bodyPr anchor="t"/>
        <a:lstStyle/>
        <a:p>
          <a:pPr rtl="0"/>
          <a:r>
            <a:rPr lang="en-US" sz="1400" dirty="0"/>
            <a:t>d- Upper punch (determine the thickness and hardness of the tablet) and the lower punch (determine the weight of the tablet</a:t>
          </a:r>
          <a:r>
            <a:rPr lang="en-US" sz="1300" dirty="0"/>
            <a:t>).</a:t>
          </a:r>
        </a:p>
      </dgm:t>
    </dgm:pt>
    <dgm:pt modelId="{46525AFD-D123-44BA-BF8B-603FE897CA8E}" type="parTrans" cxnId="{DF35060A-45A6-4E85-A506-F764E50580CC}">
      <dgm:prSet/>
      <dgm:spPr/>
      <dgm:t>
        <a:bodyPr/>
        <a:lstStyle/>
        <a:p>
          <a:endParaRPr lang="en-US"/>
        </a:p>
      </dgm:t>
    </dgm:pt>
    <dgm:pt modelId="{808EB92A-3BF1-4346-9C5D-9E96F7B118D8}" type="sibTrans" cxnId="{DF35060A-45A6-4E85-A506-F764E50580CC}">
      <dgm:prSet/>
      <dgm:spPr/>
      <dgm:t>
        <a:bodyPr/>
        <a:lstStyle/>
        <a:p>
          <a:endParaRPr lang="en-US"/>
        </a:p>
      </dgm:t>
    </dgm:pt>
    <dgm:pt modelId="{262522F8-7782-4474-9063-F83A6A83FF95}">
      <dgm:prSet/>
      <dgm:spPr/>
      <dgm:t>
        <a:bodyPr/>
        <a:lstStyle/>
        <a:p>
          <a:endParaRPr lang="en-US"/>
        </a:p>
      </dgm:t>
    </dgm:pt>
    <dgm:pt modelId="{BF730107-74B8-4C9B-997F-9F2471D62E7E}" type="parTrans" cxnId="{B38B59F4-BA60-4597-A27C-AB31E3C759AB}">
      <dgm:prSet/>
      <dgm:spPr/>
      <dgm:t>
        <a:bodyPr/>
        <a:lstStyle/>
        <a:p>
          <a:endParaRPr lang="en-US"/>
        </a:p>
      </dgm:t>
    </dgm:pt>
    <dgm:pt modelId="{F4BE98E1-A889-4CA3-9745-01E89B8A26C2}" type="sibTrans" cxnId="{B38B59F4-BA60-4597-A27C-AB31E3C759AB}">
      <dgm:prSet/>
      <dgm:spPr/>
      <dgm:t>
        <a:bodyPr/>
        <a:lstStyle/>
        <a:p>
          <a:endParaRPr lang="en-US"/>
        </a:p>
      </dgm:t>
    </dgm:pt>
    <dgm:pt modelId="{A92FCCE5-D5AF-4A46-9067-D38C9783168E}" type="pres">
      <dgm:prSet presAssocID="{3DCD2CFB-ECD7-451F-86E8-67DD90E1A8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CA52016-2CFA-4640-B66B-871CF132B080}" type="pres">
      <dgm:prSet presAssocID="{3DCD2CFB-ECD7-451F-86E8-67DD90E1A8E5}" presName="children" presStyleCnt="0"/>
      <dgm:spPr/>
    </dgm:pt>
    <dgm:pt modelId="{D476C248-A2CD-467D-A8FA-D9D3409691DF}" type="pres">
      <dgm:prSet presAssocID="{3DCD2CFB-ECD7-451F-86E8-67DD90E1A8E5}" presName="childPlaceholder" presStyleCnt="0"/>
      <dgm:spPr/>
    </dgm:pt>
    <dgm:pt modelId="{D6EBB893-C8DA-4613-9162-3A06835AB079}" type="pres">
      <dgm:prSet presAssocID="{3DCD2CFB-ECD7-451F-86E8-67DD90E1A8E5}" presName="circle" presStyleCnt="0"/>
      <dgm:spPr/>
    </dgm:pt>
    <dgm:pt modelId="{561409B1-7A24-4392-83EF-B6C6EA2C6325}" type="pres">
      <dgm:prSet presAssocID="{3DCD2CFB-ECD7-451F-86E8-67DD90E1A8E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3B2315D-47A5-4460-A326-4C17C5699E82}" type="pres">
      <dgm:prSet presAssocID="{3DCD2CFB-ECD7-451F-86E8-67DD90E1A8E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74B5F96-6F8C-489E-B0B6-F2F37649A298}" type="pres">
      <dgm:prSet presAssocID="{3DCD2CFB-ECD7-451F-86E8-67DD90E1A8E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A5A43A2-EA3A-4A66-BE4D-6507AD1DF9E8}" type="pres">
      <dgm:prSet presAssocID="{3DCD2CFB-ECD7-451F-86E8-67DD90E1A8E5}" presName="quadrant4" presStyleLbl="node1" presStyleIdx="3" presStyleCnt="4" custLinFactNeighborX="-1321" custLinFactNeighborY="1321">
        <dgm:presLayoutVars>
          <dgm:chMax val="1"/>
          <dgm:bulletEnabled val="1"/>
        </dgm:presLayoutVars>
      </dgm:prSet>
      <dgm:spPr/>
    </dgm:pt>
    <dgm:pt modelId="{40685886-9F7A-4C3D-A89B-481A7D381322}" type="pres">
      <dgm:prSet presAssocID="{3DCD2CFB-ECD7-451F-86E8-67DD90E1A8E5}" presName="quadrantPlaceholder" presStyleCnt="0"/>
      <dgm:spPr/>
    </dgm:pt>
    <dgm:pt modelId="{14BCDB95-2B56-4867-B3A3-26E1FF4254A0}" type="pres">
      <dgm:prSet presAssocID="{3DCD2CFB-ECD7-451F-86E8-67DD90E1A8E5}" presName="center1" presStyleLbl="fgShp" presStyleIdx="0" presStyleCnt="2"/>
      <dgm:spPr/>
    </dgm:pt>
    <dgm:pt modelId="{D264178A-8EDD-40CB-96C1-BB0EC5E770BF}" type="pres">
      <dgm:prSet presAssocID="{3DCD2CFB-ECD7-451F-86E8-67DD90E1A8E5}" presName="center2" presStyleLbl="fgShp" presStyleIdx="1" presStyleCnt="2"/>
      <dgm:spPr/>
    </dgm:pt>
  </dgm:ptLst>
  <dgm:cxnLst>
    <dgm:cxn modelId="{DF35060A-45A6-4E85-A506-F764E50580CC}" srcId="{3DCD2CFB-ECD7-451F-86E8-67DD90E1A8E5}" destId="{564ED5F5-6382-4FEE-8708-CA4BC14DB8F2}" srcOrd="3" destOrd="0" parTransId="{46525AFD-D123-44BA-BF8B-603FE897CA8E}" sibTransId="{808EB92A-3BF1-4346-9C5D-9E96F7B118D8}"/>
    <dgm:cxn modelId="{5880A51C-F1C7-42B7-ACE1-43F83AFA894D}" type="presOf" srcId="{3DCD2CFB-ECD7-451F-86E8-67DD90E1A8E5}" destId="{A92FCCE5-D5AF-4A46-9067-D38C9783168E}" srcOrd="0" destOrd="0" presId="urn:microsoft.com/office/officeart/2005/8/layout/cycle4"/>
    <dgm:cxn modelId="{3284B73D-B91F-4174-AFAE-99BF6CDFC415}" type="presOf" srcId="{902CCFF1-1E9E-4CB9-B352-B5999F641A04}" destId="{561409B1-7A24-4392-83EF-B6C6EA2C6325}" srcOrd="0" destOrd="0" presId="urn:microsoft.com/office/officeart/2005/8/layout/cycle4"/>
    <dgm:cxn modelId="{EF2EC260-83A2-49D1-80F2-D03131AFD85A}" srcId="{3DCD2CFB-ECD7-451F-86E8-67DD90E1A8E5}" destId="{C9ABD1F8-0C62-4E77-9216-C8FB2343CA7E}" srcOrd="2" destOrd="0" parTransId="{E5C421F6-1DD1-4E3C-AB83-1AF15F6E0AEF}" sibTransId="{8D939167-61D0-4C5A-B58E-58C5B721B061}"/>
    <dgm:cxn modelId="{A6BB5E41-61FA-4282-A593-EB457BE9B338}" type="presOf" srcId="{564ED5F5-6382-4FEE-8708-CA4BC14DB8F2}" destId="{CA5A43A2-EA3A-4A66-BE4D-6507AD1DF9E8}" srcOrd="0" destOrd="0" presId="urn:microsoft.com/office/officeart/2005/8/layout/cycle4"/>
    <dgm:cxn modelId="{9BF18D69-ADD3-4A81-8C3E-E43376E7615B}" type="presOf" srcId="{3CF383A9-C8B7-42DB-ABD4-CC32BDB5282D}" destId="{A3B2315D-47A5-4460-A326-4C17C5699E82}" srcOrd="0" destOrd="0" presId="urn:microsoft.com/office/officeart/2005/8/layout/cycle4"/>
    <dgm:cxn modelId="{84E50685-EE17-4A61-8F2D-EB1430B8D139}" srcId="{3DCD2CFB-ECD7-451F-86E8-67DD90E1A8E5}" destId="{902CCFF1-1E9E-4CB9-B352-B5999F641A04}" srcOrd="0" destOrd="0" parTransId="{C0F25314-B6F0-47EB-AF06-2BCDBC70A11A}" sibTransId="{01F44E40-F598-4E83-A37B-F306EC2C53CD}"/>
    <dgm:cxn modelId="{81FEC4B8-6DB7-4A7A-AAF5-29A5FE3364F3}" srcId="{3DCD2CFB-ECD7-451F-86E8-67DD90E1A8E5}" destId="{3CF383A9-C8B7-42DB-ABD4-CC32BDB5282D}" srcOrd="1" destOrd="0" parTransId="{AF4FD71B-32E9-4AC9-8E46-1BE9E9353AB4}" sibTransId="{42324F01-7D20-4D6F-9C7D-A40C92E0C40A}"/>
    <dgm:cxn modelId="{5E45D6EB-0506-40D5-BF59-AAEBA719EE62}" type="presOf" srcId="{C9ABD1F8-0C62-4E77-9216-C8FB2343CA7E}" destId="{A74B5F96-6F8C-489E-B0B6-F2F37649A298}" srcOrd="0" destOrd="0" presId="urn:microsoft.com/office/officeart/2005/8/layout/cycle4"/>
    <dgm:cxn modelId="{B38B59F4-BA60-4597-A27C-AB31E3C759AB}" srcId="{3DCD2CFB-ECD7-451F-86E8-67DD90E1A8E5}" destId="{262522F8-7782-4474-9063-F83A6A83FF95}" srcOrd="4" destOrd="0" parTransId="{BF730107-74B8-4C9B-997F-9F2471D62E7E}" sibTransId="{F4BE98E1-A889-4CA3-9745-01E89B8A26C2}"/>
    <dgm:cxn modelId="{B13B5563-9090-4E88-93F1-7918D6E7E2A4}" type="presParOf" srcId="{A92FCCE5-D5AF-4A46-9067-D38C9783168E}" destId="{2CA52016-2CFA-4640-B66B-871CF132B080}" srcOrd="0" destOrd="0" presId="urn:microsoft.com/office/officeart/2005/8/layout/cycle4"/>
    <dgm:cxn modelId="{E17CE8C7-DFED-4A66-B37D-AD12A20B3B97}" type="presParOf" srcId="{2CA52016-2CFA-4640-B66B-871CF132B080}" destId="{D476C248-A2CD-467D-A8FA-D9D3409691DF}" srcOrd="0" destOrd="0" presId="urn:microsoft.com/office/officeart/2005/8/layout/cycle4"/>
    <dgm:cxn modelId="{C20D58D5-FA37-44C5-BBE4-6673963F4FC3}" type="presParOf" srcId="{A92FCCE5-D5AF-4A46-9067-D38C9783168E}" destId="{D6EBB893-C8DA-4613-9162-3A06835AB079}" srcOrd="1" destOrd="0" presId="urn:microsoft.com/office/officeart/2005/8/layout/cycle4"/>
    <dgm:cxn modelId="{0440D02D-F41F-4117-A0E9-7FC94F40AE64}" type="presParOf" srcId="{D6EBB893-C8DA-4613-9162-3A06835AB079}" destId="{561409B1-7A24-4392-83EF-B6C6EA2C6325}" srcOrd="0" destOrd="0" presId="urn:microsoft.com/office/officeart/2005/8/layout/cycle4"/>
    <dgm:cxn modelId="{A6A21FCB-A50F-469F-A1B6-43D1A996A214}" type="presParOf" srcId="{D6EBB893-C8DA-4613-9162-3A06835AB079}" destId="{A3B2315D-47A5-4460-A326-4C17C5699E82}" srcOrd="1" destOrd="0" presId="urn:microsoft.com/office/officeart/2005/8/layout/cycle4"/>
    <dgm:cxn modelId="{21675A29-4529-4874-934B-BC988FDDBE8D}" type="presParOf" srcId="{D6EBB893-C8DA-4613-9162-3A06835AB079}" destId="{A74B5F96-6F8C-489E-B0B6-F2F37649A298}" srcOrd="2" destOrd="0" presId="urn:microsoft.com/office/officeart/2005/8/layout/cycle4"/>
    <dgm:cxn modelId="{A889CEB8-52B3-4D8D-9177-E411EA7DFFE2}" type="presParOf" srcId="{D6EBB893-C8DA-4613-9162-3A06835AB079}" destId="{CA5A43A2-EA3A-4A66-BE4D-6507AD1DF9E8}" srcOrd="3" destOrd="0" presId="urn:microsoft.com/office/officeart/2005/8/layout/cycle4"/>
    <dgm:cxn modelId="{2A8D9D7D-9B5A-497F-87AF-883DB588441D}" type="presParOf" srcId="{D6EBB893-C8DA-4613-9162-3A06835AB079}" destId="{40685886-9F7A-4C3D-A89B-481A7D381322}" srcOrd="4" destOrd="0" presId="urn:microsoft.com/office/officeart/2005/8/layout/cycle4"/>
    <dgm:cxn modelId="{19689B0A-2CBC-48CC-ADDD-FAD05B98A7F4}" type="presParOf" srcId="{A92FCCE5-D5AF-4A46-9067-D38C9783168E}" destId="{14BCDB95-2B56-4867-B3A3-26E1FF4254A0}" srcOrd="2" destOrd="0" presId="urn:microsoft.com/office/officeart/2005/8/layout/cycle4"/>
    <dgm:cxn modelId="{1923E10B-7DEC-46B3-A36B-DFF54EE0C94D}" type="presParOf" srcId="{A92FCCE5-D5AF-4A46-9067-D38C9783168E}" destId="{D264178A-8EDD-40CB-96C1-BB0EC5E770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806E9E-DF0F-4599-84AC-9878A8F79AB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5CCE8A-4BC0-4228-A7A4-8FAC50E36713}">
      <dgm:prSet/>
      <dgm:spPr/>
      <dgm:t>
        <a:bodyPr/>
        <a:lstStyle/>
        <a:p>
          <a:pPr rtl="0"/>
          <a:r>
            <a:rPr lang="en-US" dirty="0"/>
            <a:t>(5) Coating pan: </a:t>
          </a:r>
        </a:p>
        <a:p>
          <a:pPr rtl="0"/>
          <a:r>
            <a:rPr lang="en-US" dirty="0"/>
            <a:t>produce uniform coating on tablet by either sugar or thin film.</a:t>
          </a:r>
        </a:p>
      </dgm:t>
    </dgm:pt>
    <dgm:pt modelId="{49522411-FCB5-46BD-9551-A39C613861E6}" type="parTrans" cxnId="{B154B456-6DDC-4982-A223-F6F30331B5E8}">
      <dgm:prSet/>
      <dgm:spPr/>
      <dgm:t>
        <a:bodyPr/>
        <a:lstStyle/>
        <a:p>
          <a:endParaRPr lang="en-US"/>
        </a:p>
      </dgm:t>
    </dgm:pt>
    <dgm:pt modelId="{B91BA482-BD79-4D54-9DD6-F9CB107D816F}" type="sibTrans" cxnId="{B154B456-6DDC-4982-A223-F6F30331B5E8}">
      <dgm:prSet/>
      <dgm:spPr/>
      <dgm:t>
        <a:bodyPr/>
        <a:lstStyle/>
        <a:p>
          <a:endParaRPr lang="en-US"/>
        </a:p>
      </dgm:t>
    </dgm:pt>
    <dgm:pt modelId="{806C01DB-5D8E-4C3E-B88F-CCC98D68A3BF}">
      <dgm:prSet/>
      <dgm:spPr/>
      <dgm:t>
        <a:bodyPr/>
        <a:lstStyle/>
        <a:p>
          <a:pPr rtl="0"/>
          <a:r>
            <a:rPr lang="en-US" dirty="0"/>
            <a:t>(6) Polishing drum: </a:t>
          </a:r>
        </a:p>
        <a:p>
          <a:pPr rtl="0"/>
          <a:r>
            <a:rPr lang="en-US" dirty="0"/>
            <a:t>add polishing materials during operating the drum.</a:t>
          </a:r>
        </a:p>
      </dgm:t>
    </dgm:pt>
    <dgm:pt modelId="{6D1BDDAC-36B9-4D4D-ABDA-66667A5F9F08}" type="parTrans" cxnId="{E9D1B871-CF40-4307-954C-20835C9996CE}">
      <dgm:prSet/>
      <dgm:spPr/>
      <dgm:t>
        <a:bodyPr/>
        <a:lstStyle/>
        <a:p>
          <a:endParaRPr lang="en-US"/>
        </a:p>
      </dgm:t>
    </dgm:pt>
    <dgm:pt modelId="{8D0D449D-13DD-473F-9850-DC1908963765}" type="sibTrans" cxnId="{E9D1B871-CF40-4307-954C-20835C9996CE}">
      <dgm:prSet/>
      <dgm:spPr/>
      <dgm:t>
        <a:bodyPr/>
        <a:lstStyle/>
        <a:p>
          <a:endParaRPr lang="en-US"/>
        </a:p>
      </dgm:t>
    </dgm:pt>
    <dgm:pt modelId="{81968168-C86F-4D9C-BE16-CB0E6302F0F2}" type="pres">
      <dgm:prSet presAssocID="{BD806E9E-DF0F-4599-84AC-9878A8F79ABC}" presName="linearFlow" presStyleCnt="0">
        <dgm:presLayoutVars>
          <dgm:dir/>
          <dgm:resizeHandles val="exact"/>
        </dgm:presLayoutVars>
      </dgm:prSet>
      <dgm:spPr/>
    </dgm:pt>
    <dgm:pt modelId="{3E8C53F9-6BC6-4757-A78D-C72D66C99E85}" type="pres">
      <dgm:prSet presAssocID="{EA5CCE8A-4BC0-4228-A7A4-8FAC50E36713}" presName="composite" presStyleCnt="0"/>
      <dgm:spPr/>
    </dgm:pt>
    <dgm:pt modelId="{242B6B90-2F06-4F9F-B520-C07F599AE035}" type="pres">
      <dgm:prSet presAssocID="{EA5CCE8A-4BC0-4228-A7A4-8FAC50E36713}" presName="imgShp" presStyleLbl="fgImgPlace1" presStyleIdx="0" presStyleCnt="2" custLinFactNeighborX="-35297" custLinFactNeighborY="-35"/>
      <dgm:spPr/>
    </dgm:pt>
    <dgm:pt modelId="{1974010F-83EE-4967-8E79-9CC2CD2B93BD}" type="pres">
      <dgm:prSet presAssocID="{EA5CCE8A-4BC0-4228-A7A4-8FAC50E36713}" presName="txShp" presStyleLbl="node1" presStyleIdx="0" presStyleCnt="2">
        <dgm:presLayoutVars>
          <dgm:bulletEnabled val="1"/>
        </dgm:presLayoutVars>
      </dgm:prSet>
      <dgm:spPr/>
    </dgm:pt>
    <dgm:pt modelId="{C783619E-3962-41E6-A6ED-2386E95EA2B6}" type="pres">
      <dgm:prSet presAssocID="{B91BA482-BD79-4D54-9DD6-F9CB107D816F}" presName="spacing" presStyleCnt="0"/>
      <dgm:spPr/>
    </dgm:pt>
    <dgm:pt modelId="{FB3D4E1E-430D-44EB-833A-68EDD3B775C9}" type="pres">
      <dgm:prSet presAssocID="{806C01DB-5D8E-4C3E-B88F-CCC98D68A3BF}" presName="composite" presStyleCnt="0"/>
      <dgm:spPr/>
    </dgm:pt>
    <dgm:pt modelId="{98ED8C17-5F21-48F5-8721-ED2F9FD9E718}" type="pres">
      <dgm:prSet presAssocID="{806C01DB-5D8E-4C3E-B88F-CCC98D68A3BF}" presName="imgShp" presStyleLbl="fgImgPlace1" presStyleIdx="1" presStyleCnt="2" custScaleX="138219" custScaleY="166646" custLinFactNeighborX="-37864" custLinFactNeighborY="-5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A74287-E00E-40FC-9D8D-F21A7B4CDCCD}" type="pres">
      <dgm:prSet presAssocID="{806C01DB-5D8E-4C3E-B88F-CCC98D68A3BF}" presName="txShp" presStyleLbl="node1" presStyleIdx="1" presStyleCnt="2">
        <dgm:presLayoutVars>
          <dgm:bulletEnabled val="1"/>
        </dgm:presLayoutVars>
      </dgm:prSet>
      <dgm:spPr/>
    </dgm:pt>
  </dgm:ptLst>
  <dgm:cxnLst>
    <dgm:cxn modelId="{E9D1B871-CF40-4307-954C-20835C9996CE}" srcId="{BD806E9E-DF0F-4599-84AC-9878A8F79ABC}" destId="{806C01DB-5D8E-4C3E-B88F-CCC98D68A3BF}" srcOrd="1" destOrd="0" parTransId="{6D1BDDAC-36B9-4D4D-ABDA-66667A5F9F08}" sibTransId="{8D0D449D-13DD-473F-9850-DC1908963765}"/>
    <dgm:cxn modelId="{B154B456-6DDC-4982-A223-F6F30331B5E8}" srcId="{BD806E9E-DF0F-4599-84AC-9878A8F79ABC}" destId="{EA5CCE8A-4BC0-4228-A7A4-8FAC50E36713}" srcOrd="0" destOrd="0" parTransId="{49522411-FCB5-46BD-9551-A39C613861E6}" sibTransId="{B91BA482-BD79-4D54-9DD6-F9CB107D816F}"/>
    <dgm:cxn modelId="{8D21997E-2C17-48EA-A77B-66058F03B287}" type="presOf" srcId="{EA5CCE8A-4BC0-4228-A7A4-8FAC50E36713}" destId="{1974010F-83EE-4967-8E79-9CC2CD2B93BD}" srcOrd="0" destOrd="0" presId="urn:microsoft.com/office/officeart/2005/8/layout/vList3"/>
    <dgm:cxn modelId="{3903E18A-1277-483B-8BAE-041EC7A9A842}" type="presOf" srcId="{BD806E9E-DF0F-4599-84AC-9878A8F79ABC}" destId="{81968168-C86F-4D9C-BE16-CB0E6302F0F2}" srcOrd="0" destOrd="0" presId="urn:microsoft.com/office/officeart/2005/8/layout/vList3"/>
    <dgm:cxn modelId="{945537D2-B551-4166-A30A-74757E9122CD}" type="presOf" srcId="{806C01DB-5D8E-4C3E-B88F-CCC98D68A3BF}" destId="{2DA74287-E00E-40FC-9D8D-F21A7B4CDCCD}" srcOrd="0" destOrd="0" presId="urn:microsoft.com/office/officeart/2005/8/layout/vList3"/>
    <dgm:cxn modelId="{D1C25CAF-DA4B-4F6F-80C2-73B325F618BE}" type="presParOf" srcId="{81968168-C86F-4D9C-BE16-CB0E6302F0F2}" destId="{3E8C53F9-6BC6-4757-A78D-C72D66C99E85}" srcOrd="0" destOrd="0" presId="urn:microsoft.com/office/officeart/2005/8/layout/vList3"/>
    <dgm:cxn modelId="{A5363B71-8E8F-47E5-A713-01E425C40AC0}" type="presParOf" srcId="{3E8C53F9-6BC6-4757-A78D-C72D66C99E85}" destId="{242B6B90-2F06-4F9F-B520-C07F599AE035}" srcOrd="0" destOrd="0" presId="urn:microsoft.com/office/officeart/2005/8/layout/vList3"/>
    <dgm:cxn modelId="{A702F2BF-16B6-48B0-B6A5-EDD97D5F4F70}" type="presParOf" srcId="{3E8C53F9-6BC6-4757-A78D-C72D66C99E85}" destId="{1974010F-83EE-4967-8E79-9CC2CD2B93BD}" srcOrd="1" destOrd="0" presId="urn:microsoft.com/office/officeart/2005/8/layout/vList3"/>
    <dgm:cxn modelId="{9DB24C84-CC23-4330-8C2E-B78B4EAC141A}" type="presParOf" srcId="{81968168-C86F-4D9C-BE16-CB0E6302F0F2}" destId="{C783619E-3962-41E6-A6ED-2386E95EA2B6}" srcOrd="1" destOrd="0" presId="urn:microsoft.com/office/officeart/2005/8/layout/vList3"/>
    <dgm:cxn modelId="{AC067651-80D7-4FA6-80AC-CE9656542281}" type="presParOf" srcId="{81968168-C86F-4D9C-BE16-CB0E6302F0F2}" destId="{FB3D4E1E-430D-44EB-833A-68EDD3B775C9}" srcOrd="2" destOrd="0" presId="urn:microsoft.com/office/officeart/2005/8/layout/vList3"/>
    <dgm:cxn modelId="{59B3D05E-0CB8-445F-9015-2C1740902197}" type="presParOf" srcId="{FB3D4E1E-430D-44EB-833A-68EDD3B775C9}" destId="{98ED8C17-5F21-48F5-8721-ED2F9FD9E718}" srcOrd="0" destOrd="0" presId="urn:microsoft.com/office/officeart/2005/8/layout/vList3"/>
    <dgm:cxn modelId="{F0937ECA-4F73-44FB-82DA-C302771FDA0A}" type="presParOf" srcId="{FB3D4E1E-430D-44EB-833A-68EDD3B775C9}" destId="{2DA74287-E00E-40FC-9D8D-F21A7B4CDC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6A755B-1D8B-4A1B-908E-96D6A3AC7AE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BA255-3D50-4997-B683-F8715BD767D9}">
      <dgm:prSet custT="1"/>
      <dgm:spPr/>
      <dgm:t>
        <a:bodyPr/>
        <a:lstStyle/>
        <a:p>
          <a:pPr algn="ctr" rtl="0"/>
          <a:r>
            <a:rPr lang="en-US" sz="2000" b="1" dirty="0">
              <a:latin typeface="Arial Black" pitchFamily="34" charset="0"/>
            </a:rPr>
            <a:t>(7) </a:t>
          </a:r>
          <a:r>
            <a:rPr lang="en-US" sz="2000" dirty="0">
              <a:latin typeface="Arial Black" pitchFamily="34" charset="0"/>
            </a:rPr>
            <a:t>Evaluation equipment</a:t>
          </a:r>
        </a:p>
      </dgm:t>
    </dgm:pt>
    <dgm:pt modelId="{6746D45E-487E-4EE7-977E-512D082A3E2B}" type="parTrans" cxnId="{F48A2A2C-A0B6-4ADD-949D-EB4A69FC0DF1}">
      <dgm:prSet/>
      <dgm:spPr/>
      <dgm:t>
        <a:bodyPr/>
        <a:lstStyle/>
        <a:p>
          <a:endParaRPr lang="en-US"/>
        </a:p>
      </dgm:t>
    </dgm:pt>
    <dgm:pt modelId="{B299D000-3EB7-404A-AED0-8C355B9C3A8F}" type="sibTrans" cxnId="{F48A2A2C-A0B6-4ADD-949D-EB4A69FC0DF1}">
      <dgm:prSet/>
      <dgm:spPr/>
      <dgm:t>
        <a:bodyPr/>
        <a:lstStyle/>
        <a:p>
          <a:endParaRPr lang="en-US"/>
        </a:p>
      </dgm:t>
    </dgm:pt>
    <dgm:pt modelId="{6A70D93D-851F-4F8A-88C2-92679D7EB288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300" dirty="0"/>
            <a:t>Quality control department to determine the manufactured tablet fall within required standards.</a:t>
          </a:r>
        </a:p>
      </dgm:t>
    </dgm:pt>
    <dgm:pt modelId="{50F69F29-F860-4B76-A2A6-2FD78B68D650}" type="parTrans" cxnId="{F20B99C8-FD80-43FF-BB18-F3641720F282}">
      <dgm:prSet/>
      <dgm:spPr/>
      <dgm:t>
        <a:bodyPr/>
        <a:lstStyle/>
        <a:p>
          <a:endParaRPr lang="en-US"/>
        </a:p>
      </dgm:t>
    </dgm:pt>
    <dgm:pt modelId="{C0FD07C0-8316-4D3A-99B7-3229F6930F69}" type="sibTrans" cxnId="{F20B99C8-FD80-43FF-BB18-F3641720F282}">
      <dgm:prSet/>
      <dgm:spPr/>
      <dgm:t>
        <a:bodyPr/>
        <a:lstStyle/>
        <a:p>
          <a:endParaRPr lang="en-US"/>
        </a:p>
      </dgm:t>
    </dgm:pt>
    <dgm:pt modelId="{C8C35D8B-F3F1-4D64-88E2-731095EBB235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/>
            <a:t>(A) </a:t>
          </a:r>
          <a:r>
            <a:rPr lang="en-US" sz="2400" b="1" dirty="0">
              <a:solidFill>
                <a:schemeClr val="tx1"/>
              </a:solidFill>
            </a:rPr>
            <a:t>Flow meter</a:t>
          </a:r>
          <a:r>
            <a:rPr lang="en-US" sz="1800" dirty="0"/>
            <a:t>: measure the flowability of the tablets powder mixture.</a:t>
          </a:r>
        </a:p>
      </dgm:t>
    </dgm:pt>
    <dgm:pt modelId="{C74E02F3-8092-40D9-A4E5-2306262EE65F}" type="parTrans" cxnId="{A428F0FC-BB23-4E05-90CD-9FE44DF06E39}">
      <dgm:prSet/>
      <dgm:spPr/>
      <dgm:t>
        <a:bodyPr/>
        <a:lstStyle/>
        <a:p>
          <a:endParaRPr lang="en-US"/>
        </a:p>
      </dgm:t>
    </dgm:pt>
    <dgm:pt modelId="{4FB1D607-86AA-442F-9B98-A5FD4768C049}" type="sibTrans" cxnId="{A428F0FC-BB23-4E05-90CD-9FE44DF06E39}">
      <dgm:prSet/>
      <dgm:spPr/>
      <dgm:t>
        <a:bodyPr/>
        <a:lstStyle/>
        <a:p>
          <a:endParaRPr lang="en-US"/>
        </a:p>
      </dgm:t>
    </dgm:pt>
    <dgm:pt modelId="{20821F02-2C3D-49A0-9EB9-5FD96FB91BC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/>
            <a:t>(B)</a:t>
          </a:r>
          <a:r>
            <a:rPr lang="en-US" sz="2400" b="1" dirty="0">
              <a:solidFill>
                <a:schemeClr val="tx1"/>
              </a:solidFill>
            </a:rPr>
            <a:t>Flame photometer</a:t>
          </a:r>
          <a:r>
            <a:rPr lang="en-US" sz="1800" dirty="0"/>
            <a:t>: measure the concentration or amount of ions such as K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800" dirty="0"/>
            <a:t> and Na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800" dirty="0"/>
            <a:t>.</a:t>
          </a:r>
        </a:p>
      </dgm:t>
    </dgm:pt>
    <dgm:pt modelId="{F4CE9709-BC0A-4DF6-AD50-7628CD7D5E78}" type="parTrans" cxnId="{AE1E2BF2-C80D-4555-B781-C3A11E35106B}">
      <dgm:prSet/>
      <dgm:spPr/>
      <dgm:t>
        <a:bodyPr/>
        <a:lstStyle/>
        <a:p>
          <a:endParaRPr lang="en-US"/>
        </a:p>
      </dgm:t>
    </dgm:pt>
    <dgm:pt modelId="{5619B7FC-D0E0-4216-8E5A-BFCA025262BB}" type="sibTrans" cxnId="{AE1E2BF2-C80D-4555-B781-C3A11E35106B}">
      <dgm:prSet/>
      <dgm:spPr/>
      <dgm:t>
        <a:bodyPr/>
        <a:lstStyle/>
        <a:p>
          <a:endParaRPr lang="en-US"/>
        </a:p>
      </dgm:t>
    </dgm:pt>
    <dgm:pt modelId="{71089F7F-4652-448D-A7BD-513779F8C930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/>
            <a:t>(C) </a:t>
          </a:r>
          <a:r>
            <a:rPr lang="en-US" sz="2400" b="1" dirty="0">
              <a:solidFill>
                <a:schemeClr val="tx1"/>
              </a:solidFill>
            </a:rPr>
            <a:t>Hardness tester</a:t>
          </a:r>
          <a:r>
            <a:rPr lang="en-US" sz="1800" dirty="0"/>
            <a:t>: measure the hardness of the tablet </a:t>
          </a:r>
        </a:p>
      </dgm:t>
    </dgm:pt>
    <dgm:pt modelId="{53E9C78F-860E-41E5-B38D-DF7B177BF4BC}" type="parTrans" cxnId="{330AF1FD-50D9-4684-80C2-BF2C02D30D3D}">
      <dgm:prSet/>
      <dgm:spPr/>
      <dgm:t>
        <a:bodyPr/>
        <a:lstStyle/>
        <a:p>
          <a:endParaRPr lang="en-US"/>
        </a:p>
      </dgm:t>
    </dgm:pt>
    <dgm:pt modelId="{6E092FB3-01A7-44FE-80C7-80B159093BD4}" type="sibTrans" cxnId="{330AF1FD-50D9-4684-80C2-BF2C02D30D3D}">
      <dgm:prSet/>
      <dgm:spPr/>
      <dgm:t>
        <a:bodyPr/>
        <a:lstStyle/>
        <a:p>
          <a:endParaRPr lang="en-US"/>
        </a:p>
      </dgm:t>
    </dgm:pt>
    <dgm:pt modelId="{D6A56638-4D69-45F7-80B5-B0CD3681A4DF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8C154283-63B2-4648-BC91-62DE5E7B7DE9}" type="parTrans" cxnId="{41A21D89-F75D-4811-91FB-0F7DE86D50A5}">
      <dgm:prSet/>
      <dgm:spPr/>
      <dgm:t>
        <a:bodyPr/>
        <a:lstStyle/>
        <a:p>
          <a:endParaRPr lang="en-US"/>
        </a:p>
      </dgm:t>
    </dgm:pt>
    <dgm:pt modelId="{FF2230D4-2CA5-4121-8688-0C0AFAECF0AB}" type="sibTrans" cxnId="{41A21D89-F75D-4811-91FB-0F7DE86D50A5}">
      <dgm:prSet/>
      <dgm:spPr/>
      <dgm:t>
        <a:bodyPr/>
        <a:lstStyle/>
        <a:p>
          <a:endParaRPr lang="en-US"/>
        </a:p>
      </dgm:t>
    </dgm:pt>
    <dgm:pt modelId="{7A0BF7DF-963E-4C5B-812A-4DC0A0A13F3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04FA1628-1587-4C67-941E-426B9248E1F1}" type="parTrans" cxnId="{A6382146-8AFD-4A64-9A5B-138C4ED0F856}">
      <dgm:prSet/>
      <dgm:spPr/>
      <dgm:t>
        <a:bodyPr/>
        <a:lstStyle/>
        <a:p>
          <a:endParaRPr lang="en-US"/>
        </a:p>
      </dgm:t>
    </dgm:pt>
    <dgm:pt modelId="{3EF5A54B-A127-4375-8295-4EE534762AE1}" type="sibTrans" cxnId="{A6382146-8AFD-4A64-9A5B-138C4ED0F856}">
      <dgm:prSet/>
      <dgm:spPr/>
      <dgm:t>
        <a:bodyPr/>
        <a:lstStyle/>
        <a:p>
          <a:endParaRPr lang="en-US"/>
        </a:p>
      </dgm:t>
    </dgm:pt>
    <dgm:pt modelId="{B402D973-FB55-4885-AFFE-93C53FBD9E3E}" type="pres">
      <dgm:prSet presAssocID="{A66A755B-1D8B-4A1B-908E-96D6A3AC7AE5}" presName="compositeShape" presStyleCnt="0">
        <dgm:presLayoutVars>
          <dgm:chMax val="7"/>
          <dgm:dir/>
          <dgm:resizeHandles val="exact"/>
        </dgm:presLayoutVars>
      </dgm:prSet>
      <dgm:spPr/>
    </dgm:pt>
    <dgm:pt modelId="{EEDBD584-E41D-4D5D-85BD-09B19C164CDE}" type="pres">
      <dgm:prSet presAssocID="{526BA255-3D50-4997-B683-F8715BD767D9}" presName="circ1" presStyleLbl="vennNode1" presStyleIdx="0" presStyleCnt="2" custScaleX="66310" custScaleY="77404" custLinFactNeighborX="-1755" custLinFactNeighborY="-24628"/>
      <dgm:spPr/>
    </dgm:pt>
    <dgm:pt modelId="{0160FAFD-6CA6-47D8-93E9-838FCB5D9CD1}" type="pres">
      <dgm:prSet presAssocID="{526BA255-3D50-4997-B683-F8715BD767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B4680C-BB67-415B-96C3-6E8EC0270233}" type="pres">
      <dgm:prSet presAssocID="{6A70D93D-851F-4F8A-88C2-92679D7EB288}" presName="circ2" presStyleLbl="vennNode1" presStyleIdx="1" presStyleCnt="2" custScaleX="131884" custScaleY="123478" custLinFactNeighborX="4502" custLinFactNeighborY="0"/>
      <dgm:spPr/>
    </dgm:pt>
    <dgm:pt modelId="{F8628AB3-CF9F-476E-B6F3-A7C910748856}" type="pres">
      <dgm:prSet presAssocID="{6A70D93D-851F-4F8A-88C2-92679D7EB2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6256B04-5419-4702-8F08-731ADD5457B3}" type="presOf" srcId="{7A0BF7DF-963E-4C5B-812A-4DC0A0A13F36}" destId="{F8628AB3-CF9F-476E-B6F3-A7C910748856}" srcOrd="1" destOrd="4" presId="urn:microsoft.com/office/officeart/2005/8/layout/venn1"/>
    <dgm:cxn modelId="{AD8DD608-7853-417F-B0AA-6F7D29E3D156}" type="presOf" srcId="{20821F02-2C3D-49A0-9EB9-5FD96FB91BC1}" destId="{F8628AB3-CF9F-476E-B6F3-A7C910748856}" srcOrd="1" destOrd="3" presId="urn:microsoft.com/office/officeart/2005/8/layout/venn1"/>
    <dgm:cxn modelId="{F48A2A2C-A0B6-4ADD-949D-EB4A69FC0DF1}" srcId="{A66A755B-1D8B-4A1B-908E-96D6A3AC7AE5}" destId="{526BA255-3D50-4997-B683-F8715BD767D9}" srcOrd="0" destOrd="0" parTransId="{6746D45E-487E-4EE7-977E-512D082A3E2B}" sibTransId="{B299D000-3EB7-404A-AED0-8C355B9C3A8F}"/>
    <dgm:cxn modelId="{A6382146-8AFD-4A64-9A5B-138C4ED0F856}" srcId="{6A70D93D-851F-4F8A-88C2-92679D7EB288}" destId="{7A0BF7DF-963E-4C5B-812A-4DC0A0A13F36}" srcOrd="3" destOrd="0" parTransId="{04FA1628-1587-4C67-941E-426B9248E1F1}" sibTransId="{3EF5A54B-A127-4375-8295-4EE534762AE1}"/>
    <dgm:cxn modelId="{13F43953-7D7B-4A31-8269-33A1F3EBB344}" type="presOf" srcId="{D6A56638-4D69-45F7-80B5-B0CD3681A4DF}" destId="{8FB4680C-BB67-415B-96C3-6E8EC0270233}" srcOrd="0" destOrd="2" presId="urn:microsoft.com/office/officeart/2005/8/layout/venn1"/>
    <dgm:cxn modelId="{18885954-56C5-4FC5-957D-E3F98CCE2BA1}" type="presOf" srcId="{C8C35D8B-F3F1-4D64-88E2-731095EBB235}" destId="{F8628AB3-CF9F-476E-B6F3-A7C910748856}" srcOrd="1" destOrd="1" presId="urn:microsoft.com/office/officeart/2005/8/layout/venn1"/>
    <dgm:cxn modelId="{10644A55-3D1F-4901-B55D-471B544A3CBA}" type="presOf" srcId="{7A0BF7DF-963E-4C5B-812A-4DC0A0A13F36}" destId="{8FB4680C-BB67-415B-96C3-6E8EC0270233}" srcOrd="0" destOrd="4" presId="urn:microsoft.com/office/officeart/2005/8/layout/venn1"/>
    <dgm:cxn modelId="{89AB3B5A-132C-4A38-BE84-23992B5B17FD}" type="presOf" srcId="{D6A56638-4D69-45F7-80B5-B0CD3681A4DF}" destId="{F8628AB3-CF9F-476E-B6F3-A7C910748856}" srcOrd="1" destOrd="2" presId="urn:microsoft.com/office/officeart/2005/8/layout/venn1"/>
    <dgm:cxn modelId="{E5C96E7D-4EA3-4517-AE1D-88F930D9F4FA}" type="presOf" srcId="{71089F7F-4652-448D-A7BD-513779F8C930}" destId="{8FB4680C-BB67-415B-96C3-6E8EC0270233}" srcOrd="0" destOrd="5" presId="urn:microsoft.com/office/officeart/2005/8/layout/venn1"/>
    <dgm:cxn modelId="{41A21D89-F75D-4811-91FB-0F7DE86D50A5}" srcId="{6A70D93D-851F-4F8A-88C2-92679D7EB288}" destId="{D6A56638-4D69-45F7-80B5-B0CD3681A4DF}" srcOrd="1" destOrd="0" parTransId="{8C154283-63B2-4648-BC91-62DE5E7B7DE9}" sibTransId="{FF2230D4-2CA5-4121-8688-0C0AFAECF0AB}"/>
    <dgm:cxn modelId="{9235F793-78B4-4DE5-BA32-3F815EF9CCC1}" type="presOf" srcId="{71089F7F-4652-448D-A7BD-513779F8C930}" destId="{F8628AB3-CF9F-476E-B6F3-A7C910748856}" srcOrd="1" destOrd="5" presId="urn:microsoft.com/office/officeart/2005/8/layout/venn1"/>
    <dgm:cxn modelId="{2345879C-B8D0-42F9-8A3D-DAA49209B737}" type="presOf" srcId="{A66A755B-1D8B-4A1B-908E-96D6A3AC7AE5}" destId="{B402D973-FB55-4885-AFFE-93C53FBD9E3E}" srcOrd="0" destOrd="0" presId="urn:microsoft.com/office/officeart/2005/8/layout/venn1"/>
    <dgm:cxn modelId="{4108FBA8-A049-4E53-91B6-1D1E39FEA37B}" type="presOf" srcId="{C8C35D8B-F3F1-4D64-88E2-731095EBB235}" destId="{8FB4680C-BB67-415B-96C3-6E8EC0270233}" srcOrd="0" destOrd="1" presId="urn:microsoft.com/office/officeart/2005/8/layout/venn1"/>
    <dgm:cxn modelId="{F20B99C8-FD80-43FF-BB18-F3641720F282}" srcId="{A66A755B-1D8B-4A1B-908E-96D6A3AC7AE5}" destId="{6A70D93D-851F-4F8A-88C2-92679D7EB288}" srcOrd="1" destOrd="0" parTransId="{50F69F29-F860-4B76-A2A6-2FD78B68D650}" sibTransId="{C0FD07C0-8316-4D3A-99B7-3229F6930F69}"/>
    <dgm:cxn modelId="{E8EA59D3-A4FF-4303-B671-A81970D91808}" type="presOf" srcId="{526BA255-3D50-4997-B683-F8715BD767D9}" destId="{0160FAFD-6CA6-47D8-93E9-838FCB5D9CD1}" srcOrd="1" destOrd="0" presId="urn:microsoft.com/office/officeart/2005/8/layout/venn1"/>
    <dgm:cxn modelId="{948F16DE-C593-4AD8-BD1D-CC3EC26FE3E2}" type="presOf" srcId="{20821F02-2C3D-49A0-9EB9-5FD96FB91BC1}" destId="{8FB4680C-BB67-415B-96C3-6E8EC0270233}" srcOrd="0" destOrd="3" presId="urn:microsoft.com/office/officeart/2005/8/layout/venn1"/>
    <dgm:cxn modelId="{C39ECFDF-C92C-4A8C-B86E-1480BB7FDFCD}" type="presOf" srcId="{6A70D93D-851F-4F8A-88C2-92679D7EB288}" destId="{F8628AB3-CF9F-476E-B6F3-A7C910748856}" srcOrd="1" destOrd="0" presId="urn:microsoft.com/office/officeart/2005/8/layout/venn1"/>
    <dgm:cxn modelId="{AE1E2BF2-C80D-4555-B781-C3A11E35106B}" srcId="{6A70D93D-851F-4F8A-88C2-92679D7EB288}" destId="{20821F02-2C3D-49A0-9EB9-5FD96FB91BC1}" srcOrd="2" destOrd="0" parTransId="{F4CE9709-BC0A-4DF6-AD50-7628CD7D5E78}" sibTransId="{5619B7FC-D0E0-4216-8E5A-BFCA025262BB}"/>
    <dgm:cxn modelId="{8D95CBF3-ED85-4933-B344-0022E14E485E}" type="presOf" srcId="{526BA255-3D50-4997-B683-F8715BD767D9}" destId="{EEDBD584-E41D-4D5D-85BD-09B19C164CDE}" srcOrd="0" destOrd="0" presId="urn:microsoft.com/office/officeart/2005/8/layout/venn1"/>
    <dgm:cxn modelId="{94AEECFA-7B94-4589-A75E-134689419D88}" type="presOf" srcId="{6A70D93D-851F-4F8A-88C2-92679D7EB288}" destId="{8FB4680C-BB67-415B-96C3-6E8EC0270233}" srcOrd="0" destOrd="0" presId="urn:microsoft.com/office/officeart/2005/8/layout/venn1"/>
    <dgm:cxn modelId="{A428F0FC-BB23-4E05-90CD-9FE44DF06E39}" srcId="{6A70D93D-851F-4F8A-88C2-92679D7EB288}" destId="{C8C35D8B-F3F1-4D64-88E2-731095EBB235}" srcOrd="0" destOrd="0" parTransId="{C74E02F3-8092-40D9-A4E5-2306262EE65F}" sibTransId="{4FB1D607-86AA-442F-9B98-A5FD4768C049}"/>
    <dgm:cxn modelId="{330AF1FD-50D9-4684-80C2-BF2C02D30D3D}" srcId="{6A70D93D-851F-4F8A-88C2-92679D7EB288}" destId="{71089F7F-4652-448D-A7BD-513779F8C930}" srcOrd="4" destOrd="0" parTransId="{53E9C78F-860E-41E5-B38D-DF7B177BF4BC}" sibTransId="{6E092FB3-01A7-44FE-80C7-80B159093BD4}"/>
    <dgm:cxn modelId="{4AA25D94-9A17-463C-915B-56CF84A9AC3E}" type="presParOf" srcId="{B402D973-FB55-4885-AFFE-93C53FBD9E3E}" destId="{EEDBD584-E41D-4D5D-85BD-09B19C164CDE}" srcOrd="0" destOrd="0" presId="urn:microsoft.com/office/officeart/2005/8/layout/venn1"/>
    <dgm:cxn modelId="{DB0A98D1-8D5E-462C-99C1-2B94AC2C7667}" type="presParOf" srcId="{B402D973-FB55-4885-AFFE-93C53FBD9E3E}" destId="{0160FAFD-6CA6-47D8-93E9-838FCB5D9CD1}" srcOrd="1" destOrd="0" presId="urn:microsoft.com/office/officeart/2005/8/layout/venn1"/>
    <dgm:cxn modelId="{4EE4E6F5-EA47-4581-B53B-9CE5DC6B39F3}" type="presParOf" srcId="{B402D973-FB55-4885-AFFE-93C53FBD9E3E}" destId="{8FB4680C-BB67-415B-96C3-6E8EC0270233}" srcOrd="2" destOrd="0" presId="urn:microsoft.com/office/officeart/2005/8/layout/venn1"/>
    <dgm:cxn modelId="{0E6C7101-DA9F-46E2-9EDF-620C399DA8AC}" type="presParOf" srcId="{B402D973-FB55-4885-AFFE-93C53FBD9E3E}" destId="{F8628AB3-CF9F-476E-B6F3-A7C91074885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1F050C-68C4-445F-9805-9353F29A8520}" type="doc">
      <dgm:prSet loTypeId="urn:microsoft.com/office/officeart/2005/8/layout/char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126068-BA41-411C-B3B9-00DB22877BB5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</a:p>
      </dgm:t>
    </dgm:pt>
    <dgm:pt modelId="{62F62160-41EB-445D-B1AA-59A1949B62AF}" type="parTrans" cxnId="{F9779981-B47C-4BA0-9CF1-1FE843CFACA7}">
      <dgm:prSet/>
      <dgm:spPr/>
      <dgm:t>
        <a:bodyPr/>
        <a:lstStyle/>
        <a:p>
          <a:endParaRPr lang="en-US"/>
        </a:p>
      </dgm:t>
    </dgm:pt>
    <dgm:pt modelId="{2DAE9709-7866-42CB-B194-8DDE37ED3CE7}" type="sibTrans" cxnId="{F9779981-B47C-4BA0-9CF1-1FE843CFACA7}">
      <dgm:prSet/>
      <dgm:spPr/>
      <dgm:t>
        <a:bodyPr/>
        <a:lstStyle/>
        <a:p>
          <a:endParaRPr lang="en-US"/>
        </a:p>
      </dgm:t>
    </dgm:pt>
    <dgm:pt modelId="{229FEE6C-FDEA-45E8-9734-5CD08FA1926C}">
      <dgm:prSet custT="1"/>
      <dgm:spPr/>
      <dgm:t>
        <a:bodyPr/>
        <a:lstStyle/>
        <a:p>
          <a:pPr rtl="0"/>
          <a:r>
            <a:rPr lang="en-US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rtl="0"/>
          <a:r>
            <a:rPr lang="en-US" sz="2000" dirty="0"/>
            <a:t>such as </a:t>
          </a:r>
          <a:r>
            <a:rPr lang="en-US" sz="2000" dirty="0" err="1"/>
            <a:t>Erweka</a:t>
          </a:r>
          <a:r>
            <a:rPr lang="en-US" sz="2000" dirty="0"/>
            <a:t> hardness tester.</a:t>
          </a:r>
        </a:p>
      </dgm:t>
    </dgm:pt>
    <dgm:pt modelId="{AEDBAAF0-D4BB-4865-99AF-6BB658AE0827}" type="parTrans" cxnId="{F0B1F761-E921-4245-915F-A286EAA9C0ED}">
      <dgm:prSet/>
      <dgm:spPr/>
      <dgm:t>
        <a:bodyPr/>
        <a:lstStyle/>
        <a:p>
          <a:endParaRPr lang="en-US"/>
        </a:p>
      </dgm:t>
    </dgm:pt>
    <dgm:pt modelId="{A94EDEB4-670B-4C08-8486-674D17B588D9}" type="sibTrans" cxnId="{F0B1F761-E921-4245-915F-A286EAA9C0ED}">
      <dgm:prSet/>
      <dgm:spPr/>
      <dgm:t>
        <a:bodyPr/>
        <a:lstStyle/>
        <a:p>
          <a:endParaRPr lang="en-US"/>
        </a:p>
      </dgm:t>
    </dgm:pt>
    <dgm:pt modelId="{AE9DC96A-CFCE-4CD3-A132-F4C1DF7FF646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rtl="0"/>
          <a:r>
            <a:rPr lang="en-US" sz="2000" dirty="0"/>
            <a:t>such as </a:t>
          </a:r>
          <a:r>
            <a:rPr lang="en-US" sz="2000" dirty="0" err="1"/>
            <a:t>Monsato</a:t>
          </a:r>
          <a:r>
            <a:rPr lang="en-US" sz="2000" dirty="0"/>
            <a:t> hardness tester</a:t>
          </a:r>
          <a:r>
            <a:rPr lang="en-US" sz="1900" dirty="0"/>
            <a:t>.</a:t>
          </a:r>
        </a:p>
      </dgm:t>
    </dgm:pt>
    <dgm:pt modelId="{8D38A3F1-5F99-4E31-A703-5E7A9BE4736C}" type="parTrans" cxnId="{7E1163BE-B439-4362-9431-2A1E5B85ADD0}">
      <dgm:prSet/>
      <dgm:spPr/>
      <dgm:t>
        <a:bodyPr/>
        <a:lstStyle/>
        <a:p>
          <a:endParaRPr lang="en-US"/>
        </a:p>
      </dgm:t>
    </dgm:pt>
    <dgm:pt modelId="{C53F09C4-7C55-4339-843D-304FC180D23A}" type="sibTrans" cxnId="{7E1163BE-B439-4362-9431-2A1E5B85ADD0}">
      <dgm:prSet/>
      <dgm:spPr/>
      <dgm:t>
        <a:bodyPr/>
        <a:lstStyle/>
        <a:p>
          <a:endParaRPr lang="en-US"/>
        </a:p>
      </dgm:t>
    </dgm:pt>
    <dgm:pt modelId="{7B31234E-20C5-4E3A-A315-8320135C5235}" type="pres">
      <dgm:prSet presAssocID="{1E1F050C-68C4-445F-9805-9353F29A8520}" presName="compositeShape" presStyleCnt="0">
        <dgm:presLayoutVars>
          <dgm:chMax val="7"/>
          <dgm:dir/>
          <dgm:resizeHandles val="exact"/>
        </dgm:presLayoutVars>
      </dgm:prSet>
      <dgm:spPr/>
    </dgm:pt>
    <dgm:pt modelId="{24A670B9-D217-4102-8EB0-95F5194D6507}" type="pres">
      <dgm:prSet presAssocID="{1E1F050C-68C4-445F-9805-9353F29A8520}" presName="wedge1" presStyleLbl="node1" presStyleIdx="0" presStyleCnt="3" custScaleX="112193" custScaleY="115890"/>
      <dgm:spPr/>
    </dgm:pt>
    <dgm:pt modelId="{BAA70EC6-A65B-43DE-8B33-20E33A019B36}" type="pres">
      <dgm:prSet presAssocID="{1E1F050C-68C4-445F-9805-9353F29A852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2043150-F370-4D70-9D22-FBFB9040EFFD}" type="pres">
      <dgm:prSet presAssocID="{1E1F050C-68C4-445F-9805-9353F29A8520}" presName="wedge2" presStyleLbl="node1" presStyleIdx="1" presStyleCnt="3"/>
      <dgm:spPr/>
    </dgm:pt>
    <dgm:pt modelId="{95B20612-7B8E-4B4A-8231-1529CDD8B4B3}" type="pres">
      <dgm:prSet presAssocID="{1E1F050C-68C4-445F-9805-9353F29A852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190E14A-05D8-45E3-8E62-6C2DFEA6412D}" type="pres">
      <dgm:prSet presAssocID="{1E1F050C-68C4-445F-9805-9353F29A8520}" presName="wedge3" presStyleLbl="node1" presStyleIdx="2" presStyleCnt="3"/>
      <dgm:spPr/>
    </dgm:pt>
    <dgm:pt modelId="{A3E64927-830A-4114-8046-7A3EFEAA415F}" type="pres">
      <dgm:prSet presAssocID="{1E1F050C-68C4-445F-9805-9353F29A852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2AAC709-3581-430A-B5A7-80B662A2834D}" type="presOf" srcId="{E2126068-BA41-411C-B3B9-00DB22877BB5}" destId="{BAA70EC6-A65B-43DE-8B33-20E33A019B36}" srcOrd="1" destOrd="0" presId="urn:microsoft.com/office/officeart/2005/8/layout/chart3"/>
    <dgm:cxn modelId="{E11B7D10-247D-42D7-AA19-9BFEB36CAD61}" type="presOf" srcId="{229FEE6C-FDEA-45E8-9734-5CD08FA1926C}" destId="{95B20612-7B8E-4B4A-8231-1529CDD8B4B3}" srcOrd="1" destOrd="0" presId="urn:microsoft.com/office/officeart/2005/8/layout/chart3"/>
    <dgm:cxn modelId="{BD2BEC38-E0C5-4361-82F7-941D4F5598AF}" type="presOf" srcId="{E2126068-BA41-411C-B3B9-00DB22877BB5}" destId="{24A670B9-D217-4102-8EB0-95F5194D6507}" srcOrd="0" destOrd="0" presId="urn:microsoft.com/office/officeart/2005/8/layout/chart3"/>
    <dgm:cxn modelId="{306C035C-BF3E-48B2-87D6-AEEE2DDF9312}" type="presOf" srcId="{AE9DC96A-CFCE-4CD3-A132-F4C1DF7FF646}" destId="{A3E64927-830A-4114-8046-7A3EFEAA415F}" srcOrd="1" destOrd="0" presId="urn:microsoft.com/office/officeart/2005/8/layout/chart3"/>
    <dgm:cxn modelId="{F0B1F761-E921-4245-915F-A286EAA9C0ED}" srcId="{1E1F050C-68C4-445F-9805-9353F29A8520}" destId="{229FEE6C-FDEA-45E8-9734-5CD08FA1926C}" srcOrd="1" destOrd="0" parTransId="{AEDBAAF0-D4BB-4865-99AF-6BB658AE0827}" sibTransId="{A94EDEB4-670B-4C08-8486-674D17B588D9}"/>
    <dgm:cxn modelId="{AB49E750-7B0A-4C3A-834B-29742A136500}" type="presOf" srcId="{1E1F050C-68C4-445F-9805-9353F29A8520}" destId="{7B31234E-20C5-4E3A-A315-8320135C5235}" srcOrd="0" destOrd="0" presId="urn:microsoft.com/office/officeart/2005/8/layout/chart3"/>
    <dgm:cxn modelId="{F9779981-B47C-4BA0-9CF1-1FE843CFACA7}" srcId="{1E1F050C-68C4-445F-9805-9353F29A8520}" destId="{E2126068-BA41-411C-B3B9-00DB22877BB5}" srcOrd="0" destOrd="0" parTransId="{62F62160-41EB-445D-B1AA-59A1949B62AF}" sibTransId="{2DAE9709-7866-42CB-B194-8DDE37ED3CE7}"/>
    <dgm:cxn modelId="{06FE1CA1-9EB3-41C0-A78B-82BE99B6662B}" type="presOf" srcId="{229FEE6C-FDEA-45E8-9734-5CD08FA1926C}" destId="{F2043150-F370-4D70-9D22-FBFB9040EFFD}" srcOrd="0" destOrd="0" presId="urn:microsoft.com/office/officeart/2005/8/layout/chart3"/>
    <dgm:cxn modelId="{7E1163BE-B439-4362-9431-2A1E5B85ADD0}" srcId="{1E1F050C-68C4-445F-9805-9353F29A8520}" destId="{AE9DC96A-CFCE-4CD3-A132-F4C1DF7FF646}" srcOrd="2" destOrd="0" parTransId="{8D38A3F1-5F99-4E31-A703-5E7A9BE4736C}" sibTransId="{C53F09C4-7C55-4339-843D-304FC180D23A}"/>
    <dgm:cxn modelId="{60B392FF-1769-4F23-BCA1-C18AA2F1A6A1}" type="presOf" srcId="{AE9DC96A-CFCE-4CD3-A132-F4C1DF7FF646}" destId="{3190E14A-05D8-45E3-8E62-6C2DFEA6412D}" srcOrd="0" destOrd="0" presId="urn:microsoft.com/office/officeart/2005/8/layout/chart3"/>
    <dgm:cxn modelId="{1E1E4698-48F2-4457-ACF1-FC8EBBCB4C31}" type="presParOf" srcId="{7B31234E-20C5-4E3A-A315-8320135C5235}" destId="{24A670B9-D217-4102-8EB0-95F5194D6507}" srcOrd="0" destOrd="0" presId="urn:microsoft.com/office/officeart/2005/8/layout/chart3"/>
    <dgm:cxn modelId="{5C19910D-C7CE-46CF-A3A5-3222213C9DEE}" type="presParOf" srcId="{7B31234E-20C5-4E3A-A315-8320135C5235}" destId="{BAA70EC6-A65B-43DE-8B33-20E33A019B36}" srcOrd="1" destOrd="0" presId="urn:microsoft.com/office/officeart/2005/8/layout/chart3"/>
    <dgm:cxn modelId="{F19E970F-88C9-4AA5-9809-E313931CCF66}" type="presParOf" srcId="{7B31234E-20C5-4E3A-A315-8320135C5235}" destId="{F2043150-F370-4D70-9D22-FBFB9040EFFD}" srcOrd="2" destOrd="0" presId="urn:microsoft.com/office/officeart/2005/8/layout/chart3"/>
    <dgm:cxn modelId="{A06B03F8-8F42-4398-8A22-2B88262943B7}" type="presParOf" srcId="{7B31234E-20C5-4E3A-A315-8320135C5235}" destId="{95B20612-7B8E-4B4A-8231-1529CDD8B4B3}" srcOrd="3" destOrd="0" presId="urn:microsoft.com/office/officeart/2005/8/layout/chart3"/>
    <dgm:cxn modelId="{416B1070-6F1D-4974-ADBF-C45954D9BD7D}" type="presParOf" srcId="{7B31234E-20C5-4E3A-A315-8320135C5235}" destId="{3190E14A-05D8-45E3-8E62-6C2DFEA6412D}" srcOrd="4" destOrd="0" presId="urn:microsoft.com/office/officeart/2005/8/layout/chart3"/>
    <dgm:cxn modelId="{04089C18-60BE-4752-A5CF-4AC79B7EEE2A}" type="presParOf" srcId="{7B31234E-20C5-4E3A-A315-8320135C5235}" destId="{A3E64927-830A-4114-8046-7A3EFEAA415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9B26C-1AAF-40F9-BF10-002F5561A2F0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995BD4-2873-48DD-9A91-33AF73396EEF}">
      <dgm:prSet custT="1"/>
      <dgm:spPr/>
      <dgm:t>
        <a:bodyPr/>
        <a:lstStyle/>
        <a:p>
          <a:pPr rtl="0"/>
          <a:r>
            <a:rPr lang="en-US" sz="2200" b="1" dirty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rtl="0"/>
          <a:r>
            <a:rPr lang="en-US" sz="2400" b="1" dirty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dirty="0" err="1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dirty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rtl="0"/>
          <a:r>
            <a:rPr lang="en-US" sz="2200" dirty="0"/>
            <a:t> measures the tablet friability that means</a:t>
          </a:r>
        </a:p>
      </dgm:t>
    </dgm:pt>
    <dgm:pt modelId="{90463484-13B0-419B-86D3-31AE280FEFBD}" type="parTrans" cxnId="{5CF83E0E-3598-4779-A1B5-670D56FAAF7E}">
      <dgm:prSet/>
      <dgm:spPr/>
      <dgm:t>
        <a:bodyPr/>
        <a:lstStyle/>
        <a:p>
          <a:endParaRPr lang="en-US"/>
        </a:p>
      </dgm:t>
    </dgm:pt>
    <dgm:pt modelId="{FEF149E8-0FBC-4EF4-B89C-998927FD4A95}" type="sibTrans" cxnId="{5CF83E0E-3598-4779-A1B5-670D56FAAF7E}">
      <dgm:prSet/>
      <dgm:spPr/>
      <dgm:t>
        <a:bodyPr/>
        <a:lstStyle/>
        <a:p>
          <a:endParaRPr lang="en-US"/>
        </a:p>
      </dgm:t>
    </dgm:pt>
    <dgm:pt modelId="{06816EBD-5747-4E87-8D1D-C491ABD7DFCB}">
      <dgm:prSet custT="1"/>
      <dgm:spPr/>
      <dgm:t>
        <a:bodyPr/>
        <a:lstStyle/>
        <a:p>
          <a:pPr algn="ctr" rtl="0"/>
          <a:r>
            <a:rPr lang="en-US" sz="2400" b="1" dirty="0">
              <a:solidFill>
                <a:srgbClr val="FFFF00"/>
              </a:solidFill>
            </a:rPr>
            <a:t>1- very friable tablet </a:t>
          </a:r>
        </a:p>
        <a:p>
          <a:pPr algn="ctr" rtl="0"/>
          <a:endParaRPr lang="en-US" sz="2300" dirty="0"/>
        </a:p>
        <a:p>
          <a:pPr algn="ctr" rtl="0"/>
          <a:endParaRPr lang="en-US" sz="2300" dirty="0"/>
        </a:p>
        <a:p>
          <a:pPr algn="l" rtl="0"/>
          <a:r>
            <a:rPr lang="en-US" sz="2300" dirty="0"/>
            <a:t>           crack rapidly. </a:t>
          </a:r>
        </a:p>
      </dgm:t>
    </dgm:pt>
    <dgm:pt modelId="{D6485777-ED7B-43C5-A066-1D5E27655611}" type="parTrans" cxnId="{EF7C980F-91B8-48CE-8138-FBE405FC3351}">
      <dgm:prSet/>
      <dgm:spPr/>
      <dgm:t>
        <a:bodyPr/>
        <a:lstStyle/>
        <a:p>
          <a:endParaRPr lang="en-US"/>
        </a:p>
      </dgm:t>
    </dgm:pt>
    <dgm:pt modelId="{34C972B8-E901-47D3-B99D-3F21FAB8F0F2}" type="sibTrans" cxnId="{EF7C980F-91B8-48CE-8138-FBE405FC3351}">
      <dgm:prSet/>
      <dgm:spPr/>
      <dgm:t>
        <a:bodyPr/>
        <a:lstStyle/>
        <a:p>
          <a:endParaRPr lang="en-US"/>
        </a:p>
      </dgm:t>
    </dgm:pt>
    <dgm:pt modelId="{E840619D-1119-48F4-84D3-552BE638EE4C}">
      <dgm:prSet custT="1"/>
      <dgm:spPr/>
      <dgm:t>
        <a:bodyPr/>
        <a:lstStyle/>
        <a:p>
          <a:pPr algn="ctr" rtl="0"/>
          <a:r>
            <a:rPr lang="en-US" sz="2400" b="1" dirty="0">
              <a:solidFill>
                <a:srgbClr val="FFFF00"/>
              </a:solidFill>
            </a:rPr>
            <a:t>2- very solid tablet </a:t>
          </a:r>
        </a:p>
        <a:p>
          <a:pPr algn="ctr" rtl="0"/>
          <a:endParaRPr lang="en-US" sz="2300" dirty="0"/>
        </a:p>
        <a:p>
          <a:pPr algn="ctr" rtl="0"/>
          <a:endParaRPr lang="en-US" sz="2300" dirty="0"/>
        </a:p>
        <a:p>
          <a:pPr algn="ctr" rtl="0"/>
          <a:r>
            <a:rPr lang="en-US" sz="2300" dirty="0"/>
            <a:t>will not crack easily.</a:t>
          </a:r>
        </a:p>
      </dgm:t>
    </dgm:pt>
    <dgm:pt modelId="{EEB02315-C98D-4CB6-BD9C-74F3BF9DE32F}" type="parTrans" cxnId="{C8C832A9-3B33-448C-96AE-BF1FE7A79F99}">
      <dgm:prSet/>
      <dgm:spPr/>
      <dgm:t>
        <a:bodyPr/>
        <a:lstStyle/>
        <a:p>
          <a:endParaRPr lang="en-US"/>
        </a:p>
      </dgm:t>
    </dgm:pt>
    <dgm:pt modelId="{34FD8C53-2251-46F9-A9B7-8A330D813327}" type="sibTrans" cxnId="{C8C832A9-3B33-448C-96AE-BF1FE7A79F99}">
      <dgm:prSet/>
      <dgm:spPr/>
      <dgm:t>
        <a:bodyPr/>
        <a:lstStyle/>
        <a:p>
          <a:endParaRPr lang="en-US"/>
        </a:p>
      </dgm:t>
    </dgm:pt>
    <dgm:pt modelId="{D5A5E5DA-1E56-44E2-95F3-F86C0D3F4350}" type="pres">
      <dgm:prSet presAssocID="{86D9B26C-1AAF-40F9-BF10-002F5561A2F0}" presName="Name0" presStyleCnt="0">
        <dgm:presLayoutVars>
          <dgm:dir/>
          <dgm:resizeHandles val="exact"/>
        </dgm:presLayoutVars>
      </dgm:prSet>
      <dgm:spPr/>
    </dgm:pt>
    <dgm:pt modelId="{24153635-6740-480B-9296-1DAD1AA45EA3}" type="pres">
      <dgm:prSet presAssocID="{86D9B26C-1AAF-40F9-BF10-002F5561A2F0}" presName="fgShape" presStyleLbl="fgShp" presStyleIdx="0" presStyleCnt="1"/>
      <dgm:spPr/>
    </dgm:pt>
    <dgm:pt modelId="{7A90D6FE-CE66-4A83-B963-3671A30CFD0C}" type="pres">
      <dgm:prSet presAssocID="{86D9B26C-1AAF-40F9-BF10-002F5561A2F0}" presName="linComp" presStyleCnt="0"/>
      <dgm:spPr/>
    </dgm:pt>
    <dgm:pt modelId="{5B5207AC-0A3D-4FE4-95C4-CF074B603B4D}" type="pres">
      <dgm:prSet presAssocID="{F5995BD4-2873-48DD-9A91-33AF73396EEF}" presName="compNode" presStyleCnt="0"/>
      <dgm:spPr/>
    </dgm:pt>
    <dgm:pt modelId="{7B48A084-E88A-4A9F-9715-3A34FFFD28AA}" type="pres">
      <dgm:prSet presAssocID="{F5995BD4-2873-48DD-9A91-33AF73396EEF}" presName="bkgdShape" presStyleLbl="node1" presStyleIdx="0" presStyleCnt="3" custLinFactX="4813" custLinFactNeighborX="100000"/>
      <dgm:spPr/>
    </dgm:pt>
    <dgm:pt modelId="{0A27704F-EABF-4C23-AA9B-00DFE0402518}" type="pres">
      <dgm:prSet presAssocID="{F5995BD4-2873-48DD-9A91-33AF73396EEF}" presName="nodeTx" presStyleLbl="node1" presStyleIdx="0" presStyleCnt="3">
        <dgm:presLayoutVars>
          <dgm:bulletEnabled val="1"/>
        </dgm:presLayoutVars>
      </dgm:prSet>
      <dgm:spPr/>
    </dgm:pt>
    <dgm:pt modelId="{9C7B7A1E-0D36-45B5-9762-11A9C3810F79}" type="pres">
      <dgm:prSet presAssocID="{F5995BD4-2873-48DD-9A91-33AF73396EEF}" presName="invisiNode" presStyleLbl="node1" presStyleIdx="0" presStyleCnt="3"/>
      <dgm:spPr/>
    </dgm:pt>
    <dgm:pt modelId="{CA55F0F2-C857-4E16-97E2-97779F0FF8BE}" type="pres">
      <dgm:prSet presAssocID="{F5995BD4-2873-48DD-9A91-33AF73396EEF}" presName="imagNode" presStyleLbl="fgImgPlace1" presStyleIdx="0" presStyleCnt="3" custLinFactX="39850" custLinFactNeighborX="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798214-647C-427B-8ABB-B9978E40F7D2}" type="pres">
      <dgm:prSet presAssocID="{FEF149E8-0FBC-4EF4-B89C-998927FD4A95}" presName="sibTrans" presStyleLbl="sibTrans2D1" presStyleIdx="0" presStyleCnt="0"/>
      <dgm:spPr/>
    </dgm:pt>
    <dgm:pt modelId="{494293B1-771E-49E9-8C46-61170B3D942A}" type="pres">
      <dgm:prSet presAssocID="{06816EBD-5747-4E87-8D1D-C491ABD7DFCB}" presName="compNode" presStyleCnt="0"/>
      <dgm:spPr/>
    </dgm:pt>
    <dgm:pt modelId="{29AA08C0-E5E1-43FB-832D-79DCBABAB501}" type="pres">
      <dgm:prSet presAssocID="{06816EBD-5747-4E87-8D1D-C491ABD7DFCB}" presName="bkgdShape" presStyleLbl="node1" presStyleIdx="1" presStyleCnt="3" custLinFactX="-230" custLinFactNeighborX="-100000"/>
      <dgm:spPr/>
    </dgm:pt>
    <dgm:pt modelId="{3BCB01B2-1944-4413-AAFE-1A8EF079B911}" type="pres">
      <dgm:prSet presAssocID="{06816EBD-5747-4E87-8D1D-C491ABD7DFCB}" presName="nodeTx" presStyleLbl="node1" presStyleIdx="1" presStyleCnt="3">
        <dgm:presLayoutVars>
          <dgm:bulletEnabled val="1"/>
        </dgm:presLayoutVars>
      </dgm:prSet>
      <dgm:spPr/>
    </dgm:pt>
    <dgm:pt modelId="{B8C16C2D-40E1-49A7-A592-53B9706A99EC}" type="pres">
      <dgm:prSet presAssocID="{06816EBD-5747-4E87-8D1D-C491ABD7DFCB}" presName="invisiNode" presStyleLbl="node1" presStyleIdx="1" presStyleCnt="3"/>
      <dgm:spPr/>
    </dgm:pt>
    <dgm:pt modelId="{8304CACB-2D07-44DC-B6F2-DA65546C3CFA}" type="pres">
      <dgm:prSet presAssocID="{06816EBD-5747-4E87-8D1D-C491ABD7DFCB}" presName="imagNode" presStyleLbl="fgImgPlace1" presStyleIdx="1" presStyleCnt="3" custLinFactX="-34800" custLinFactNeighborX="-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543713-8456-48BE-8009-739B84EC1C70}" type="pres">
      <dgm:prSet presAssocID="{34C972B8-E901-47D3-B99D-3F21FAB8F0F2}" presName="sibTrans" presStyleLbl="sibTrans2D1" presStyleIdx="0" presStyleCnt="0"/>
      <dgm:spPr/>
    </dgm:pt>
    <dgm:pt modelId="{CB76862D-DAD8-4526-8C4B-A5EC03921994}" type="pres">
      <dgm:prSet presAssocID="{E840619D-1119-48F4-84D3-552BE638EE4C}" presName="compNode" presStyleCnt="0"/>
      <dgm:spPr/>
    </dgm:pt>
    <dgm:pt modelId="{23C86DBE-3E65-4065-B08E-D81DD0F43891}" type="pres">
      <dgm:prSet presAssocID="{E840619D-1119-48F4-84D3-552BE638EE4C}" presName="bkgdShape" presStyleLbl="node1" presStyleIdx="2" presStyleCnt="3"/>
      <dgm:spPr/>
    </dgm:pt>
    <dgm:pt modelId="{60C172E5-C609-4E3C-880C-D71E1B94A110}" type="pres">
      <dgm:prSet presAssocID="{E840619D-1119-48F4-84D3-552BE638EE4C}" presName="nodeTx" presStyleLbl="node1" presStyleIdx="2" presStyleCnt="3">
        <dgm:presLayoutVars>
          <dgm:bulletEnabled val="1"/>
        </dgm:presLayoutVars>
      </dgm:prSet>
      <dgm:spPr/>
    </dgm:pt>
    <dgm:pt modelId="{218E0E98-7BAB-48E7-90F8-65C48758EA4A}" type="pres">
      <dgm:prSet presAssocID="{E840619D-1119-48F4-84D3-552BE638EE4C}" presName="invisiNode" presStyleLbl="node1" presStyleIdx="2" presStyleCnt="3"/>
      <dgm:spPr/>
    </dgm:pt>
    <dgm:pt modelId="{A2D50627-09D5-4369-92AF-35CA7C379AF4}" type="pres">
      <dgm:prSet presAssocID="{E840619D-1119-48F4-84D3-552BE638EE4C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2918000-3753-4B4B-8A9C-8E3A658D0F1A}" type="presOf" srcId="{E840619D-1119-48F4-84D3-552BE638EE4C}" destId="{23C86DBE-3E65-4065-B08E-D81DD0F43891}" srcOrd="0" destOrd="0" presId="urn:microsoft.com/office/officeart/2005/8/layout/hList7"/>
    <dgm:cxn modelId="{5CF83E0E-3598-4779-A1B5-670D56FAAF7E}" srcId="{86D9B26C-1AAF-40F9-BF10-002F5561A2F0}" destId="{F5995BD4-2873-48DD-9A91-33AF73396EEF}" srcOrd="0" destOrd="0" parTransId="{90463484-13B0-419B-86D3-31AE280FEFBD}" sibTransId="{FEF149E8-0FBC-4EF4-B89C-998927FD4A95}"/>
    <dgm:cxn modelId="{EF7C980F-91B8-48CE-8138-FBE405FC3351}" srcId="{86D9B26C-1AAF-40F9-BF10-002F5561A2F0}" destId="{06816EBD-5747-4E87-8D1D-C491ABD7DFCB}" srcOrd="1" destOrd="0" parTransId="{D6485777-ED7B-43C5-A066-1D5E27655611}" sibTransId="{34C972B8-E901-47D3-B99D-3F21FAB8F0F2}"/>
    <dgm:cxn modelId="{F2161D17-9449-48F0-978F-962F93934FFB}" type="presOf" srcId="{F5995BD4-2873-48DD-9A91-33AF73396EEF}" destId="{7B48A084-E88A-4A9F-9715-3A34FFFD28AA}" srcOrd="0" destOrd="0" presId="urn:microsoft.com/office/officeart/2005/8/layout/hList7"/>
    <dgm:cxn modelId="{038B8819-6171-40CB-9B6B-250A3BBADFEE}" type="presOf" srcId="{F5995BD4-2873-48DD-9A91-33AF73396EEF}" destId="{0A27704F-EABF-4C23-AA9B-00DFE0402518}" srcOrd="1" destOrd="0" presId="urn:microsoft.com/office/officeart/2005/8/layout/hList7"/>
    <dgm:cxn modelId="{D447522D-EEAD-4045-B18A-5372C8AD957E}" type="presOf" srcId="{06816EBD-5747-4E87-8D1D-C491ABD7DFCB}" destId="{3BCB01B2-1944-4413-AAFE-1A8EF079B911}" srcOrd="1" destOrd="0" presId="urn:microsoft.com/office/officeart/2005/8/layout/hList7"/>
    <dgm:cxn modelId="{1353553C-4028-429D-B8FA-BBF456BB7DA3}" type="presOf" srcId="{FEF149E8-0FBC-4EF4-B89C-998927FD4A95}" destId="{B9798214-647C-427B-8ABB-B9978E40F7D2}" srcOrd="0" destOrd="0" presId="urn:microsoft.com/office/officeart/2005/8/layout/hList7"/>
    <dgm:cxn modelId="{97EE0257-BA60-44D7-849C-1848D67D3047}" type="presOf" srcId="{06816EBD-5747-4E87-8D1D-C491ABD7DFCB}" destId="{29AA08C0-E5E1-43FB-832D-79DCBABAB501}" srcOrd="0" destOrd="0" presId="urn:microsoft.com/office/officeart/2005/8/layout/hList7"/>
    <dgm:cxn modelId="{C8C832A9-3B33-448C-96AE-BF1FE7A79F99}" srcId="{86D9B26C-1AAF-40F9-BF10-002F5561A2F0}" destId="{E840619D-1119-48F4-84D3-552BE638EE4C}" srcOrd="2" destOrd="0" parTransId="{EEB02315-C98D-4CB6-BD9C-74F3BF9DE32F}" sibTransId="{34FD8C53-2251-46F9-A9B7-8A330D813327}"/>
    <dgm:cxn modelId="{0AE1B2DA-C06B-4503-AC06-C93F746C4E10}" type="presOf" srcId="{86D9B26C-1AAF-40F9-BF10-002F5561A2F0}" destId="{D5A5E5DA-1E56-44E2-95F3-F86C0D3F4350}" srcOrd="0" destOrd="0" presId="urn:microsoft.com/office/officeart/2005/8/layout/hList7"/>
    <dgm:cxn modelId="{EB7B9CE4-3193-44BE-A977-5883B327F4B0}" type="presOf" srcId="{34C972B8-E901-47D3-B99D-3F21FAB8F0F2}" destId="{F9543713-8456-48BE-8009-739B84EC1C70}" srcOrd="0" destOrd="0" presId="urn:microsoft.com/office/officeart/2005/8/layout/hList7"/>
    <dgm:cxn modelId="{204A13E7-C208-4F7B-90AD-B49D0002A3A8}" type="presOf" srcId="{E840619D-1119-48F4-84D3-552BE638EE4C}" destId="{60C172E5-C609-4E3C-880C-D71E1B94A110}" srcOrd="1" destOrd="0" presId="urn:microsoft.com/office/officeart/2005/8/layout/hList7"/>
    <dgm:cxn modelId="{E6FB6E54-6A1E-4A99-B658-E64BC93203CF}" type="presParOf" srcId="{D5A5E5DA-1E56-44E2-95F3-F86C0D3F4350}" destId="{24153635-6740-480B-9296-1DAD1AA45EA3}" srcOrd="0" destOrd="0" presId="urn:microsoft.com/office/officeart/2005/8/layout/hList7"/>
    <dgm:cxn modelId="{5EDDBC40-1F20-4B61-80EF-724F845FC7E7}" type="presParOf" srcId="{D5A5E5DA-1E56-44E2-95F3-F86C0D3F4350}" destId="{7A90D6FE-CE66-4A83-B963-3671A30CFD0C}" srcOrd="1" destOrd="0" presId="urn:microsoft.com/office/officeart/2005/8/layout/hList7"/>
    <dgm:cxn modelId="{E00A77B5-8EEE-414D-B7FD-1B3F85BD0B35}" type="presParOf" srcId="{7A90D6FE-CE66-4A83-B963-3671A30CFD0C}" destId="{5B5207AC-0A3D-4FE4-95C4-CF074B603B4D}" srcOrd="0" destOrd="0" presId="urn:microsoft.com/office/officeart/2005/8/layout/hList7"/>
    <dgm:cxn modelId="{03B71242-BF74-47B4-9DCE-43ED31200299}" type="presParOf" srcId="{5B5207AC-0A3D-4FE4-95C4-CF074B603B4D}" destId="{7B48A084-E88A-4A9F-9715-3A34FFFD28AA}" srcOrd="0" destOrd="0" presId="urn:microsoft.com/office/officeart/2005/8/layout/hList7"/>
    <dgm:cxn modelId="{6C93F58B-293E-48F3-AF18-737C9846B0DA}" type="presParOf" srcId="{5B5207AC-0A3D-4FE4-95C4-CF074B603B4D}" destId="{0A27704F-EABF-4C23-AA9B-00DFE0402518}" srcOrd="1" destOrd="0" presId="urn:microsoft.com/office/officeart/2005/8/layout/hList7"/>
    <dgm:cxn modelId="{5512637A-50C9-4827-98FA-2B9084B42D68}" type="presParOf" srcId="{5B5207AC-0A3D-4FE4-95C4-CF074B603B4D}" destId="{9C7B7A1E-0D36-45B5-9762-11A9C3810F79}" srcOrd="2" destOrd="0" presId="urn:microsoft.com/office/officeart/2005/8/layout/hList7"/>
    <dgm:cxn modelId="{278641CE-4D66-4CE5-9716-C0283206D539}" type="presParOf" srcId="{5B5207AC-0A3D-4FE4-95C4-CF074B603B4D}" destId="{CA55F0F2-C857-4E16-97E2-97779F0FF8BE}" srcOrd="3" destOrd="0" presId="urn:microsoft.com/office/officeart/2005/8/layout/hList7"/>
    <dgm:cxn modelId="{A243FB6C-8DA6-4656-9443-9B293BCF7E0A}" type="presParOf" srcId="{7A90D6FE-CE66-4A83-B963-3671A30CFD0C}" destId="{B9798214-647C-427B-8ABB-B9978E40F7D2}" srcOrd="1" destOrd="0" presId="urn:microsoft.com/office/officeart/2005/8/layout/hList7"/>
    <dgm:cxn modelId="{E293E10D-C26B-4FC2-B281-7C80423DFD32}" type="presParOf" srcId="{7A90D6FE-CE66-4A83-B963-3671A30CFD0C}" destId="{494293B1-771E-49E9-8C46-61170B3D942A}" srcOrd="2" destOrd="0" presId="urn:microsoft.com/office/officeart/2005/8/layout/hList7"/>
    <dgm:cxn modelId="{3EB626A7-D525-460C-AA99-941DF0ED08E2}" type="presParOf" srcId="{494293B1-771E-49E9-8C46-61170B3D942A}" destId="{29AA08C0-E5E1-43FB-832D-79DCBABAB501}" srcOrd="0" destOrd="0" presId="urn:microsoft.com/office/officeart/2005/8/layout/hList7"/>
    <dgm:cxn modelId="{F96A62C0-32C1-4884-8B27-93F1CE3C4B6C}" type="presParOf" srcId="{494293B1-771E-49E9-8C46-61170B3D942A}" destId="{3BCB01B2-1944-4413-AAFE-1A8EF079B911}" srcOrd="1" destOrd="0" presId="urn:microsoft.com/office/officeart/2005/8/layout/hList7"/>
    <dgm:cxn modelId="{AF23E19F-E05C-483E-9B38-1C302AEAD4C9}" type="presParOf" srcId="{494293B1-771E-49E9-8C46-61170B3D942A}" destId="{B8C16C2D-40E1-49A7-A592-53B9706A99EC}" srcOrd="2" destOrd="0" presId="urn:microsoft.com/office/officeart/2005/8/layout/hList7"/>
    <dgm:cxn modelId="{F3D05576-C23E-4B35-BF8C-927E2C4C92B8}" type="presParOf" srcId="{494293B1-771E-49E9-8C46-61170B3D942A}" destId="{8304CACB-2D07-44DC-B6F2-DA65546C3CFA}" srcOrd="3" destOrd="0" presId="urn:microsoft.com/office/officeart/2005/8/layout/hList7"/>
    <dgm:cxn modelId="{19143442-FB32-4609-9C9D-A67FC36848D8}" type="presParOf" srcId="{7A90D6FE-CE66-4A83-B963-3671A30CFD0C}" destId="{F9543713-8456-48BE-8009-739B84EC1C70}" srcOrd="3" destOrd="0" presId="urn:microsoft.com/office/officeart/2005/8/layout/hList7"/>
    <dgm:cxn modelId="{1240B448-AC8C-41FC-B485-DDFA7CBD9D45}" type="presParOf" srcId="{7A90D6FE-CE66-4A83-B963-3671A30CFD0C}" destId="{CB76862D-DAD8-4526-8C4B-A5EC03921994}" srcOrd="4" destOrd="0" presId="urn:microsoft.com/office/officeart/2005/8/layout/hList7"/>
    <dgm:cxn modelId="{9A9F1CE8-5F8C-41A0-87C7-88B3F9FCAE90}" type="presParOf" srcId="{CB76862D-DAD8-4526-8C4B-A5EC03921994}" destId="{23C86DBE-3E65-4065-B08E-D81DD0F43891}" srcOrd="0" destOrd="0" presId="urn:microsoft.com/office/officeart/2005/8/layout/hList7"/>
    <dgm:cxn modelId="{70300FEB-0D74-4A46-83B0-FFD1A257E11D}" type="presParOf" srcId="{CB76862D-DAD8-4526-8C4B-A5EC03921994}" destId="{60C172E5-C609-4E3C-880C-D71E1B94A110}" srcOrd="1" destOrd="0" presId="urn:microsoft.com/office/officeart/2005/8/layout/hList7"/>
    <dgm:cxn modelId="{F6C83829-542D-4CC4-92EF-E8839A1A65A8}" type="presParOf" srcId="{CB76862D-DAD8-4526-8C4B-A5EC03921994}" destId="{218E0E98-7BAB-48E7-90F8-65C48758EA4A}" srcOrd="2" destOrd="0" presId="urn:microsoft.com/office/officeart/2005/8/layout/hList7"/>
    <dgm:cxn modelId="{0F976D7B-C9ED-4BFE-9FBA-2C0A2010C250}" type="presParOf" srcId="{CB76862D-DAD8-4526-8C4B-A5EC03921994}" destId="{A2D50627-09D5-4369-92AF-35CA7C379A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5E5C8F-F199-4981-9FEE-DCE6FA93D5B0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F5681C1-8C06-4F1A-BF14-BE8B2D1940CB}">
      <dgm:prSet custT="1"/>
      <dgm:spPr/>
      <dgm:t>
        <a:bodyPr/>
        <a:lstStyle/>
        <a:p>
          <a:pPr rtl="0"/>
          <a:r>
            <a:rPr lang="en-US" sz="2000" dirty="0">
              <a:latin typeface="Arial Black" pitchFamily="34" charset="0"/>
            </a:rPr>
            <a:t>(E)Disintegration apparatus: </a:t>
          </a:r>
        </a:p>
      </dgm:t>
    </dgm:pt>
    <dgm:pt modelId="{D3512F98-493B-430A-864E-D2DC320A053B}" type="parTrans" cxnId="{91C8C194-7E39-4276-81A7-0840FB27605C}">
      <dgm:prSet/>
      <dgm:spPr/>
      <dgm:t>
        <a:bodyPr/>
        <a:lstStyle/>
        <a:p>
          <a:endParaRPr lang="en-US"/>
        </a:p>
      </dgm:t>
    </dgm:pt>
    <dgm:pt modelId="{15CC1D47-2F1A-46E5-8175-A7C8403DC22C}" type="sibTrans" cxnId="{91C8C194-7E39-4276-81A7-0840FB27605C}">
      <dgm:prSet/>
      <dgm:spPr/>
      <dgm:t>
        <a:bodyPr/>
        <a:lstStyle/>
        <a:p>
          <a:endParaRPr lang="en-US"/>
        </a:p>
      </dgm:t>
    </dgm:pt>
    <dgm:pt modelId="{E60D4BB5-55CA-4DD3-A701-D4E3D7D7D806}">
      <dgm:prSet custT="1"/>
      <dgm:spPr/>
      <dgm:t>
        <a:bodyPr/>
        <a:lstStyle/>
        <a:p>
          <a:pPr rtl="0"/>
          <a:r>
            <a:rPr lang="en-US" sz="1800" dirty="0"/>
            <a:t>measure the time required for tablet break down. </a:t>
          </a:r>
        </a:p>
      </dgm:t>
    </dgm:pt>
    <dgm:pt modelId="{7A3CD02E-E649-4C4D-83BD-46380E4D7BC5}" type="parTrans" cxnId="{5A1E673B-1232-477A-8BAB-11BB3611068F}">
      <dgm:prSet/>
      <dgm:spPr/>
      <dgm:t>
        <a:bodyPr/>
        <a:lstStyle/>
        <a:p>
          <a:endParaRPr lang="en-US"/>
        </a:p>
      </dgm:t>
    </dgm:pt>
    <dgm:pt modelId="{EF6E6D80-7CF5-46F4-8173-3718F34565B7}" type="sibTrans" cxnId="{5A1E673B-1232-477A-8BAB-11BB3611068F}">
      <dgm:prSet/>
      <dgm:spPr/>
      <dgm:t>
        <a:bodyPr/>
        <a:lstStyle/>
        <a:p>
          <a:endParaRPr lang="en-US"/>
        </a:p>
      </dgm:t>
    </dgm:pt>
    <dgm:pt modelId="{CCE5ED8B-C1BF-4223-BD25-246069F71CE1}">
      <dgm:prSet custT="1"/>
      <dgm:spPr/>
      <dgm:t>
        <a:bodyPr/>
        <a:lstStyle/>
        <a:p>
          <a:pPr rtl="0"/>
          <a:r>
            <a:rPr lang="en-US" sz="1400" dirty="0"/>
            <a:t>consist of 2-4 baskets each has 6 cylinders, the dosage form placed in the cylinder, which will be immersed in buffer and placed in water bath operating at 37° C. </a:t>
          </a:r>
        </a:p>
      </dgm:t>
    </dgm:pt>
    <dgm:pt modelId="{C2976BD7-E388-41D4-ABE5-F8A96ADAEFC5}" type="parTrans" cxnId="{C0BDF826-BA08-4C5B-AAA2-921EC9B53C2D}">
      <dgm:prSet/>
      <dgm:spPr/>
      <dgm:t>
        <a:bodyPr/>
        <a:lstStyle/>
        <a:p>
          <a:endParaRPr lang="en-US"/>
        </a:p>
      </dgm:t>
    </dgm:pt>
    <dgm:pt modelId="{684AA6DF-0184-4C4D-A1E3-8823BC3ECF3A}" type="sibTrans" cxnId="{C0BDF826-BA08-4C5B-AAA2-921EC9B53C2D}">
      <dgm:prSet/>
      <dgm:spPr/>
      <dgm:t>
        <a:bodyPr/>
        <a:lstStyle/>
        <a:p>
          <a:endParaRPr lang="en-US"/>
        </a:p>
      </dgm:t>
    </dgm:pt>
    <dgm:pt modelId="{9FFC2A8E-3B44-4A75-9AC0-249B73863BE6}">
      <dgm:prSet custT="1"/>
      <dgm:spPr/>
      <dgm:t>
        <a:bodyPr/>
        <a:lstStyle/>
        <a:p>
          <a:pPr rtl="0"/>
          <a:r>
            <a:rPr lang="en-US" sz="2000" dirty="0"/>
            <a:t>The disintegration time for ordinary tablets is usually between 15-30 minutes.</a:t>
          </a:r>
        </a:p>
      </dgm:t>
    </dgm:pt>
    <dgm:pt modelId="{4788610A-683E-4E07-AD4B-2DB66A76AFEF}" type="parTrans" cxnId="{D9CEA819-1F9F-4227-B90D-8577EB6A7961}">
      <dgm:prSet/>
      <dgm:spPr/>
      <dgm:t>
        <a:bodyPr/>
        <a:lstStyle/>
        <a:p>
          <a:endParaRPr lang="en-US"/>
        </a:p>
      </dgm:t>
    </dgm:pt>
    <dgm:pt modelId="{BE361B0B-0C1B-4D7B-8E33-A7B91E1DAC44}" type="sibTrans" cxnId="{D9CEA819-1F9F-4227-B90D-8577EB6A7961}">
      <dgm:prSet/>
      <dgm:spPr/>
      <dgm:t>
        <a:bodyPr/>
        <a:lstStyle/>
        <a:p>
          <a:endParaRPr lang="en-US"/>
        </a:p>
      </dgm:t>
    </dgm:pt>
    <dgm:pt modelId="{3221CA29-8FA8-40FA-AE75-FE88FB2A11C0}">
      <dgm:prSet custT="1"/>
      <dgm:spPr/>
      <dgm:t>
        <a:bodyPr/>
        <a:lstStyle/>
        <a:p>
          <a:pPr rtl="0"/>
          <a:r>
            <a:rPr lang="en-US" sz="1500" b="1" dirty="0">
              <a:solidFill>
                <a:schemeClr val="tx1"/>
              </a:solidFill>
              <a:latin typeface="Algerian" pitchFamily="82" charset="0"/>
            </a:rPr>
            <a:t>Note: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800" dirty="0"/>
            <a:t>(Hard tablet) with higher quantity of binder will require &gt; 30 min. to disintegrate.</a:t>
          </a:r>
        </a:p>
      </dgm:t>
    </dgm:pt>
    <dgm:pt modelId="{454E61E4-92A7-4DA3-A89E-DEEC2C7A6A7D}" type="parTrans" cxnId="{B86036DB-A913-44B2-B377-866498F35F8D}">
      <dgm:prSet/>
      <dgm:spPr/>
      <dgm:t>
        <a:bodyPr/>
        <a:lstStyle/>
        <a:p>
          <a:endParaRPr lang="en-US"/>
        </a:p>
      </dgm:t>
    </dgm:pt>
    <dgm:pt modelId="{BF0BA4F9-DE73-448A-9B38-D4430B0C46CC}" type="sibTrans" cxnId="{B86036DB-A913-44B2-B377-866498F35F8D}">
      <dgm:prSet/>
      <dgm:spPr/>
      <dgm:t>
        <a:bodyPr/>
        <a:lstStyle/>
        <a:p>
          <a:endParaRPr lang="en-US"/>
        </a:p>
      </dgm:t>
    </dgm:pt>
    <dgm:pt modelId="{80731C84-76F7-4CB0-84E0-629D19CA47F1}" type="pres">
      <dgm:prSet presAssocID="{B25E5C8F-F199-4981-9FEE-DCE6FA93D5B0}" presName="compositeShape" presStyleCnt="0">
        <dgm:presLayoutVars>
          <dgm:dir/>
          <dgm:resizeHandles/>
        </dgm:presLayoutVars>
      </dgm:prSet>
      <dgm:spPr/>
    </dgm:pt>
    <dgm:pt modelId="{F3EE66FF-C950-436A-9FCF-8A4671D70DB0}" type="pres">
      <dgm:prSet presAssocID="{B25E5C8F-F199-4981-9FEE-DCE6FA93D5B0}" presName="pyramid" presStyleLbl="node1" presStyleIdx="0" presStyleCnt="1"/>
      <dgm:spPr/>
    </dgm:pt>
    <dgm:pt modelId="{D4E378D3-D48F-4683-90FB-BBCDF6DF736D}" type="pres">
      <dgm:prSet presAssocID="{B25E5C8F-F199-4981-9FEE-DCE6FA93D5B0}" presName="theList" presStyleCnt="0"/>
      <dgm:spPr/>
    </dgm:pt>
    <dgm:pt modelId="{F344661A-AD84-415E-BD4A-9AA1A8587118}" type="pres">
      <dgm:prSet presAssocID="{BF5681C1-8C06-4F1A-BF14-BE8B2D1940CB}" presName="aNode" presStyleLbl="fgAcc1" presStyleIdx="0" presStyleCnt="5">
        <dgm:presLayoutVars>
          <dgm:bulletEnabled val="1"/>
        </dgm:presLayoutVars>
      </dgm:prSet>
      <dgm:spPr/>
    </dgm:pt>
    <dgm:pt modelId="{DFFF92B8-3BD4-4890-B7D4-C0B2D29F7AB0}" type="pres">
      <dgm:prSet presAssocID="{BF5681C1-8C06-4F1A-BF14-BE8B2D1940CB}" presName="aSpace" presStyleCnt="0"/>
      <dgm:spPr/>
    </dgm:pt>
    <dgm:pt modelId="{BF914808-F426-47A4-89D2-13D088E1DE74}" type="pres">
      <dgm:prSet presAssocID="{E60D4BB5-55CA-4DD3-A701-D4E3D7D7D806}" presName="aNode" presStyleLbl="fgAcc1" presStyleIdx="1" presStyleCnt="5">
        <dgm:presLayoutVars>
          <dgm:bulletEnabled val="1"/>
        </dgm:presLayoutVars>
      </dgm:prSet>
      <dgm:spPr/>
    </dgm:pt>
    <dgm:pt modelId="{7D925C82-FDC5-44D0-9BEF-0B72C9019E8E}" type="pres">
      <dgm:prSet presAssocID="{E60D4BB5-55CA-4DD3-A701-D4E3D7D7D806}" presName="aSpace" presStyleCnt="0"/>
      <dgm:spPr/>
    </dgm:pt>
    <dgm:pt modelId="{E3E593D9-A57B-44AD-946D-53CAEEAF964D}" type="pres">
      <dgm:prSet presAssocID="{CCE5ED8B-C1BF-4223-BD25-246069F71CE1}" presName="aNode" presStyleLbl="fgAcc1" presStyleIdx="2" presStyleCnt="5" custLinFactY="100000" custLinFactNeighborX="-146" custLinFactNeighborY="112930">
        <dgm:presLayoutVars>
          <dgm:bulletEnabled val="1"/>
        </dgm:presLayoutVars>
      </dgm:prSet>
      <dgm:spPr/>
    </dgm:pt>
    <dgm:pt modelId="{3B4F0A46-A393-4C48-AE4C-4D411DCDC7C9}" type="pres">
      <dgm:prSet presAssocID="{CCE5ED8B-C1BF-4223-BD25-246069F71CE1}" presName="aSpace" presStyleCnt="0"/>
      <dgm:spPr/>
    </dgm:pt>
    <dgm:pt modelId="{7585FD3F-8549-4ECF-9451-EAD986391B82}" type="pres">
      <dgm:prSet presAssocID="{9FFC2A8E-3B44-4A75-9AC0-249B73863BE6}" presName="aNode" presStyleLbl="fgAcc1" presStyleIdx="3" presStyleCnt="5" custLinFactY="-100000" custLinFactNeighborX="-146" custLinFactNeighborY="-112929">
        <dgm:presLayoutVars>
          <dgm:bulletEnabled val="1"/>
        </dgm:presLayoutVars>
      </dgm:prSet>
      <dgm:spPr/>
    </dgm:pt>
    <dgm:pt modelId="{8DE8455E-A543-4F02-B82A-5FFA4D39BC04}" type="pres">
      <dgm:prSet presAssocID="{9FFC2A8E-3B44-4A75-9AC0-249B73863BE6}" presName="aSpace" presStyleCnt="0"/>
      <dgm:spPr/>
    </dgm:pt>
    <dgm:pt modelId="{8303C5AD-2C1E-421F-8494-67B3F48501AD}" type="pres">
      <dgm:prSet presAssocID="{3221CA29-8FA8-40FA-AE75-FE88FB2A11C0}" presName="aNode" presStyleLbl="fgAcc1" presStyleIdx="4" presStyleCnt="5">
        <dgm:presLayoutVars>
          <dgm:bulletEnabled val="1"/>
        </dgm:presLayoutVars>
      </dgm:prSet>
      <dgm:spPr/>
    </dgm:pt>
    <dgm:pt modelId="{0E0B235D-6C10-417C-9C78-77C41512DD7E}" type="pres">
      <dgm:prSet presAssocID="{3221CA29-8FA8-40FA-AE75-FE88FB2A11C0}" presName="aSpace" presStyleCnt="0"/>
      <dgm:spPr/>
    </dgm:pt>
  </dgm:ptLst>
  <dgm:cxnLst>
    <dgm:cxn modelId="{D9CEA819-1F9F-4227-B90D-8577EB6A7961}" srcId="{B25E5C8F-F199-4981-9FEE-DCE6FA93D5B0}" destId="{9FFC2A8E-3B44-4A75-9AC0-249B73863BE6}" srcOrd="3" destOrd="0" parTransId="{4788610A-683E-4E07-AD4B-2DB66A76AFEF}" sibTransId="{BE361B0B-0C1B-4D7B-8E33-A7B91E1DAC44}"/>
    <dgm:cxn modelId="{C0BDF826-BA08-4C5B-AAA2-921EC9B53C2D}" srcId="{B25E5C8F-F199-4981-9FEE-DCE6FA93D5B0}" destId="{CCE5ED8B-C1BF-4223-BD25-246069F71CE1}" srcOrd="2" destOrd="0" parTransId="{C2976BD7-E388-41D4-ABE5-F8A96ADAEFC5}" sibTransId="{684AA6DF-0184-4C4D-A1E3-8823BC3ECF3A}"/>
    <dgm:cxn modelId="{5A1E673B-1232-477A-8BAB-11BB3611068F}" srcId="{B25E5C8F-F199-4981-9FEE-DCE6FA93D5B0}" destId="{E60D4BB5-55CA-4DD3-A701-D4E3D7D7D806}" srcOrd="1" destOrd="0" parTransId="{7A3CD02E-E649-4C4D-83BD-46380E4D7BC5}" sibTransId="{EF6E6D80-7CF5-46F4-8173-3718F34565B7}"/>
    <dgm:cxn modelId="{EB3FF35F-1187-485F-A7DA-755595CD975D}" type="presOf" srcId="{9FFC2A8E-3B44-4A75-9AC0-249B73863BE6}" destId="{7585FD3F-8549-4ECF-9451-EAD986391B82}" srcOrd="0" destOrd="0" presId="urn:microsoft.com/office/officeart/2005/8/layout/pyramid2"/>
    <dgm:cxn modelId="{C4FEDC8B-F432-4A54-8B81-77392113D7B6}" type="presOf" srcId="{B25E5C8F-F199-4981-9FEE-DCE6FA93D5B0}" destId="{80731C84-76F7-4CB0-84E0-629D19CA47F1}" srcOrd="0" destOrd="0" presId="urn:microsoft.com/office/officeart/2005/8/layout/pyramid2"/>
    <dgm:cxn modelId="{91C8C194-7E39-4276-81A7-0840FB27605C}" srcId="{B25E5C8F-F199-4981-9FEE-DCE6FA93D5B0}" destId="{BF5681C1-8C06-4F1A-BF14-BE8B2D1940CB}" srcOrd="0" destOrd="0" parTransId="{D3512F98-493B-430A-864E-D2DC320A053B}" sibTransId="{15CC1D47-2F1A-46E5-8175-A7C8403DC22C}"/>
    <dgm:cxn modelId="{D418E5A8-B859-4B14-9205-4D52198FC7FB}" type="presOf" srcId="{BF5681C1-8C06-4F1A-BF14-BE8B2D1940CB}" destId="{F344661A-AD84-415E-BD4A-9AA1A8587118}" srcOrd="0" destOrd="0" presId="urn:microsoft.com/office/officeart/2005/8/layout/pyramid2"/>
    <dgm:cxn modelId="{5E44D1D9-A954-44A1-9BFB-636B48CB3219}" type="presOf" srcId="{E60D4BB5-55CA-4DD3-A701-D4E3D7D7D806}" destId="{BF914808-F426-47A4-89D2-13D088E1DE74}" srcOrd="0" destOrd="0" presId="urn:microsoft.com/office/officeart/2005/8/layout/pyramid2"/>
    <dgm:cxn modelId="{9222ECDA-74C6-489A-B3C1-B859CEEF93F5}" type="presOf" srcId="{3221CA29-8FA8-40FA-AE75-FE88FB2A11C0}" destId="{8303C5AD-2C1E-421F-8494-67B3F48501AD}" srcOrd="0" destOrd="0" presId="urn:microsoft.com/office/officeart/2005/8/layout/pyramid2"/>
    <dgm:cxn modelId="{B86036DB-A913-44B2-B377-866498F35F8D}" srcId="{B25E5C8F-F199-4981-9FEE-DCE6FA93D5B0}" destId="{3221CA29-8FA8-40FA-AE75-FE88FB2A11C0}" srcOrd="4" destOrd="0" parTransId="{454E61E4-92A7-4DA3-A89E-DEEC2C7A6A7D}" sibTransId="{BF0BA4F9-DE73-448A-9B38-D4430B0C46CC}"/>
    <dgm:cxn modelId="{F452A1EF-5AE7-4504-8F9C-CADD451223E6}" type="presOf" srcId="{CCE5ED8B-C1BF-4223-BD25-246069F71CE1}" destId="{E3E593D9-A57B-44AD-946D-53CAEEAF964D}" srcOrd="0" destOrd="0" presId="urn:microsoft.com/office/officeart/2005/8/layout/pyramid2"/>
    <dgm:cxn modelId="{DE27BF10-46D5-4BC7-9119-5817BCC7854C}" type="presParOf" srcId="{80731C84-76F7-4CB0-84E0-629D19CA47F1}" destId="{F3EE66FF-C950-436A-9FCF-8A4671D70DB0}" srcOrd="0" destOrd="0" presId="urn:microsoft.com/office/officeart/2005/8/layout/pyramid2"/>
    <dgm:cxn modelId="{1DAF5DBB-862A-4F59-8682-F827B79473EF}" type="presParOf" srcId="{80731C84-76F7-4CB0-84E0-629D19CA47F1}" destId="{D4E378D3-D48F-4683-90FB-BBCDF6DF736D}" srcOrd="1" destOrd="0" presId="urn:microsoft.com/office/officeart/2005/8/layout/pyramid2"/>
    <dgm:cxn modelId="{74CEC6C4-76B3-4F9D-967A-ECCD4E06A8B2}" type="presParOf" srcId="{D4E378D3-D48F-4683-90FB-BBCDF6DF736D}" destId="{F344661A-AD84-415E-BD4A-9AA1A8587118}" srcOrd="0" destOrd="0" presId="urn:microsoft.com/office/officeart/2005/8/layout/pyramid2"/>
    <dgm:cxn modelId="{9BB77BA0-D528-4DB2-9294-B748E1F4D4F1}" type="presParOf" srcId="{D4E378D3-D48F-4683-90FB-BBCDF6DF736D}" destId="{DFFF92B8-3BD4-4890-B7D4-C0B2D29F7AB0}" srcOrd="1" destOrd="0" presId="urn:microsoft.com/office/officeart/2005/8/layout/pyramid2"/>
    <dgm:cxn modelId="{8E69694C-A686-405C-AED2-C842025614F6}" type="presParOf" srcId="{D4E378D3-D48F-4683-90FB-BBCDF6DF736D}" destId="{BF914808-F426-47A4-89D2-13D088E1DE74}" srcOrd="2" destOrd="0" presId="urn:microsoft.com/office/officeart/2005/8/layout/pyramid2"/>
    <dgm:cxn modelId="{B9F03B5F-063D-433B-93A1-26459275477E}" type="presParOf" srcId="{D4E378D3-D48F-4683-90FB-BBCDF6DF736D}" destId="{7D925C82-FDC5-44D0-9BEF-0B72C9019E8E}" srcOrd="3" destOrd="0" presId="urn:microsoft.com/office/officeart/2005/8/layout/pyramid2"/>
    <dgm:cxn modelId="{95EA607D-30C6-4D3D-877D-A23A0FD813FD}" type="presParOf" srcId="{D4E378D3-D48F-4683-90FB-BBCDF6DF736D}" destId="{E3E593D9-A57B-44AD-946D-53CAEEAF964D}" srcOrd="4" destOrd="0" presId="urn:microsoft.com/office/officeart/2005/8/layout/pyramid2"/>
    <dgm:cxn modelId="{C8BFB78A-2C2E-4478-A2E2-15CE1C592E0A}" type="presParOf" srcId="{D4E378D3-D48F-4683-90FB-BBCDF6DF736D}" destId="{3B4F0A46-A393-4C48-AE4C-4D411DCDC7C9}" srcOrd="5" destOrd="0" presId="urn:microsoft.com/office/officeart/2005/8/layout/pyramid2"/>
    <dgm:cxn modelId="{4616118C-1FF9-48AC-87E5-75FF40A4800A}" type="presParOf" srcId="{D4E378D3-D48F-4683-90FB-BBCDF6DF736D}" destId="{7585FD3F-8549-4ECF-9451-EAD986391B82}" srcOrd="6" destOrd="0" presId="urn:microsoft.com/office/officeart/2005/8/layout/pyramid2"/>
    <dgm:cxn modelId="{7158CC09-9A1B-41F7-A7FF-C4C3C685AC37}" type="presParOf" srcId="{D4E378D3-D48F-4683-90FB-BBCDF6DF736D}" destId="{8DE8455E-A543-4F02-B82A-5FFA4D39BC04}" srcOrd="7" destOrd="0" presId="urn:microsoft.com/office/officeart/2005/8/layout/pyramid2"/>
    <dgm:cxn modelId="{08A227EB-97C7-4B5B-A164-C74CB94F300E}" type="presParOf" srcId="{D4E378D3-D48F-4683-90FB-BBCDF6DF736D}" destId="{8303C5AD-2C1E-421F-8494-67B3F48501AD}" srcOrd="8" destOrd="0" presId="urn:microsoft.com/office/officeart/2005/8/layout/pyramid2"/>
    <dgm:cxn modelId="{9F147984-8975-4EF9-BC5C-AE6F4CE0D793}" type="presParOf" srcId="{D4E378D3-D48F-4683-90FB-BBCDF6DF736D}" destId="{0E0B235D-6C10-417C-9C78-77C41512DD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F3DF00-B770-49D0-A492-5AE54F2DFB9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A2B468-B30F-40BA-BA43-80359F3BAD4C}">
      <dgm:prSet custT="1"/>
      <dgm:spPr/>
      <dgm:t>
        <a:bodyPr/>
        <a:lstStyle/>
        <a:p>
          <a:pPr rtl="0"/>
          <a:r>
            <a:rPr lang="en-US" sz="2800" dirty="0">
              <a:latin typeface="Arial Black" pitchFamily="34" charset="0"/>
            </a:rPr>
            <a:t>(f) Dissolution rate apparatus</a:t>
          </a:r>
        </a:p>
      </dgm:t>
    </dgm:pt>
    <dgm:pt modelId="{AA0B3EE2-837B-4506-BABE-58C4869D46FA}" type="parTrans" cxnId="{EC811490-1786-458D-B573-2F8187F02F7B}">
      <dgm:prSet/>
      <dgm:spPr/>
      <dgm:t>
        <a:bodyPr/>
        <a:lstStyle/>
        <a:p>
          <a:endParaRPr lang="en-US"/>
        </a:p>
      </dgm:t>
    </dgm:pt>
    <dgm:pt modelId="{E8E08AD0-98C8-4235-8331-C06313C49DC4}" type="sibTrans" cxnId="{EC811490-1786-458D-B573-2F8187F02F7B}">
      <dgm:prSet/>
      <dgm:spPr/>
      <dgm:t>
        <a:bodyPr/>
        <a:lstStyle/>
        <a:p>
          <a:endParaRPr lang="en-US"/>
        </a:p>
      </dgm:t>
    </dgm:pt>
    <dgm:pt modelId="{9EE4E893-F06C-4B99-A6CD-CCD1E95F09D8}">
      <dgm:prSet/>
      <dgm:spPr/>
      <dgm:t>
        <a:bodyPr/>
        <a:lstStyle/>
        <a:p>
          <a:pPr rtl="0"/>
          <a:r>
            <a:rPr lang="en-US" dirty="0"/>
            <a:t>In vitro method to measure the release of drugs inside the body. </a:t>
          </a:r>
        </a:p>
      </dgm:t>
    </dgm:pt>
    <dgm:pt modelId="{99357B9A-4941-4737-82A3-54DFC24673BC}" type="parTrans" cxnId="{D87C644C-60C3-4F16-A43B-94D86512A341}">
      <dgm:prSet/>
      <dgm:spPr/>
      <dgm:t>
        <a:bodyPr/>
        <a:lstStyle/>
        <a:p>
          <a:endParaRPr lang="en-US"/>
        </a:p>
      </dgm:t>
    </dgm:pt>
    <dgm:pt modelId="{6B89B1D9-3EBB-42A5-B503-D3D223EA584E}" type="sibTrans" cxnId="{D87C644C-60C3-4F16-A43B-94D86512A341}">
      <dgm:prSet/>
      <dgm:spPr/>
      <dgm:t>
        <a:bodyPr/>
        <a:lstStyle/>
        <a:p>
          <a:endParaRPr lang="en-US"/>
        </a:p>
      </dgm:t>
    </dgm:pt>
    <dgm:pt modelId="{75899CC3-D437-4C45-8451-07DB83ACA685}">
      <dgm:prSet/>
      <dgm:spPr/>
      <dgm:t>
        <a:bodyPr/>
        <a:lstStyle/>
        <a:p>
          <a:pPr rtl="0"/>
          <a:r>
            <a:rPr lang="en-US" dirty="0"/>
            <a:t>Consist of 2-6 jars filled with buffer (0.1N </a:t>
          </a:r>
          <a:r>
            <a:rPr lang="en-US" dirty="0" err="1"/>
            <a:t>HCl</a:t>
          </a:r>
          <a:r>
            <a:rPr lang="en-US" dirty="0"/>
            <a:t>, phosphate) and the (Tablet, film or In-situ gel) is placed in the jar and a sample is taken every 10 min.</a:t>
          </a:r>
        </a:p>
      </dgm:t>
    </dgm:pt>
    <dgm:pt modelId="{5D70AA76-8889-4D20-832F-EB3B37121DB9}" type="parTrans" cxnId="{08D6D420-8D95-4518-9936-4D45429B494E}">
      <dgm:prSet/>
      <dgm:spPr/>
      <dgm:t>
        <a:bodyPr/>
        <a:lstStyle/>
        <a:p>
          <a:endParaRPr lang="en-US"/>
        </a:p>
      </dgm:t>
    </dgm:pt>
    <dgm:pt modelId="{74096039-92A3-4391-A58B-28597854423E}" type="sibTrans" cxnId="{08D6D420-8D95-4518-9936-4D45429B494E}">
      <dgm:prSet/>
      <dgm:spPr/>
      <dgm:t>
        <a:bodyPr/>
        <a:lstStyle/>
        <a:p>
          <a:endParaRPr lang="en-US"/>
        </a:p>
      </dgm:t>
    </dgm:pt>
    <dgm:pt modelId="{394680CC-37D9-4BAE-B845-A554CEF59CB7}" type="pres">
      <dgm:prSet presAssocID="{87F3DF00-B770-49D0-A492-5AE54F2DFB9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BF2D8A6-8347-4361-BFAF-3BFC0AA4172E}" type="pres">
      <dgm:prSet presAssocID="{E0A2B468-B30F-40BA-BA43-80359F3BAD4C}" presName="circle1" presStyleLbl="node1" presStyleIdx="0" presStyleCnt="3"/>
      <dgm:spPr/>
    </dgm:pt>
    <dgm:pt modelId="{E05760ED-5825-490E-9855-EB6CB3A00F37}" type="pres">
      <dgm:prSet presAssocID="{E0A2B468-B30F-40BA-BA43-80359F3BAD4C}" presName="space" presStyleCnt="0"/>
      <dgm:spPr/>
    </dgm:pt>
    <dgm:pt modelId="{BC206144-7714-4EE0-A3F3-DBB456D178F8}" type="pres">
      <dgm:prSet presAssocID="{E0A2B468-B30F-40BA-BA43-80359F3BAD4C}" presName="rect1" presStyleLbl="alignAcc1" presStyleIdx="0" presStyleCnt="3"/>
      <dgm:spPr/>
    </dgm:pt>
    <dgm:pt modelId="{7F1846B2-D8FC-4975-85CF-414E6490964F}" type="pres">
      <dgm:prSet presAssocID="{9EE4E893-F06C-4B99-A6CD-CCD1E95F09D8}" presName="vertSpace2" presStyleLbl="node1" presStyleIdx="0" presStyleCnt="3"/>
      <dgm:spPr/>
    </dgm:pt>
    <dgm:pt modelId="{6EFE2369-BEEF-47D2-BC29-40FE6CCAF599}" type="pres">
      <dgm:prSet presAssocID="{9EE4E893-F06C-4B99-A6CD-CCD1E95F09D8}" presName="circle2" presStyleLbl="node1" presStyleIdx="1" presStyleCnt="3"/>
      <dgm:spPr/>
    </dgm:pt>
    <dgm:pt modelId="{0EC78068-8D0F-4046-98AA-26C26C3DFC7E}" type="pres">
      <dgm:prSet presAssocID="{9EE4E893-F06C-4B99-A6CD-CCD1E95F09D8}" presName="rect2" presStyleLbl="alignAcc1" presStyleIdx="1" presStyleCnt="3"/>
      <dgm:spPr/>
    </dgm:pt>
    <dgm:pt modelId="{21CAFD24-52D4-4349-A61F-7347159F43AC}" type="pres">
      <dgm:prSet presAssocID="{75899CC3-D437-4C45-8451-07DB83ACA685}" presName="vertSpace3" presStyleLbl="node1" presStyleIdx="1" presStyleCnt="3"/>
      <dgm:spPr/>
    </dgm:pt>
    <dgm:pt modelId="{E3346F14-FDB8-44E1-A611-6D6FAF1A4726}" type="pres">
      <dgm:prSet presAssocID="{75899CC3-D437-4C45-8451-07DB83ACA685}" presName="circle3" presStyleLbl="node1" presStyleIdx="2" presStyleCnt="3"/>
      <dgm:spPr/>
    </dgm:pt>
    <dgm:pt modelId="{60DEA6CE-6ADB-47BB-978B-6FE08729BB94}" type="pres">
      <dgm:prSet presAssocID="{75899CC3-D437-4C45-8451-07DB83ACA685}" presName="rect3" presStyleLbl="alignAcc1" presStyleIdx="2" presStyleCnt="3"/>
      <dgm:spPr/>
    </dgm:pt>
    <dgm:pt modelId="{875676BD-354C-40EC-989B-ED340AFF867E}" type="pres">
      <dgm:prSet presAssocID="{E0A2B468-B30F-40BA-BA43-80359F3BAD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7640C36-E8BA-4A81-A0F5-C248FF7BB179}" type="pres">
      <dgm:prSet presAssocID="{9EE4E893-F06C-4B99-A6CD-CCD1E95F09D8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2820B3A6-1A6D-4317-9D8F-5F1811D9864B}" type="pres">
      <dgm:prSet presAssocID="{75899CC3-D437-4C45-8451-07DB83ACA68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08D6D420-8D95-4518-9936-4D45429B494E}" srcId="{87F3DF00-B770-49D0-A492-5AE54F2DFB9A}" destId="{75899CC3-D437-4C45-8451-07DB83ACA685}" srcOrd="2" destOrd="0" parTransId="{5D70AA76-8889-4D20-832F-EB3B37121DB9}" sibTransId="{74096039-92A3-4391-A58B-28597854423E}"/>
    <dgm:cxn modelId="{4408FC33-2AA1-4B6C-AC94-B50B45743848}" type="presOf" srcId="{75899CC3-D437-4C45-8451-07DB83ACA685}" destId="{2820B3A6-1A6D-4317-9D8F-5F1811D9864B}" srcOrd="1" destOrd="0" presId="urn:microsoft.com/office/officeart/2005/8/layout/target3"/>
    <dgm:cxn modelId="{7CF7F54B-08E5-4C86-B1DE-FE0F691D03A4}" type="presOf" srcId="{75899CC3-D437-4C45-8451-07DB83ACA685}" destId="{60DEA6CE-6ADB-47BB-978B-6FE08729BB94}" srcOrd="0" destOrd="0" presId="urn:microsoft.com/office/officeart/2005/8/layout/target3"/>
    <dgm:cxn modelId="{D87C644C-60C3-4F16-A43B-94D86512A341}" srcId="{87F3DF00-B770-49D0-A492-5AE54F2DFB9A}" destId="{9EE4E893-F06C-4B99-A6CD-CCD1E95F09D8}" srcOrd="1" destOrd="0" parTransId="{99357B9A-4941-4737-82A3-54DFC24673BC}" sibTransId="{6B89B1D9-3EBB-42A5-B503-D3D223EA584E}"/>
    <dgm:cxn modelId="{906E377C-6244-4807-ADBC-648BF0C0BBBD}" type="presOf" srcId="{87F3DF00-B770-49D0-A492-5AE54F2DFB9A}" destId="{394680CC-37D9-4BAE-B845-A554CEF59CB7}" srcOrd="0" destOrd="0" presId="urn:microsoft.com/office/officeart/2005/8/layout/target3"/>
    <dgm:cxn modelId="{EC811490-1786-458D-B573-2F8187F02F7B}" srcId="{87F3DF00-B770-49D0-A492-5AE54F2DFB9A}" destId="{E0A2B468-B30F-40BA-BA43-80359F3BAD4C}" srcOrd="0" destOrd="0" parTransId="{AA0B3EE2-837B-4506-BABE-58C4869D46FA}" sibTransId="{E8E08AD0-98C8-4235-8331-C06313C49DC4}"/>
    <dgm:cxn modelId="{290438A5-40F9-45AD-93C2-7679C02DF164}" type="presOf" srcId="{E0A2B468-B30F-40BA-BA43-80359F3BAD4C}" destId="{875676BD-354C-40EC-989B-ED340AFF867E}" srcOrd="1" destOrd="0" presId="urn:microsoft.com/office/officeart/2005/8/layout/target3"/>
    <dgm:cxn modelId="{AC32FBD1-2D2C-4D21-8F99-38B66B2A958B}" type="presOf" srcId="{9EE4E893-F06C-4B99-A6CD-CCD1E95F09D8}" destId="{27640C36-E8BA-4A81-A0F5-C248FF7BB179}" srcOrd="1" destOrd="0" presId="urn:microsoft.com/office/officeart/2005/8/layout/target3"/>
    <dgm:cxn modelId="{3B86DBD2-C532-4B8D-A9F7-F413B8682667}" type="presOf" srcId="{E0A2B468-B30F-40BA-BA43-80359F3BAD4C}" destId="{BC206144-7714-4EE0-A3F3-DBB456D178F8}" srcOrd="0" destOrd="0" presId="urn:microsoft.com/office/officeart/2005/8/layout/target3"/>
    <dgm:cxn modelId="{72CF63E3-9207-45D9-A770-1D6A0065428A}" type="presOf" srcId="{9EE4E893-F06C-4B99-A6CD-CCD1E95F09D8}" destId="{0EC78068-8D0F-4046-98AA-26C26C3DFC7E}" srcOrd="0" destOrd="0" presId="urn:microsoft.com/office/officeart/2005/8/layout/target3"/>
    <dgm:cxn modelId="{35E10CE9-2998-4740-B465-6B1092CE0FB1}" type="presParOf" srcId="{394680CC-37D9-4BAE-B845-A554CEF59CB7}" destId="{1BF2D8A6-8347-4361-BFAF-3BFC0AA4172E}" srcOrd="0" destOrd="0" presId="urn:microsoft.com/office/officeart/2005/8/layout/target3"/>
    <dgm:cxn modelId="{1CF0BD80-17EF-4A2F-823E-5971CAF642BF}" type="presParOf" srcId="{394680CC-37D9-4BAE-B845-A554CEF59CB7}" destId="{E05760ED-5825-490E-9855-EB6CB3A00F37}" srcOrd="1" destOrd="0" presId="urn:microsoft.com/office/officeart/2005/8/layout/target3"/>
    <dgm:cxn modelId="{FBF9D5A8-C393-4666-906E-3ACF1886864A}" type="presParOf" srcId="{394680CC-37D9-4BAE-B845-A554CEF59CB7}" destId="{BC206144-7714-4EE0-A3F3-DBB456D178F8}" srcOrd="2" destOrd="0" presId="urn:microsoft.com/office/officeart/2005/8/layout/target3"/>
    <dgm:cxn modelId="{4DC22FE6-D764-4421-B40D-89146502285A}" type="presParOf" srcId="{394680CC-37D9-4BAE-B845-A554CEF59CB7}" destId="{7F1846B2-D8FC-4975-85CF-414E6490964F}" srcOrd="3" destOrd="0" presId="urn:microsoft.com/office/officeart/2005/8/layout/target3"/>
    <dgm:cxn modelId="{A605A30A-F386-4243-9AE2-920A2E0452EF}" type="presParOf" srcId="{394680CC-37D9-4BAE-B845-A554CEF59CB7}" destId="{6EFE2369-BEEF-47D2-BC29-40FE6CCAF599}" srcOrd="4" destOrd="0" presId="urn:microsoft.com/office/officeart/2005/8/layout/target3"/>
    <dgm:cxn modelId="{BF22463B-9E92-4447-9B1A-A83A3D5A765D}" type="presParOf" srcId="{394680CC-37D9-4BAE-B845-A554CEF59CB7}" destId="{0EC78068-8D0F-4046-98AA-26C26C3DFC7E}" srcOrd="5" destOrd="0" presId="urn:microsoft.com/office/officeart/2005/8/layout/target3"/>
    <dgm:cxn modelId="{2F481AE7-9063-46E9-9BF7-D56045750423}" type="presParOf" srcId="{394680CC-37D9-4BAE-B845-A554CEF59CB7}" destId="{21CAFD24-52D4-4349-A61F-7347159F43AC}" srcOrd="6" destOrd="0" presId="urn:microsoft.com/office/officeart/2005/8/layout/target3"/>
    <dgm:cxn modelId="{56673E41-A598-43B4-8CEF-ADDEE6405F32}" type="presParOf" srcId="{394680CC-37D9-4BAE-B845-A554CEF59CB7}" destId="{E3346F14-FDB8-44E1-A611-6D6FAF1A4726}" srcOrd="7" destOrd="0" presId="urn:microsoft.com/office/officeart/2005/8/layout/target3"/>
    <dgm:cxn modelId="{068AAC44-A333-4ED1-8076-98A84F0553B3}" type="presParOf" srcId="{394680CC-37D9-4BAE-B845-A554CEF59CB7}" destId="{60DEA6CE-6ADB-47BB-978B-6FE08729BB94}" srcOrd="8" destOrd="0" presId="urn:microsoft.com/office/officeart/2005/8/layout/target3"/>
    <dgm:cxn modelId="{5231DB98-EFB6-4EFE-B10B-EDDC373B7BA4}" type="presParOf" srcId="{394680CC-37D9-4BAE-B845-A554CEF59CB7}" destId="{875676BD-354C-40EC-989B-ED340AFF867E}" srcOrd="9" destOrd="0" presId="urn:microsoft.com/office/officeart/2005/8/layout/target3"/>
    <dgm:cxn modelId="{BD4E1D2D-588F-4755-B51A-2B3CFFFC9907}" type="presParOf" srcId="{394680CC-37D9-4BAE-B845-A554CEF59CB7}" destId="{27640C36-E8BA-4A81-A0F5-C248FF7BB179}" srcOrd="10" destOrd="0" presId="urn:microsoft.com/office/officeart/2005/8/layout/target3"/>
    <dgm:cxn modelId="{066C7000-0CE0-4C83-84F9-2DBDFA561C1A}" type="presParOf" srcId="{394680CC-37D9-4BAE-B845-A554CEF59CB7}" destId="{2820B3A6-1A6D-4317-9D8F-5F1811D986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0813FA-9876-4CCE-8D19-BB5D8108E6C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86E86A-41EF-4DEC-9AA1-B8361AECB3E3}">
      <dgm:prSet/>
      <dgm:spPr/>
      <dgm:t>
        <a:bodyPr/>
        <a:lstStyle/>
        <a:p>
          <a:pPr rtl="0"/>
          <a:r>
            <a:rPr lang="en-US" dirty="0">
              <a:latin typeface="Aharoni" pitchFamily="2" charset="-79"/>
              <a:cs typeface="Aharoni" pitchFamily="2" charset="-79"/>
            </a:rPr>
            <a:t>Three roller mill. </a:t>
          </a:r>
        </a:p>
      </dgm:t>
    </dgm:pt>
    <dgm:pt modelId="{C8DE4F3F-E012-4780-A73F-66C191F2E098}" type="parTrans" cxnId="{CAF599BC-64EC-4268-9074-0506ACAC604C}">
      <dgm:prSet/>
      <dgm:spPr/>
      <dgm:t>
        <a:bodyPr/>
        <a:lstStyle/>
        <a:p>
          <a:endParaRPr lang="en-US"/>
        </a:p>
      </dgm:t>
    </dgm:pt>
    <dgm:pt modelId="{CB20E3AA-DFE6-46FE-80BC-BA8BED60B884}" type="sibTrans" cxnId="{CAF599BC-64EC-4268-9074-0506ACAC604C}">
      <dgm:prSet/>
      <dgm:spPr/>
      <dgm:t>
        <a:bodyPr/>
        <a:lstStyle/>
        <a:p>
          <a:endParaRPr lang="en-US"/>
        </a:p>
      </dgm:t>
    </dgm:pt>
    <dgm:pt modelId="{20C6A0C8-255B-40B1-AF15-60410A983D88}">
      <dgm:prSet/>
      <dgm:spPr/>
      <dgm:t>
        <a:bodyPr/>
        <a:lstStyle/>
        <a:p>
          <a:pPr rtl="0"/>
          <a:r>
            <a:rPr lang="en-US" dirty="0">
              <a:latin typeface="Aharoni" pitchFamily="2" charset="-79"/>
              <a:cs typeface="Aharoni" pitchFamily="2" charset="-79"/>
            </a:rPr>
            <a:t>Ointment agitator (Filler).</a:t>
          </a:r>
        </a:p>
      </dgm:t>
    </dgm:pt>
    <dgm:pt modelId="{D0B2B517-6195-4D33-A96C-9AC9E74AEFCA}" type="parTrans" cxnId="{C49F36FC-8FEE-49A1-8E42-DC0D169B8618}">
      <dgm:prSet/>
      <dgm:spPr/>
      <dgm:t>
        <a:bodyPr/>
        <a:lstStyle/>
        <a:p>
          <a:endParaRPr lang="en-US"/>
        </a:p>
      </dgm:t>
    </dgm:pt>
    <dgm:pt modelId="{4F06F679-268B-42EE-876E-29B897EBA126}" type="sibTrans" cxnId="{C49F36FC-8FEE-49A1-8E42-DC0D169B8618}">
      <dgm:prSet/>
      <dgm:spPr/>
      <dgm:t>
        <a:bodyPr/>
        <a:lstStyle/>
        <a:p>
          <a:endParaRPr lang="en-US"/>
        </a:p>
      </dgm:t>
    </dgm:pt>
    <dgm:pt modelId="{8AC845AB-AB38-4DD9-94B3-D464223605E8}">
      <dgm:prSet/>
      <dgm:spPr/>
      <dgm:t>
        <a:bodyPr/>
        <a:lstStyle/>
        <a:p>
          <a:pPr rtl="0"/>
          <a:r>
            <a:rPr lang="en-US" dirty="0">
              <a:latin typeface="Aharoni" pitchFamily="2" charset="-79"/>
              <a:cs typeface="Aharoni" pitchFamily="2" charset="-79"/>
            </a:rPr>
            <a:t>Collapsible closer (to close the tubes).</a:t>
          </a:r>
        </a:p>
      </dgm:t>
    </dgm:pt>
    <dgm:pt modelId="{3A4A1835-ECAC-4AEA-8EA0-0128B2616933}" type="parTrans" cxnId="{7F445034-440F-43DF-B26E-D9EB0ED0BCD4}">
      <dgm:prSet/>
      <dgm:spPr/>
      <dgm:t>
        <a:bodyPr/>
        <a:lstStyle/>
        <a:p>
          <a:endParaRPr lang="en-US"/>
        </a:p>
      </dgm:t>
    </dgm:pt>
    <dgm:pt modelId="{6AA18087-3D14-4BD3-BC68-3019D8521FAE}" type="sibTrans" cxnId="{7F445034-440F-43DF-B26E-D9EB0ED0BCD4}">
      <dgm:prSet/>
      <dgm:spPr/>
      <dgm:t>
        <a:bodyPr/>
        <a:lstStyle/>
        <a:p>
          <a:endParaRPr lang="en-US"/>
        </a:p>
      </dgm:t>
    </dgm:pt>
    <dgm:pt modelId="{2C0873BC-AC00-4491-8A98-F7800BDF0235}" type="pres">
      <dgm:prSet presAssocID="{520813FA-9876-4CCE-8D19-BB5D8108E6CD}" presName="composite" presStyleCnt="0">
        <dgm:presLayoutVars>
          <dgm:chMax val="5"/>
          <dgm:dir/>
          <dgm:resizeHandles val="exact"/>
        </dgm:presLayoutVars>
      </dgm:prSet>
      <dgm:spPr/>
    </dgm:pt>
    <dgm:pt modelId="{14BD9C1D-E9D8-4A0B-A6DE-668ED0D1100B}" type="pres">
      <dgm:prSet presAssocID="{1E86E86A-41EF-4DEC-9AA1-B8361AECB3E3}" presName="circle1" presStyleLbl="lnNode1" presStyleIdx="0" presStyleCnt="3"/>
      <dgm:spPr/>
    </dgm:pt>
    <dgm:pt modelId="{A423C3B7-EE15-46B5-9894-204169392166}" type="pres">
      <dgm:prSet presAssocID="{1E86E86A-41EF-4DEC-9AA1-B8361AECB3E3}" presName="text1" presStyleLbl="revTx" presStyleIdx="0" presStyleCnt="3">
        <dgm:presLayoutVars>
          <dgm:bulletEnabled val="1"/>
        </dgm:presLayoutVars>
      </dgm:prSet>
      <dgm:spPr/>
    </dgm:pt>
    <dgm:pt modelId="{E7160B77-DC8D-4837-BA1D-009DAD146B24}" type="pres">
      <dgm:prSet presAssocID="{1E86E86A-41EF-4DEC-9AA1-B8361AECB3E3}" presName="line1" presStyleLbl="callout" presStyleIdx="0" presStyleCnt="6"/>
      <dgm:spPr/>
    </dgm:pt>
    <dgm:pt modelId="{97A47377-CD78-455A-903E-61F4394F96C7}" type="pres">
      <dgm:prSet presAssocID="{1E86E86A-41EF-4DEC-9AA1-B8361AECB3E3}" presName="d1" presStyleLbl="callout" presStyleIdx="1" presStyleCnt="6"/>
      <dgm:spPr/>
    </dgm:pt>
    <dgm:pt modelId="{6AF89832-6090-434E-8D7B-FD45012EAA78}" type="pres">
      <dgm:prSet presAssocID="{20C6A0C8-255B-40B1-AF15-60410A983D88}" presName="circle2" presStyleLbl="lnNode1" presStyleIdx="1" presStyleCnt="3"/>
      <dgm:spPr/>
    </dgm:pt>
    <dgm:pt modelId="{6BD065CA-8E87-463F-8A2E-55E84EF18474}" type="pres">
      <dgm:prSet presAssocID="{20C6A0C8-255B-40B1-AF15-60410A983D88}" presName="text2" presStyleLbl="revTx" presStyleIdx="1" presStyleCnt="3">
        <dgm:presLayoutVars>
          <dgm:bulletEnabled val="1"/>
        </dgm:presLayoutVars>
      </dgm:prSet>
      <dgm:spPr/>
    </dgm:pt>
    <dgm:pt modelId="{A19634C9-6EE6-4B95-A547-4ED029666A50}" type="pres">
      <dgm:prSet presAssocID="{20C6A0C8-255B-40B1-AF15-60410A983D88}" presName="line2" presStyleLbl="callout" presStyleIdx="2" presStyleCnt="6"/>
      <dgm:spPr/>
    </dgm:pt>
    <dgm:pt modelId="{C11D3A00-A00F-42E1-9760-51BDBE049998}" type="pres">
      <dgm:prSet presAssocID="{20C6A0C8-255B-40B1-AF15-60410A983D88}" presName="d2" presStyleLbl="callout" presStyleIdx="3" presStyleCnt="6"/>
      <dgm:spPr/>
    </dgm:pt>
    <dgm:pt modelId="{45648AEB-8E15-4CA3-86D0-C80BC5628E4C}" type="pres">
      <dgm:prSet presAssocID="{8AC845AB-AB38-4DD9-94B3-D464223605E8}" presName="circle3" presStyleLbl="lnNode1" presStyleIdx="2" presStyleCnt="3"/>
      <dgm:spPr/>
    </dgm:pt>
    <dgm:pt modelId="{E16A0CBF-0321-4B6F-AC10-5B90CADF50B3}" type="pres">
      <dgm:prSet presAssocID="{8AC845AB-AB38-4DD9-94B3-D464223605E8}" presName="text3" presStyleLbl="revTx" presStyleIdx="2" presStyleCnt="3">
        <dgm:presLayoutVars>
          <dgm:bulletEnabled val="1"/>
        </dgm:presLayoutVars>
      </dgm:prSet>
      <dgm:spPr/>
    </dgm:pt>
    <dgm:pt modelId="{5A163EAF-69DE-40F0-A132-E98FC7E9C13C}" type="pres">
      <dgm:prSet presAssocID="{8AC845AB-AB38-4DD9-94B3-D464223605E8}" presName="line3" presStyleLbl="callout" presStyleIdx="4" presStyleCnt="6"/>
      <dgm:spPr/>
    </dgm:pt>
    <dgm:pt modelId="{1F2034BD-1361-4E10-A957-51C9F17EF567}" type="pres">
      <dgm:prSet presAssocID="{8AC845AB-AB38-4DD9-94B3-D464223605E8}" presName="d3" presStyleLbl="callout" presStyleIdx="5" presStyleCnt="6"/>
      <dgm:spPr/>
    </dgm:pt>
  </dgm:ptLst>
  <dgm:cxnLst>
    <dgm:cxn modelId="{7F445034-440F-43DF-B26E-D9EB0ED0BCD4}" srcId="{520813FA-9876-4CCE-8D19-BB5D8108E6CD}" destId="{8AC845AB-AB38-4DD9-94B3-D464223605E8}" srcOrd="2" destOrd="0" parTransId="{3A4A1835-ECAC-4AEA-8EA0-0128B2616933}" sibTransId="{6AA18087-3D14-4BD3-BC68-3019D8521FAE}"/>
    <dgm:cxn modelId="{1E915B75-9B8A-49FC-8317-A14FD6855AE3}" type="presOf" srcId="{20C6A0C8-255B-40B1-AF15-60410A983D88}" destId="{6BD065CA-8E87-463F-8A2E-55E84EF18474}" srcOrd="0" destOrd="0" presId="urn:microsoft.com/office/officeart/2005/8/layout/target1"/>
    <dgm:cxn modelId="{7332B375-234E-4E46-A7D4-C93B5A3EEF20}" type="presOf" srcId="{520813FA-9876-4CCE-8D19-BB5D8108E6CD}" destId="{2C0873BC-AC00-4491-8A98-F7800BDF0235}" srcOrd="0" destOrd="0" presId="urn:microsoft.com/office/officeart/2005/8/layout/target1"/>
    <dgm:cxn modelId="{048FB897-4AF9-4DE6-AEC8-5210BCE16FB7}" type="presOf" srcId="{8AC845AB-AB38-4DD9-94B3-D464223605E8}" destId="{E16A0CBF-0321-4B6F-AC10-5B90CADF50B3}" srcOrd="0" destOrd="0" presId="urn:microsoft.com/office/officeart/2005/8/layout/target1"/>
    <dgm:cxn modelId="{CAF599BC-64EC-4268-9074-0506ACAC604C}" srcId="{520813FA-9876-4CCE-8D19-BB5D8108E6CD}" destId="{1E86E86A-41EF-4DEC-9AA1-B8361AECB3E3}" srcOrd="0" destOrd="0" parTransId="{C8DE4F3F-E012-4780-A73F-66C191F2E098}" sibTransId="{CB20E3AA-DFE6-46FE-80BC-BA8BED60B884}"/>
    <dgm:cxn modelId="{8D0186DD-DCBA-47F3-B4D6-38F1C741AAA6}" type="presOf" srcId="{1E86E86A-41EF-4DEC-9AA1-B8361AECB3E3}" destId="{A423C3B7-EE15-46B5-9894-204169392166}" srcOrd="0" destOrd="0" presId="urn:microsoft.com/office/officeart/2005/8/layout/target1"/>
    <dgm:cxn modelId="{C49F36FC-8FEE-49A1-8E42-DC0D169B8618}" srcId="{520813FA-9876-4CCE-8D19-BB5D8108E6CD}" destId="{20C6A0C8-255B-40B1-AF15-60410A983D88}" srcOrd="1" destOrd="0" parTransId="{D0B2B517-6195-4D33-A96C-9AC9E74AEFCA}" sibTransId="{4F06F679-268B-42EE-876E-29B897EBA126}"/>
    <dgm:cxn modelId="{73ECE5F0-1334-4535-9D4D-A07D6FB57F07}" type="presParOf" srcId="{2C0873BC-AC00-4491-8A98-F7800BDF0235}" destId="{14BD9C1D-E9D8-4A0B-A6DE-668ED0D1100B}" srcOrd="0" destOrd="0" presId="urn:microsoft.com/office/officeart/2005/8/layout/target1"/>
    <dgm:cxn modelId="{970054F1-BD01-47FB-8E4B-F3EEB47470C3}" type="presParOf" srcId="{2C0873BC-AC00-4491-8A98-F7800BDF0235}" destId="{A423C3B7-EE15-46B5-9894-204169392166}" srcOrd="1" destOrd="0" presId="urn:microsoft.com/office/officeart/2005/8/layout/target1"/>
    <dgm:cxn modelId="{E1F7952C-FA41-4775-9B77-D9DD7F123BEC}" type="presParOf" srcId="{2C0873BC-AC00-4491-8A98-F7800BDF0235}" destId="{E7160B77-DC8D-4837-BA1D-009DAD146B24}" srcOrd="2" destOrd="0" presId="urn:microsoft.com/office/officeart/2005/8/layout/target1"/>
    <dgm:cxn modelId="{C9B2D70A-2D75-4F13-A653-5F76EEA66FBC}" type="presParOf" srcId="{2C0873BC-AC00-4491-8A98-F7800BDF0235}" destId="{97A47377-CD78-455A-903E-61F4394F96C7}" srcOrd="3" destOrd="0" presId="urn:microsoft.com/office/officeart/2005/8/layout/target1"/>
    <dgm:cxn modelId="{E270D7F1-2EA8-4B6E-B71A-36AE9D94B962}" type="presParOf" srcId="{2C0873BC-AC00-4491-8A98-F7800BDF0235}" destId="{6AF89832-6090-434E-8D7B-FD45012EAA78}" srcOrd="4" destOrd="0" presId="urn:microsoft.com/office/officeart/2005/8/layout/target1"/>
    <dgm:cxn modelId="{748180AD-803B-4490-8E2B-9A51F83D3C32}" type="presParOf" srcId="{2C0873BC-AC00-4491-8A98-F7800BDF0235}" destId="{6BD065CA-8E87-463F-8A2E-55E84EF18474}" srcOrd="5" destOrd="0" presId="urn:microsoft.com/office/officeart/2005/8/layout/target1"/>
    <dgm:cxn modelId="{878960A0-7300-4E0D-9D4B-87FED94D8084}" type="presParOf" srcId="{2C0873BC-AC00-4491-8A98-F7800BDF0235}" destId="{A19634C9-6EE6-4B95-A547-4ED029666A50}" srcOrd="6" destOrd="0" presId="urn:microsoft.com/office/officeart/2005/8/layout/target1"/>
    <dgm:cxn modelId="{C839CB86-9EDB-44C7-A04C-E49A064CF17E}" type="presParOf" srcId="{2C0873BC-AC00-4491-8A98-F7800BDF0235}" destId="{C11D3A00-A00F-42E1-9760-51BDBE049998}" srcOrd="7" destOrd="0" presId="urn:microsoft.com/office/officeart/2005/8/layout/target1"/>
    <dgm:cxn modelId="{86A649BE-B9B5-4F1D-A349-9A8C628D3EBC}" type="presParOf" srcId="{2C0873BC-AC00-4491-8A98-F7800BDF0235}" destId="{45648AEB-8E15-4CA3-86D0-C80BC5628E4C}" srcOrd="8" destOrd="0" presId="urn:microsoft.com/office/officeart/2005/8/layout/target1"/>
    <dgm:cxn modelId="{3436F08F-D62F-4155-A3B0-A4C4B26F3A7C}" type="presParOf" srcId="{2C0873BC-AC00-4491-8A98-F7800BDF0235}" destId="{E16A0CBF-0321-4B6F-AC10-5B90CADF50B3}" srcOrd="9" destOrd="0" presId="urn:microsoft.com/office/officeart/2005/8/layout/target1"/>
    <dgm:cxn modelId="{B4BC5505-CEAA-4D83-BADF-702D2EC16723}" type="presParOf" srcId="{2C0873BC-AC00-4491-8A98-F7800BDF0235}" destId="{5A163EAF-69DE-40F0-A132-E98FC7E9C13C}" srcOrd="10" destOrd="0" presId="urn:microsoft.com/office/officeart/2005/8/layout/target1"/>
    <dgm:cxn modelId="{72E8F00A-E0CD-49EB-8A12-97CC12FD427A}" type="presParOf" srcId="{2C0873BC-AC00-4491-8A98-F7800BDF0235}" destId="{1F2034BD-1361-4E10-A957-51C9F17EF56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60BD0E-7E28-46BF-BB3B-CEA6923D6AE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CA0AF1-98BF-4C6C-9D77-EE8DB2C077AC}">
      <dgm:prSet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(A) Ampoule filling machine </a:t>
          </a:r>
          <a:r>
            <a:rPr lang="en-US" sz="1700" dirty="0"/>
            <a:t>(consist of manual tool fills the ampoule in every push is 1 ml).</a:t>
          </a:r>
        </a:p>
      </dgm:t>
    </dgm:pt>
    <dgm:pt modelId="{7DCE5076-50C8-4577-A64A-62AEE705CC2C}" type="parTrans" cxnId="{0F2E3C58-FC7D-431D-A41E-71C47C47F068}">
      <dgm:prSet/>
      <dgm:spPr/>
      <dgm:t>
        <a:bodyPr/>
        <a:lstStyle/>
        <a:p>
          <a:endParaRPr lang="en-US"/>
        </a:p>
      </dgm:t>
    </dgm:pt>
    <dgm:pt modelId="{4335D815-61C7-4FA2-8905-ECF42896C488}" type="sibTrans" cxnId="{0F2E3C58-FC7D-431D-A41E-71C47C47F068}">
      <dgm:prSet/>
      <dgm:spPr/>
      <dgm:t>
        <a:bodyPr/>
        <a:lstStyle/>
        <a:p>
          <a:endParaRPr lang="en-US"/>
        </a:p>
      </dgm:t>
    </dgm:pt>
    <dgm:pt modelId="{5FF1D13F-4A63-46EC-8035-0FBD12B67935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(B) Ampoule filling and sealing machine </a:t>
          </a:r>
          <a:r>
            <a:rPr lang="en-US" sz="1700" dirty="0"/>
            <a:t>(connected with other device that control it’s operation).</a:t>
          </a:r>
        </a:p>
      </dgm:t>
    </dgm:pt>
    <dgm:pt modelId="{BB3BE9AC-F40B-4C61-AB3E-DA6E244B7C14}" type="parTrans" cxnId="{60EB9799-07CB-4B57-AFAB-B692310CDBD6}">
      <dgm:prSet/>
      <dgm:spPr/>
      <dgm:t>
        <a:bodyPr/>
        <a:lstStyle/>
        <a:p>
          <a:endParaRPr lang="en-US"/>
        </a:p>
      </dgm:t>
    </dgm:pt>
    <dgm:pt modelId="{8C01885D-BA9D-49AE-BA89-06FEF451B605}" type="sibTrans" cxnId="{60EB9799-07CB-4B57-AFAB-B692310CDBD6}">
      <dgm:prSet/>
      <dgm:spPr/>
      <dgm:t>
        <a:bodyPr/>
        <a:lstStyle/>
        <a:p>
          <a:endParaRPr lang="en-US"/>
        </a:p>
      </dgm:t>
    </dgm:pt>
    <dgm:pt modelId="{DE3CB231-8B98-4EBF-A5C9-F65D4EB81FA9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(C) Ampoule sealing machine </a:t>
          </a:r>
        </a:p>
        <a:p>
          <a:pPr rtl="0"/>
          <a:r>
            <a:rPr lang="en-US" sz="1700" dirty="0"/>
            <a:t>(utilize high temperature heat to seal the tip of the ampoule).</a:t>
          </a:r>
        </a:p>
      </dgm:t>
    </dgm:pt>
    <dgm:pt modelId="{02203493-F9B7-49F4-AE6A-2B13882A7DAD}" type="parTrans" cxnId="{2354C0C3-9166-433F-9008-158B991ADADE}">
      <dgm:prSet/>
      <dgm:spPr/>
      <dgm:t>
        <a:bodyPr/>
        <a:lstStyle/>
        <a:p>
          <a:endParaRPr lang="en-US"/>
        </a:p>
      </dgm:t>
    </dgm:pt>
    <dgm:pt modelId="{41A875A6-AB94-4945-A293-88C6E26B0E90}" type="sibTrans" cxnId="{2354C0C3-9166-433F-9008-158B991ADADE}">
      <dgm:prSet/>
      <dgm:spPr/>
      <dgm:t>
        <a:bodyPr/>
        <a:lstStyle/>
        <a:p>
          <a:endParaRPr lang="en-US"/>
        </a:p>
      </dgm:t>
    </dgm:pt>
    <dgm:pt modelId="{EBB5CEA6-AD37-497D-8624-124666D77AF6}">
      <dgm:prSet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(D) Millipore filter</a:t>
          </a: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rtl="0"/>
          <a:r>
            <a:rPr lang="en-US" sz="2000" dirty="0"/>
            <a:t>(sterilization of liquid because of small pores (0.3 – 0.5 µ)).</a:t>
          </a:r>
        </a:p>
      </dgm:t>
    </dgm:pt>
    <dgm:pt modelId="{D8B3A116-EE66-4B04-B3C8-6A5C2A0C43A3}" type="parTrans" cxnId="{FEDF90A0-DBE7-49E1-A2AE-AD6F3061B7EE}">
      <dgm:prSet/>
      <dgm:spPr/>
      <dgm:t>
        <a:bodyPr/>
        <a:lstStyle/>
        <a:p>
          <a:endParaRPr lang="en-US"/>
        </a:p>
      </dgm:t>
    </dgm:pt>
    <dgm:pt modelId="{EAF3ACBE-59DD-4659-8FD0-416F48F58494}" type="sibTrans" cxnId="{FEDF90A0-DBE7-49E1-A2AE-AD6F3061B7EE}">
      <dgm:prSet/>
      <dgm:spPr/>
      <dgm:t>
        <a:bodyPr/>
        <a:lstStyle/>
        <a:p>
          <a:endParaRPr lang="en-US"/>
        </a:p>
      </dgm:t>
    </dgm:pt>
    <dgm:pt modelId="{E6B18679-8524-4D25-B780-6B0E5CD52241}" type="pres">
      <dgm:prSet presAssocID="{B360BD0E-7E28-46BF-BB3B-CEA6923D6AED}" presName="matrix" presStyleCnt="0">
        <dgm:presLayoutVars>
          <dgm:chMax val="1"/>
          <dgm:dir/>
          <dgm:resizeHandles val="exact"/>
        </dgm:presLayoutVars>
      </dgm:prSet>
      <dgm:spPr/>
    </dgm:pt>
    <dgm:pt modelId="{8256AD09-AF8C-4136-94AB-3D701B781C2B}" type="pres">
      <dgm:prSet presAssocID="{B360BD0E-7E28-46BF-BB3B-CEA6923D6AED}" presName="diamond" presStyleLbl="bgShp" presStyleIdx="0" presStyleCnt="1"/>
      <dgm:spPr/>
    </dgm:pt>
    <dgm:pt modelId="{FEF844FE-96C1-4F15-AADB-6408A4C0F2E7}" type="pres">
      <dgm:prSet presAssocID="{B360BD0E-7E28-46BF-BB3B-CEA6923D6A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E627E7-BA72-427C-9095-08661B99D3E8}" type="pres">
      <dgm:prSet presAssocID="{B360BD0E-7E28-46BF-BB3B-CEA6923D6A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EF51670-691C-4E29-9F21-C9E12394B448}" type="pres">
      <dgm:prSet presAssocID="{B360BD0E-7E28-46BF-BB3B-CEA6923D6A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963113-91E4-4B2E-81D0-9CBCD4425F3C}" type="pres">
      <dgm:prSet presAssocID="{B360BD0E-7E28-46BF-BB3B-CEA6923D6A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5EED131-D0B9-4FC8-8478-F3B73A77156F}" type="presOf" srcId="{DE3CB231-8B98-4EBF-A5C9-F65D4EB81FA9}" destId="{6EF51670-691C-4E29-9F21-C9E12394B448}" srcOrd="0" destOrd="0" presId="urn:microsoft.com/office/officeart/2005/8/layout/matrix3"/>
    <dgm:cxn modelId="{AAEB253A-C019-49D5-82A6-F71D3CB27216}" type="presOf" srcId="{44CA0AF1-98BF-4C6C-9D77-EE8DB2C077AC}" destId="{FEF844FE-96C1-4F15-AADB-6408A4C0F2E7}" srcOrd="0" destOrd="0" presId="urn:microsoft.com/office/officeart/2005/8/layout/matrix3"/>
    <dgm:cxn modelId="{F793BF60-C737-4F06-A877-B5457BE8EA2E}" type="presOf" srcId="{B360BD0E-7E28-46BF-BB3B-CEA6923D6AED}" destId="{E6B18679-8524-4D25-B780-6B0E5CD52241}" srcOrd="0" destOrd="0" presId="urn:microsoft.com/office/officeart/2005/8/layout/matrix3"/>
    <dgm:cxn modelId="{0F2E3C58-FC7D-431D-A41E-71C47C47F068}" srcId="{B360BD0E-7E28-46BF-BB3B-CEA6923D6AED}" destId="{44CA0AF1-98BF-4C6C-9D77-EE8DB2C077AC}" srcOrd="0" destOrd="0" parTransId="{7DCE5076-50C8-4577-A64A-62AEE705CC2C}" sibTransId="{4335D815-61C7-4FA2-8905-ECF42896C488}"/>
    <dgm:cxn modelId="{17A93C84-FEFD-4323-B1F1-B95F3A4BD861}" type="presOf" srcId="{5FF1D13F-4A63-46EC-8035-0FBD12B67935}" destId="{CAE627E7-BA72-427C-9095-08661B99D3E8}" srcOrd="0" destOrd="0" presId="urn:microsoft.com/office/officeart/2005/8/layout/matrix3"/>
    <dgm:cxn modelId="{60EB9799-07CB-4B57-AFAB-B692310CDBD6}" srcId="{B360BD0E-7E28-46BF-BB3B-CEA6923D6AED}" destId="{5FF1D13F-4A63-46EC-8035-0FBD12B67935}" srcOrd="1" destOrd="0" parTransId="{BB3BE9AC-F40B-4C61-AB3E-DA6E244B7C14}" sibTransId="{8C01885D-BA9D-49AE-BA89-06FEF451B605}"/>
    <dgm:cxn modelId="{FEDF90A0-DBE7-49E1-A2AE-AD6F3061B7EE}" srcId="{B360BD0E-7E28-46BF-BB3B-CEA6923D6AED}" destId="{EBB5CEA6-AD37-497D-8624-124666D77AF6}" srcOrd="3" destOrd="0" parTransId="{D8B3A116-EE66-4B04-B3C8-6A5C2A0C43A3}" sibTransId="{EAF3ACBE-59DD-4659-8FD0-416F48F58494}"/>
    <dgm:cxn modelId="{2354C0C3-9166-433F-9008-158B991ADADE}" srcId="{B360BD0E-7E28-46BF-BB3B-CEA6923D6AED}" destId="{DE3CB231-8B98-4EBF-A5C9-F65D4EB81FA9}" srcOrd="2" destOrd="0" parTransId="{02203493-F9B7-49F4-AE6A-2B13882A7DAD}" sibTransId="{41A875A6-AB94-4945-A293-88C6E26B0E90}"/>
    <dgm:cxn modelId="{06ED72ED-DF71-469B-A750-842429A8EA68}" type="presOf" srcId="{EBB5CEA6-AD37-497D-8624-124666D77AF6}" destId="{0C963113-91E4-4B2E-81D0-9CBCD4425F3C}" srcOrd="0" destOrd="0" presId="urn:microsoft.com/office/officeart/2005/8/layout/matrix3"/>
    <dgm:cxn modelId="{B921543E-C416-42AD-A292-5014AFB42739}" type="presParOf" srcId="{E6B18679-8524-4D25-B780-6B0E5CD52241}" destId="{8256AD09-AF8C-4136-94AB-3D701B781C2B}" srcOrd="0" destOrd="0" presId="urn:microsoft.com/office/officeart/2005/8/layout/matrix3"/>
    <dgm:cxn modelId="{0B9A4CA3-B559-4776-83BE-5337F471A79D}" type="presParOf" srcId="{E6B18679-8524-4D25-B780-6B0E5CD52241}" destId="{FEF844FE-96C1-4F15-AADB-6408A4C0F2E7}" srcOrd="1" destOrd="0" presId="urn:microsoft.com/office/officeart/2005/8/layout/matrix3"/>
    <dgm:cxn modelId="{F1093C2D-A2E9-43C7-A3BC-770416253735}" type="presParOf" srcId="{E6B18679-8524-4D25-B780-6B0E5CD52241}" destId="{CAE627E7-BA72-427C-9095-08661B99D3E8}" srcOrd="2" destOrd="0" presId="urn:microsoft.com/office/officeart/2005/8/layout/matrix3"/>
    <dgm:cxn modelId="{1C975585-D17A-4901-AE7C-033861E55265}" type="presParOf" srcId="{E6B18679-8524-4D25-B780-6B0E5CD52241}" destId="{6EF51670-691C-4E29-9F21-C9E12394B448}" srcOrd="3" destOrd="0" presId="urn:microsoft.com/office/officeart/2005/8/layout/matrix3"/>
    <dgm:cxn modelId="{2872CF26-2147-4F3B-80E9-70FAFC82B7E7}" type="presParOf" srcId="{E6B18679-8524-4D25-B780-6B0E5CD52241}" destId="{0C963113-91E4-4B2E-81D0-9CBCD4425F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6FBBA2-7CC2-4A7B-9FAA-E7DF5E2DF6D2}" type="doc">
      <dgm:prSet loTypeId="urn:microsoft.com/office/officeart/2005/8/layout/matrix2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B52366-A3B6-4B05-B913-889D0349E27E}">
      <dgm:prSet/>
      <dgm:spPr/>
      <dgm:t>
        <a:bodyPr/>
        <a:lstStyle/>
        <a:p>
          <a:pPr rtl="0"/>
          <a:r>
            <a:rPr lang="en-US" dirty="0"/>
            <a:t>Devices for evaluation of ampoules:</a:t>
          </a:r>
        </a:p>
      </dgm:t>
    </dgm:pt>
    <dgm:pt modelId="{CD15819E-1E89-41B0-8AF6-B81CC5FC73DE}" type="parTrans" cxnId="{E512BDB0-EA69-40E7-B018-6BB2500D0547}">
      <dgm:prSet/>
      <dgm:spPr/>
      <dgm:t>
        <a:bodyPr/>
        <a:lstStyle/>
        <a:p>
          <a:endParaRPr lang="en-US"/>
        </a:p>
      </dgm:t>
    </dgm:pt>
    <dgm:pt modelId="{B2017201-F50A-4F2C-9C31-73423CB3106F}" type="sibTrans" cxnId="{E512BDB0-EA69-40E7-B018-6BB2500D0547}">
      <dgm:prSet/>
      <dgm:spPr/>
      <dgm:t>
        <a:bodyPr/>
        <a:lstStyle/>
        <a:p>
          <a:endParaRPr lang="en-US"/>
        </a:p>
      </dgm:t>
    </dgm:pt>
    <dgm:pt modelId="{DF11C0A8-3B3A-4B72-A9EE-C792F151F93F}">
      <dgm:prSet/>
      <dgm:spPr/>
      <dgm:t>
        <a:bodyPr/>
        <a:lstStyle/>
        <a:p>
          <a:pPr rtl="0"/>
          <a:r>
            <a:rPr lang="en-US" dirty="0"/>
            <a:t>(3) Leaker test apparatus.</a:t>
          </a:r>
        </a:p>
      </dgm:t>
    </dgm:pt>
    <dgm:pt modelId="{987FAA1C-3287-4F63-B4E2-CDB797EC542C}" type="parTrans" cxnId="{4D34D292-173C-44B5-825C-635E0738755E}">
      <dgm:prSet/>
      <dgm:spPr/>
      <dgm:t>
        <a:bodyPr/>
        <a:lstStyle/>
        <a:p>
          <a:endParaRPr lang="en-US"/>
        </a:p>
      </dgm:t>
    </dgm:pt>
    <dgm:pt modelId="{B1A95136-0947-40DD-AA52-C426D0C374F9}" type="sibTrans" cxnId="{4D34D292-173C-44B5-825C-635E0738755E}">
      <dgm:prSet/>
      <dgm:spPr/>
      <dgm:t>
        <a:bodyPr/>
        <a:lstStyle/>
        <a:p>
          <a:endParaRPr lang="en-US"/>
        </a:p>
      </dgm:t>
    </dgm:pt>
    <dgm:pt modelId="{915AAFE3-BA21-4D60-9350-62188983F0F5}">
      <dgm:prSet/>
      <dgm:spPr/>
      <dgm:t>
        <a:bodyPr/>
        <a:lstStyle/>
        <a:p>
          <a:pPr rtl="0"/>
          <a:r>
            <a:rPr lang="en-US" dirty="0"/>
            <a:t>(1) Clarity test device.</a:t>
          </a:r>
        </a:p>
      </dgm:t>
    </dgm:pt>
    <dgm:pt modelId="{36B9E123-FA48-4686-99EC-21B26A8EC10D}" type="parTrans" cxnId="{1F067711-9B9B-4124-8F82-E0E5451C253E}">
      <dgm:prSet/>
      <dgm:spPr/>
      <dgm:t>
        <a:bodyPr/>
        <a:lstStyle/>
        <a:p>
          <a:endParaRPr lang="en-US"/>
        </a:p>
      </dgm:t>
    </dgm:pt>
    <dgm:pt modelId="{2F3EC0DA-D793-4D60-A4A0-F007BBC4B0A6}" type="sibTrans" cxnId="{1F067711-9B9B-4124-8F82-E0E5451C253E}">
      <dgm:prSet/>
      <dgm:spPr/>
      <dgm:t>
        <a:bodyPr/>
        <a:lstStyle/>
        <a:p>
          <a:endParaRPr lang="en-US"/>
        </a:p>
      </dgm:t>
    </dgm:pt>
    <dgm:pt modelId="{E87C00B7-F03F-4F9C-A1A9-59AA3167544D}">
      <dgm:prSet/>
      <dgm:spPr/>
      <dgm:t>
        <a:bodyPr/>
        <a:lstStyle/>
        <a:p>
          <a:pPr rtl="0"/>
          <a:r>
            <a:rPr lang="en-US" dirty="0"/>
            <a:t>(2) Sterility test.</a:t>
          </a:r>
        </a:p>
      </dgm:t>
    </dgm:pt>
    <dgm:pt modelId="{645E3EA2-8681-437F-864A-C12D3340D44D}" type="parTrans" cxnId="{1516FCBE-184C-40F1-97E0-244A69EC827E}">
      <dgm:prSet/>
      <dgm:spPr/>
      <dgm:t>
        <a:bodyPr/>
        <a:lstStyle/>
        <a:p>
          <a:endParaRPr lang="en-US"/>
        </a:p>
      </dgm:t>
    </dgm:pt>
    <dgm:pt modelId="{221C4197-F562-4B00-907F-5B1189A39F00}" type="sibTrans" cxnId="{1516FCBE-184C-40F1-97E0-244A69EC827E}">
      <dgm:prSet/>
      <dgm:spPr/>
      <dgm:t>
        <a:bodyPr/>
        <a:lstStyle/>
        <a:p>
          <a:endParaRPr lang="en-US"/>
        </a:p>
      </dgm:t>
    </dgm:pt>
    <dgm:pt modelId="{4F34B205-2D43-4354-AED3-B74B604CC3C7}" type="pres">
      <dgm:prSet presAssocID="{E36FBBA2-7CC2-4A7B-9FAA-E7DF5E2DF6D2}" presName="matrix" presStyleCnt="0">
        <dgm:presLayoutVars>
          <dgm:chMax val="1"/>
          <dgm:dir/>
          <dgm:resizeHandles val="exact"/>
        </dgm:presLayoutVars>
      </dgm:prSet>
      <dgm:spPr/>
    </dgm:pt>
    <dgm:pt modelId="{34770E84-3E6C-43A7-9E40-1B1970E93F93}" type="pres">
      <dgm:prSet presAssocID="{E36FBBA2-7CC2-4A7B-9FAA-E7DF5E2DF6D2}" presName="axisShape" presStyleLbl="bgShp" presStyleIdx="0" presStyleCnt="1"/>
      <dgm:spPr/>
    </dgm:pt>
    <dgm:pt modelId="{FF447E4D-FEE3-4457-BD28-B8382558C286}" type="pres">
      <dgm:prSet presAssocID="{E36FBBA2-7CC2-4A7B-9FAA-E7DF5E2DF6D2}" presName="rect1" presStyleLbl="node1" presStyleIdx="0" presStyleCnt="4" custScaleY="72414" custLinFactNeighborX="54032" custLinFactNeighborY="-20459">
        <dgm:presLayoutVars>
          <dgm:chMax val="0"/>
          <dgm:chPref val="0"/>
          <dgm:bulletEnabled val="1"/>
        </dgm:presLayoutVars>
      </dgm:prSet>
      <dgm:spPr/>
    </dgm:pt>
    <dgm:pt modelId="{F140B6BD-6760-49F8-85F5-81C8EFA94996}" type="pres">
      <dgm:prSet presAssocID="{E36FBBA2-7CC2-4A7B-9FAA-E7DF5E2DF6D2}" presName="rect2" presStyleLbl="node1" presStyleIdx="1" presStyleCnt="4" custScaleY="68048" custLinFactNeighborX="75431" custLinFactNeighborY="72140">
        <dgm:presLayoutVars>
          <dgm:chMax val="0"/>
          <dgm:chPref val="0"/>
          <dgm:bulletEnabled val="1"/>
        </dgm:presLayoutVars>
      </dgm:prSet>
      <dgm:spPr/>
    </dgm:pt>
    <dgm:pt modelId="{5511FD4C-06BC-428F-A7CF-6C1D7196542F}" type="pres">
      <dgm:prSet presAssocID="{E36FBBA2-7CC2-4A7B-9FAA-E7DF5E2DF6D2}" presName="rect3" presStyleLbl="node1" presStyleIdx="2" presStyleCnt="4" custScaleY="66666" custLinFactNeighborX="-57917" custLinFactNeighborY="-44095">
        <dgm:presLayoutVars>
          <dgm:chMax val="0"/>
          <dgm:chPref val="0"/>
          <dgm:bulletEnabled val="1"/>
        </dgm:presLayoutVars>
      </dgm:prSet>
      <dgm:spPr/>
    </dgm:pt>
    <dgm:pt modelId="{41850728-DC80-4565-8901-F89E19D50763}" type="pres">
      <dgm:prSet presAssocID="{E36FBBA2-7CC2-4A7B-9FAA-E7DF5E2DF6D2}" presName="rect4" presStyleLbl="node1" presStyleIdx="3" presStyleCnt="4" custScaleY="66668" custLinFactNeighborX="-60474" custLinFactNeighborY="-44670">
        <dgm:presLayoutVars>
          <dgm:chMax val="0"/>
          <dgm:chPref val="0"/>
          <dgm:bulletEnabled val="1"/>
        </dgm:presLayoutVars>
      </dgm:prSet>
      <dgm:spPr/>
    </dgm:pt>
  </dgm:ptLst>
  <dgm:cxnLst>
    <dgm:cxn modelId="{1F067711-9B9B-4124-8F82-E0E5451C253E}" srcId="{E36FBBA2-7CC2-4A7B-9FAA-E7DF5E2DF6D2}" destId="{915AAFE3-BA21-4D60-9350-62188983F0F5}" srcOrd="2" destOrd="0" parTransId="{36B9E123-FA48-4686-99EC-21B26A8EC10D}" sibTransId="{2F3EC0DA-D793-4D60-A4A0-F007BBC4B0A6}"/>
    <dgm:cxn modelId="{73884020-4B0D-4FE0-8C3F-A2BD6DEDE74C}" type="presOf" srcId="{E87C00B7-F03F-4F9C-A1A9-59AA3167544D}" destId="{41850728-DC80-4565-8901-F89E19D50763}" srcOrd="0" destOrd="0" presId="urn:microsoft.com/office/officeart/2005/8/layout/matrix2"/>
    <dgm:cxn modelId="{1E0A6D5F-71D3-49C3-B69D-FDD852A7D84D}" type="presOf" srcId="{E36FBBA2-7CC2-4A7B-9FAA-E7DF5E2DF6D2}" destId="{4F34B205-2D43-4354-AED3-B74B604CC3C7}" srcOrd="0" destOrd="0" presId="urn:microsoft.com/office/officeart/2005/8/layout/matrix2"/>
    <dgm:cxn modelId="{4D34D292-173C-44B5-825C-635E0738755E}" srcId="{E36FBBA2-7CC2-4A7B-9FAA-E7DF5E2DF6D2}" destId="{DF11C0A8-3B3A-4B72-A9EE-C792F151F93F}" srcOrd="1" destOrd="0" parTransId="{987FAA1C-3287-4F63-B4E2-CDB797EC542C}" sibTransId="{B1A95136-0947-40DD-AA52-C426D0C374F9}"/>
    <dgm:cxn modelId="{E512BDB0-EA69-40E7-B018-6BB2500D0547}" srcId="{E36FBBA2-7CC2-4A7B-9FAA-E7DF5E2DF6D2}" destId="{56B52366-A3B6-4B05-B913-889D0349E27E}" srcOrd="0" destOrd="0" parTransId="{CD15819E-1E89-41B0-8AF6-B81CC5FC73DE}" sibTransId="{B2017201-F50A-4F2C-9C31-73423CB3106F}"/>
    <dgm:cxn modelId="{95F5B5B6-93A2-4823-B9F2-511DF8B3683A}" type="presOf" srcId="{915AAFE3-BA21-4D60-9350-62188983F0F5}" destId="{5511FD4C-06BC-428F-A7CF-6C1D7196542F}" srcOrd="0" destOrd="0" presId="urn:microsoft.com/office/officeart/2005/8/layout/matrix2"/>
    <dgm:cxn modelId="{13A25ABC-B198-428B-97FD-E3279D52CB2D}" type="presOf" srcId="{DF11C0A8-3B3A-4B72-A9EE-C792F151F93F}" destId="{F140B6BD-6760-49F8-85F5-81C8EFA94996}" srcOrd="0" destOrd="0" presId="urn:microsoft.com/office/officeart/2005/8/layout/matrix2"/>
    <dgm:cxn modelId="{1516FCBE-184C-40F1-97E0-244A69EC827E}" srcId="{E36FBBA2-7CC2-4A7B-9FAA-E7DF5E2DF6D2}" destId="{E87C00B7-F03F-4F9C-A1A9-59AA3167544D}" srcOrd="3" destOrd="0" parTransId="{645E3EA2-8681-437F-864A-C12D3340D44D}" sibTransId="{221C4197-F562-4B00-907F-5B1189A39F00}"/>
    <dgm:cxn modelId="{C99012DD-F392-4FA0-AA57-C1B969E2B1EB}" type="presOf" srcId="{56B52366-A3B6-4B05-B913-889D0349E27E}" destId="{FF447E4D-FEE3-4457-BD28-B8382558C286}" srcOrd="0" destOrd="0" presId="urn:microsoft.com/office/officeart/2005/8/layout/matrix2"/>
    <dgm:cxn modelId="{B5354860-AE61-4EBD-BCC5-05F76E5D3893}" type="presParOf" srcId="{4F34B205-2D43-4354-AED3-B74B604CC3C7}" destId="{34770E84-3E6C-43A7-9E40-1B1970E93F93}" srcOrd="0" destOrd="0" presId="urn:microsoft.com/office/officeart/2005/8/layout/matrix2"/>
    <dgm:cxn modelId="{90D29FEF-3337-4227-9D4B-984B3A253037}" type="presParOf" srcId="{4F34B205-2D43-4354-AED3-B74B604CC3C7}" destId="{FF447E4D-FEE3-4457-BD28-B8382558C286}" srcOrd="1" destOrd="0" presId="urn:microsoft.com/office/officeart/2005/8/layout/matrix2"/>
    <dgm:cxn modelId="{88879F42-D3D6-49B9-A12E-AC0751D4EBAF}" type="presParOf" srcId="{4F34B205-2D43-4354-AED3-B74B604CC3C7}" destId="{F140B6BD-6760-49F8-85F5-81C8EFA94996}" srcOrd="2" destOrd="0" presId="urn:microsoft.com/office/officeart/2005/8/layout/matrix2"/>
    <dgm:cxn modelId="{2AABA7AC-F1B4-48CC-AB33-87862490D9E3}" type="presParOf" srcId="{4F34B205-2D43-4354-AED3-B74B604CC3C7}" destId="{5511FD4C-06BC-428F-A7CF-6C1D7196542F}" srcOrd="3" destOrd="0" presId="urn:microsoft.com/office/officeart/2005/8/layout/matrix2"/>
    <dgm:cxn modelId="{C7D0E334-F61E-4B67-BE53-E069F6114569}" type="presParOf" srcId="{4F34B205-2D43-4354-AED3-B74B604CC3C7}" destId="{41850728-DC80-4565-8901-F89E19D5076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D19EA-F5F7-4B26-9A34-CCA690E60D06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A2C3F4-E20B-4539-95FB-C917DBD033CE}">
      <dgm:prSet/>
      <dgm:spPr/>
      <dgm:t>
        <a:bodyPr/>
        <a:lstStyle/>
        <a:p>
          <a:pPr rtl="0"/>
          <a:r>
            <a:rPr lang="en-US" dirty="0">
              <a:latin typeface="Algerian" pitchFamily="82" charset="0"/>
            </a:rPr>
            <a:t>Safe</a:t>
          </a:r>
        </a:p>
      </dgm:t>
    </dgm:pt>
    <dgm:pt modelId="{1528B27F-0095-436D-BDCF-F69B280D1029}" type="parTrans" cxnId="{B6876E28-FB56-417E-B8C2-92CA1D660675}">
      <dgm:prSet/>
      <dgm:spPr/>
      <dgm:t>
        <a:bodyPr/>
        <a:lstStyle/>
        <a:p>
          <a:endParaRPr lang="en-US"/>
        </a:p>
      </dgm:t>
    </dgm:pt>
    <dgm:pt modelId="{B8F6BDCD-2975-44BD-9F4D-0BC82AF30766}" type="sibTrans" cxnId="{B6876E28-FB56-417E-B8C2-92CA1D660675}">
      <dgm:prSet/>
      <dgm:spPr/>
      <dgm:t>
        <a:bodyPr/>
        <a:lstStyle/>
        <a:p>
          <a:endParaRPr lang="en-US"/>
        </a:p>
      </dgm:t>
    </dgm:pt>
    <dgm:pt modelId="{63A25282-142F-4367-B058-81D6BE1267E6}">
      <dgm:prSet/>
      <dgm:spPr/>
      <dgm:t>
        <a:bodyPr/>
        <a:lstStyle/>
        <a:p>
          <a:pPr rtl="0"/>
          <a:r>
            <a:rPr lang="en-US" dirty="0">
              <a:latin typeface="Algerian" pitchFamily="82" charset="0"/>
            </a:rPr>
            <a:t>Effective </a:t>
          </a:r>
        </a:p>
      </dgm:t>
    </dgm:pt>
    <dgm:pt modelId="{DAB5F7A9-66AA-4139-88D7-14D6B0D8E766}" type="parTrans" cxnId="{C0BFC023-F037-4468-A601-E51CD7EE7C11}">
      <dgm:prSet/>
      <dgm:spPr/>
      <dgm:t>
        <a:bodyPr/>
        <a:lstStyle/>
        <a:p>
          <a:endParaRPr lang="en-US"/>
        </a:p>
      </dgm:t>
    </dgm:pt>
    <dgm:pt modelId="{6535E99A-C90B-41DE-9499-894F92187992}" type="sibTrans" cxnId="{C0BFC023-F037-4468-A601-E51CD7EE7C11}">
      <dgm:prSet/>
      <dgm:spPr/>
      <dgm:t>
        <a:bodyPr/>
        <a:lstStyle/>
        <a:p>
          <a:endParaRPr lang="en-US"/>
        </a:p>
      </dgm:t>
    </dgm:pt>
    <dgm:pt modelId="{774172DF-B0B4-4C6D-B3E8-15FDFD6F2FB1}">
      <dgm:prSet/>
      <dgm:spPr/>
      <dgm:t>
        <a:bodyPr/>
        <a:lstStyle/>
        <a:p>
          <a:pPr rtl="0"/>
          <a:r>
            <a:rPr lang="en-US" dirty="0">
              <a:latin typeface="Algerian" pitchFamily="82" charset="0"/>
            </a:rPr>
            <a:t>Stable</a:t>
          </a:r>
        </a:p>
      </dgm:t>
    </dgm:pt>
    <dgm:pt modelId="{4523D1F5-0058-4589-87A7-5416F9AF7E28}" type="parTrans" cxnId="{89DA3BB0-D54F-4319-81B7-BA6A2B7AB340}">
      <dgm:prSet/>
      <dgm:spPr/>
      <dgm:t>
        <a:bodyPr/>
        <a:lstStyle/>
        <a:p>
          <a:endParaRPr lang="en-US"/>
        </a:p>
      </dgm:t>
    </dgm:pt>
    <dgm:pt modelId="{068A68F3-3564-4E6B-B98A-825EC38DCD0D}" type="sibTrans" cxnId="{89DA3BB0-D54F-4319-81B7-BA6A2B7AB340}">
      <dgm:prSet/>
      <dgm:spPr/>
      <dgm:t>
        <a:bodyPr/>
        <a:lstStyle/>
        <a:p>
          <a:endParaRPr lang="en-US"/>
        </a:p>
      </dgm:t>
    </dgm:pt>
    <dgm:pt modelId="{3712B43F-5D58-4C84-A3E0-5C04ACF9F188}">
      <dgm:prSet/>
      <dgm:spPr/>
      <dgm:t>
        <a:bodyPr/>
        <a:lstStyle/>
        <a:p>
          <a:pPr rtl="0"/>
          <a:r>
            <a:rPr lang="en-US" dirty="0" err="1">
              <a:latin typeface="Algerian" pitchFamily="82" charset="0"/>
            </a:rPr>
            <a:t>Bioavialable</a:t>
          </a:r>
          <a:endParaRPr lang="en-US" dirty="0">
            <a:latin typeface="Algerian" pitchFamily="82" charset="0"/>
          </a:endParaRPr>
        </a:p>
      </dgm:t>
    </dgm:pt>
    <dgm:pt modelId="{4DB9B9F0-D8A3-4F50-9D8A-331FECEE6188}" type="parTrans" cxnId="{1ECD8520-ECFB-43BF-B7E8-8CD639F39EBF}">
      <dgm:prSet/>
      <dgm:spPr/>
      <dgm:t>
        <a:bodyPr/>
        <a:lstStyle/>
        <a:p>
          <a:endParaRPr lang="en-US"/>
        </a:p>
      </dgm:t>
    </dgm:pt>
    <dgm:pt modelId="{1C9C46F4-5D99-4ABE-B086-B78DE5CEBAEC}" type="sibTrans" cxnId="{1ECD8520-ECFB-43BF-B7E8-8CD639F39EBF}">
      <dgm:prSet/>
      <dgm:spPr/>
      <dgm:t>
        <a:bodyPr/>
        <a:lstStyle/>
        <a:p>
          <a:endParaRPr lang="en-US"/>
        </a:p>
      </dgm:t>
    </dgm:pt>
    <dgm:pt modelId="{886A08AA-1F32-4DE3-870F-FC2E09621781}" type="pres">
      <dgm:prSet presAssocID="{F82D19EA-F5F7-4B26-9A34-CCA690E60D06}" presName="cycle" presStyleCnt="0">
        <dgm:presLayoutVars>
          <dgm:dir/>
          <dgm:resizeHandles val="exact"/>
        </dgm:presLayoutVars>
      </dgm:prSet>
      <dgm:spPr/>
    </dgm:pt>
    <dgm:pt modelId="{1F0DBCF2-5811-43D1-9855-151408572261}" type="pres">
      <dgm:prSet presAssocID="{A9A2C3F4-E20B-4539-95FB-C917DBD033CE}" presName="dummy" presStyleCnt="0"/>
      <dgm:spPr/>
    </dgm:pt>
    <dgm:pt modelId="{183F313C-7ACB-4347-9734-3DE7AA93DAEC}" type="pres">
      <dgm:prSet presAssocID="{A9A2C3F4-E20B-4539-95FB-C917DBD033CE}" presName="node" presStyleLbl="revTx" presStyleIdx="0" presStyleCnt="4">
        <dgm:presLayoutVars>
          <dgm:bulletEnabled val="1"/>
        </dgm:presLayoutVars>
      </dgm:prSet>
      <dgm:spPr/>
    </dgm:pt>
    <dgm:pt modelId="{FBDB566E-BF05-418B-8AD0-B8EDBC32E6F7}" type="pres">
      <dgm:prSet presAssocID="{B8F6BDCD-2975-44BD-9F4D-0BC82AF30766}" presName="sibTrans" presStyleLbl="node1" presStyleIdx="0" presStyleCnt="4"/>
      <dgm:spPr/>
    </dgm:pt>
    <dgm:pt modelId="{A90A5847-1DA5-45FA-8F24-82CA6746716C}" type="pres">
      <dgm:prSet presAssocID="{63A25282-142F-4367-B058-81D6BE1267E6}" presName="dummy" presStyleCnt="0"/>
      <dgm:spPr/>
    </dgm:pt>
    <dgm:pt modelId="{A10C7795-79CE-4370-8FD7-9F096E6B8AE5}" type="pres">
      <dgm:prSet presAssocID="{63A25282-142F-4367-B058-81D6BE1267E6}" presName="node" presStyleLbl="revTx" presStyleIdx="1" presStyleCnt="4">
        <dgm:presLayoutVars>
          <dgm:bulletEnabled val="1"/>
        </dgm:presLayoutVars>
      </dgm:prSet>
      <dgm:spPr/>
    </dgm:pt>
    <dgm:pt modelId="{0818FBEC-72BA-4FEA-A25D-23A8A9368ABC}" type="pres">
      <dgm:prSet presAssocID="{6535E99A-C90B-41DE-9499-894F92187992}" presName="sibTrans" presStyleLbl="node1" presStyleIdx="1" presStyleCnt="4"/>
      <dgm:spPr/>
    </dgm:pt>
    <dgm:pt modelId="{461835DA-2D14-432A-8403-3845C5084D54}" type="pres">
      <dgm:prSet presAssocID="{774172DF-B0B4-4C6D-B3E8-15FDFD6F2FB1}" presName="dummy" presStyleCnt="0"/>
      <dgm:spPr/>
    </dgm:pt>
    <dgm:pt modelId="{8B1EB365-C231-4846-8A12-BC97D3239009}" type="pres">
      <dgm:prSet presAssocID="{774172DF-B0B4-4C6D-B3E8-15FDFD6F2FB1}" presName="node" presStyleLbl="revTx" presStyleIdx="2" presStyleCnt="4">
        <dgm:presLayoutVars>
          <dgm:bulletEnabled val="1"/>
        </dgm:presLayoutVars>
      </dgm:prSet>
      <dgm:spPr/>
    </dgm:pt>
    <dgm:pt modelId="{5B72F678-D9C3-4CCA-9A06-7CF32511BA24}" type="pres">
      <dgm:prSet presAssocID="{068A68F3-3564-4E6B-B98A-825EC38DCD0D}" presName="sibTrans" presStyleLbl="node1" presStyleIdx="2" presStyleCnt="4"/>
      <dgm:spPr/>
    </dgm:pt>
    <dgm:pt modelId="{7B9921EC-83F5-4C98-9724-446186351208}" type="pres">
      <dgm:prSet presAssocID="{3712B43F-5D58-4C84-A3E0-5C04ACF9F188}" presName="dummy" presStyleCnt="0"/>
      <dgm:spPr/>
    </dgm:pt>
    <dgm:pt modelId="{4388DDE6-ABE9-4AC5-BCB4-0BB6F3829008}" type="pres">
      <dgm:prSet presAssocID="{3712B43F-5D58-4C84-A3E0-5C04ACF9F188}" presName="node" presStyleLbl="revTx" presStyleIdx="3" presStyleCnt="4">
        <dgm:presLayoutVars>
          <dgm:bulletEnabled val="1"/>
        </dgm:presLayoutVars>
      </dgm:prSet>
      <dgm:spPr/>
    </dgm:pt>
    <dgm:pt modelId="{64EE4B9C-C42B-44CF-BF0F-A9F4472741F3}" type="pres">
      <dgm:prSet presAssocID="{1C9C46F4-5D99-4ABE-B086-B78DE5CEBAEC}" presName="sibTrans" presStyleLbl="node1" presStyleIdx="3" presStyleCnt="4"/>
      <dgm:spPr/>
    </dgm:pt>
  </dgm:ptLst>
  <dgm:cxnLst>
    <dgm:cxn modelId="{A560EA0B-CBD7-4DC2-97A6-AF66009FACC2}" type="presOf" srcId="{6535E99A-C90B-41DE-9499-894F92187992}" destId="{0818FBEC-72BA-4FEA-A25D-23A8A9368ABC}" srcOrd="0" destOrd="0" presId="urn:microsoft.com/office/officeart/2005/8/layout/cycle1"/>
    <dgm:cxn modelId="{1ECD8520-ECFB-43BF-B7E8-8CD639F39EBF}" srcId="{F82D19EA-F5F7-4B26-9A34-CCA690E60D06}" destId="{3712B43F-5D58-4C84-A3E0-5C04ACF9F188}" srcOrd="3" destOrd="0" parTransId="{4DB9B9F0-D8A3-4F50-9D8A-331FECEE6188}" sibTransId="{1C9C46F4-5D99-4ABE-B086-B78DE5CEBAEC}"/>
    <dgm:cxn modelId="{C0BFC023-F037-4468-A601-E51CD7EE7C11}" srcId="{F82D19EA-F5F7-4B26-9A34-CCA690E60D06}" destId="{63A25282-142F-4367-B058-81D6BE1267E6}" srcOrd="1" destOrd="0" parTransId="{DAB5F7A9-66AA-4139-88D7-14D6B0D8E766}" sibTransId="{6535E99A-C90B-41DE-9499-894F92187992}"/>
    <dgm:cxn modelId="{B6876E28-FB56-417E-B8C2-92CA1D660675}" srcId="{F82D19EA-F5F7-4B26-9A34-CCA690E60D06}" destId="{A9A2C3F4-E20B-4539-95FB-C917DBD033CE}" srcOrd="0" destOrd="0" parTransId="{1528B27F-0095-436D-BDCF-F69B280D1029}" sibTransId="{B8F6BDCD-2975-44BD-9F4D-0BC82AF30766}"/>
    <dgm:cxn modelId="{5909D530-DC6A-4B03-8B39-9BB7CDD8DEDE}" type="presOf" srcId="{774172DF-B0B4-4C6D-B3E8-15FDFD6F2FB1}" destId="{8B1EB365-C231-4846-8A12-BC97D3239009}" srcOrd="0" destOrd="0" presId="urn:microsoft.com/office/officeart/2005/8/layout/cycle1"/>
    <dgm:cxn modelId="{664F535E-CBE9-4E58-9A57-F226765279D5}" type="presOf" srcId="{A9A2C3F4-E20B-4539-95FB-C917DBD033CE}" destId="{183F313C-7ACB-4347-9734-3DE7AA93DAEC}" srcOrd="0" destOrd="0" presId="urn:microsoft.com/office/officeart/2005/8/layout/cycle1"/>
    <dgm:cxn modelId="{8C344EAF-29B3-47C8-91E0-B7BEF7E97A8F}" type="presOf" srcId="{63A25282-142F-4367-B058-81D6BE1267E6}" destId="{A10C7795-79CE-4370-8FD7-9F096E6B8AE5}" srcOrd="0" destOrd="0" presId="urn:microsoft.com/office/officeart/2005/8/layout/cycle1"/>
    <dgm:cxn modelId="{89DA3BB0-D54F-4319-81B7-BA6A2B7AB340}" srcId="{F82D19EA-F5F7-4B26-9A34-CCA690E60D06}" destId="{774172DF-B0B4-4C6D-B3E8-15FDFD6F2FB1}" srcOrd="2" destOrd="0" parTransId="{4523D1F5-0058-4589-87A7-5416F9AF7E28}" sibTransId="{068A68F3-3564-4E6B-B98A-825EC38DCD0D}"/>
    <dgm:cxn modelId="{1666FDB8-B97D-4FDC-A1FF-5D89474E3475}" type="presOf" srcId="{F82D19EA-F5F7-4B26-9A34-CCA690E60D06}" destId="{886A08AA-1F32-4DE3-870F-FC2E09621781}" srcOrd="0" destOrd="0" presId="urn:microsoft.com/office/officeart/2005/8/layout/cycle1"/>
    <dgm:cxn modelId="{F08E69C4-B653-48AB-B57F-973FF81A70E7}" type="presOf" srcId="{3712B43F-5D58-4C84-A3E0-5C04ACF9F188}" destId="{4388DDE6-ABE9-4AC5-BCB4-0BB6F3829008}" srcOrd="0" destOrd="0" presId="urn:microsoft.com/office/officeart/2005/8/layout/cycle1"/>
    <dgm:cxn modelId="{7217F6C4-E782-41E7-A3C9-32B698100A5F}" type="presOf" srcId="{B8F6BDCD-2975-44BD-9F4D-0BC82AF30766}" destId="{FBDB566E-BF05-418B-8AD0-B8EDBC32E6F7}" srcOrd="0" destOrd="0" presId="urn:microsoft.com/office/officeart/2005/8/layout/cycle1"/>
    <dgm:cxn modelId="{BF4225CF-4C08-464D-A51E-F521A25C6A74}" type="presOf" srcId="{1C9C46F4-5D99-4ABE-B086-B78DE5CEBAEC}" destId="{64EE4B9C-C42B-44CF-BF0F-A9F4472741F3}" srcOrd="0" destOrd="0" presId="urn:microsoft.com/office/officeart/2005/8/layout/cycle1"/>
    <dgm:cxn modelId="{15AC25FF-AF0A-4F45-83B4-EF1AFA4C9920}" type="presOf" srcId="{068A68F3-3564-4E6B-B98A-825EC38DCD0D}" destId="{5B72F678-D9C3-4CCA-9A06-7CF32511BA24}" srcOrd="0" destOrd="0" presId="urn:microsoft.com/office/officeart/2005/8/layout/cycle1"/>
    <dgm:cxn modelId="{6C05BA53-6F61-488D-AB6D-857338784DA4}" type="presParOf" srcId="{886A08AA-1F32-4DE3-870F-FC2E09621781}" destId="{1F0DBCF2-5811-43D1-9855-151408572261}" srcOrd="0" destOrd="0" presId="urn:microsoft.com/office/officeart/2005/8/layout/cycle1"/>
    <dgm:cxn modelId="{9BC2EFB6-4050-490D-AF89-3E8FD52A1077}" type="presParOf" srcId="{886A08AA-1F32-4DE3-870F-FC2E09621781}" destId="{183F313C-7ACB-4347-9734-3DE7AA93DAEC}" srcOrd="1" destOrd="0" presId="urn:microsoft.com/office/officeart/2005/8/layout/cycle1"/>
    <dgm:cxn modelId="{638E505A-2C04-4AE9-AA08-60CFC2045D98}" type="presParOf" srcId="{886A08AA-1F32-4DE3-870F-FC2E09621781}" destId="{FBDB566E-BF05-418B-8AD0-B8EDBC32E6F7}" srcOrd="2" destOrd="0" presId="urn:microsoft.com/office/officeart/2005/8/layout/cycle1"/>
    <dgm:cxn modelId="{FF91FA1F-6ED7-4097-8536-8123961C4C22}" type="presParOf" srcId="{886A08AA-1F32-4DE3-870F-FC2E09621781}" destId="{A90A5847-1DA5-45FA-8F24-82CA6746716C}" srcOrd="3" destOrd="0" presId="urn:microsoft.com/office/officeart/2005/8/layout/cycle1"/>
    <dgm:cxn modelId="{E5FDC13C-E99A-423E-B4E0-18DE98287DC8}" type="presParOf" srcId="{886A08AA-1F32-4DE3-870F-FC2E09621781}" destId="{A10C7795-79CE-4370-8FD7-9F096E6B8AE5}" srcOrd="4" destOrd="0" presId="urn:microsoft.com/office/officeart/2005/8/layout/cycle1"/>
    <dgm:cxn modelId="{8566DA7E-CC11-4ACD-8CED-AE9DB96B3A9F}" type="presParOf" srcId="{886A08AA-1F32-4DE3-870F-FC2E09621781}" destId="{0818FBEC-72BA-4FEA-A25D-23A8A9368ABC}" srcOrd="5" destOrd="0" presId="urn:microsoft.com/office/officeart/2005/8/layout/cycle1"/>
    <dgm:cxn modelId="{F53169C8-3C63-4CEB-8A65-FA1E9A555514}" type="presParOf" srcId="{886A08AA-1F32-4DE3-870F-FC2E09621781}" destId="{461835DA-2D14-432A-8403-3845C5084D54}" srcOrd="6" destOrd="0" presId="urn:microsoft.com/office/officeart/2005/8/layout/cycle1"/>
    <dgm:cxn modelId="{FB54D09F-B786-49A7-8703-52275AE7FEB9}" type="presParOf" srcId="{886A08AA-1F32-4DE3-870F-FC2E09621781}" destId="{8B1EB365-C231-4846-8A12-BC97D3239009}" srcOrd="7" destOrd="0" presId="urn:microsoft.com/office/officeart/2005/8/layout/cycle1"/>
    <dgm:cxn modelId="{E99023E4-1F48-43F9-B8F3-AFCA3C9AF0E9}" type="presParOf" srcId="{886A08AA-1F32-4DE3-870F-FC2E09621781}" destId="{5B72F678-D9C3-4CCA-9A06-7CF32511BA24}" srcOrd="8" destOrd="0" presId="urn:microsoft.com/office/officeart/2005/8/layout/cycle1"/>
    <dgm:cxn modelId="{37BBA4F8-AC87-48ED-9A29-87196A253ABC}" type="presParOf" srcId="{886A08AA-1F32-4DE3-870F-FC2E09621781}" destId="{7B9921EC-83F5-4C98-9724-446186351208}" srcOrd="9" destOrd="0" presId="urn:microsoft.com/office/officeart/2005/8/layout/cycle1"/>
    <dgm:cxn modelId="{9B00B587-10A6-44CE-BB67-702A77B26F45}" type="presParOf" srcId="{886A08AA-1F32-4DE3-870F-FC2E09621781}" destId="{4388DDE6-ABE9-4AC5-BCB4-0BB6F3829008}" srcOrd="10" destOrd="0" presId="urn:microsoft.com/office/officeart/2005/8/layout/cycle1"/>
    <dgm:cxn modelId="{46683A5B-3CE3-4101-9E70-8C142467DF9B}" type="presParOf" srcId="{886A08AA-1F32-4DE3-870F-FC2E09621781}" destId="{64EE4B9C-C42B-44CF-BF0F-A9F4472741F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F52088-1EAD-43E1-844E-B1536A88EE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1A9EBD-CF9E-4881-A0EA-21D8479AF975}">
      <dgm:prSet custT="1"/>
      <dgm:spPr/>
      <dgm:t>
        <a:bodyPr/>
        <a:lstStyle/>
        <a:p>
          <a:pPr algn="ctr" rtl="0"/>
          <a:r>
            <a:rPr lang="en-US" sz="2400" b="1" i="0" baseline="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Dry oven </a:t>
          </a:r>
        </a:p>
        <a:p>
          <a:pPr algn="ctr" rtl="0"/>
          <a:r>
            <a:rPr lang="en-US" sz="2400" b="0" i="0" baseline="0" dirty="0"/>
            <a:t>for dry heat or heat sterilization that require long time.</a:t>
          </a:r>
          <a:endParaRPr lang="en-US" sz="2400" dirty="0"/>
        </a:p>
      </dgm:t>
    </dgm:pt>
    <dgm:pt modelId="{356C915B-2A60-4346-BD6A-AB04D23E9D0B}" type="parTrans" cxnId="{89205D75-4555-4725-A754-7228B571BA12}">
      <dgm:prSet/>
      <dgm:spPr/>
      <dgm:t>
        <a:bodyPr/>
        <a:lstStyle/>
        <a:p>
          <a:endParaRPr lang="en-US"/>
        </a:p>
      </dgm:t>
    </dgm:pt>
    <dgm:pt modelId="{6C4D0E12-B575-4E3A-A2CF-4849452488C9}" type="sibTrans" cxnId="{89205D75-4555-4725-A754-7228B571BA12}">
      <dgm:prSet/>
      <dgm:spPr/>
      <dgm:t>
        <a:bodyPr/>
        <a:lstStyle/>
        <a:p>
          <a:endParaRPr lang="en-US"/>
        </a:p>
      </dgm:t>
    </dgm:pt>
    <dgm:pt modelId="{DCC727CF-E2EF-4C5F-95C1-0B16CBBD6EA9}">
      <dgm:prSet custT="1"/>
      <dgm:spPr/>
      <dgm:t>
        <a:bodyPr/>
        <a:lstStyle/>
        <a:p>
          <a:pPr algn="ctr" rtl="0"/>
          <a:r>
            <a:rPr lang="en-US" sz="2400" b="1" i="0" baseline="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Tray dryer</a:t>
          </a:r>
        </a:p>
        <a:p>
          <a:pPr algn="ctr" rtl="0"/>
          <a:r>
            <a:rPr lang="en-US" sz="2400" b="0" i="0" baseline="0" dirty="0"/>
            <a:t>which operates by passing hot streams of air.</a:t>
          </a:r>
          <a:endParaRPr lang="en-US" sz="2400" dirty="0"/>
        </a:p>
      </dgm:t>
    </dgm:pt>
    <dgm:pt modelId="{EDC35883-66DF-4732-A29F-101C81FA8DC0}" type="parTrans" cxnId="{918BFB56-D439-46CE-BA46-6F2E516E9708}">
      <dgm:prSet/>
      <dgm:spPr/>
      <dgm:t>
        <a:bodyPr/>
        <a:lstStyle/>
        <a:p>
          <a:endParaRPr lang="en-US"/>
        </a:p>
      </dgm:t>
    </dgm:pt>
    <dgm:pt modelId="{94E87CB6-8FED-45CA-BC41-5F0B1BD1CEF0}" type="sibTrans" cxnId="{918BFB56-D439-46CE-BA46-6F2E516E9708}">
      <dgm:prSet/>
      <dgm:spPr/>
      <dgm:t>
        <a:bodyPr/>
        <a:lstStyle/>
        <a:p>
          <a:endParaRPr lang="en-US"/>
        </a:p>
      </dgm:t>
    </dgm:pt>
    <dgm:pt modelId="{6B6F7E23-3293-4DA7-AC76-B5B30B291F19}">
      <dgm:prSet/>
      <dgm:spPr/>
      <dgm:t>
        <a:bodyPr/>
        <a:lstStyle/>
        <a:p>
          <a:pPr algn="ctr" rtl="0"/>
          <a:r>
            <a:rPr lang="en-US" b="1" i="0" baseline="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Freeze dryer</a:t>
          </a:r>
        </a:p>
        <a:p>
          <a:pPr algn="ctr" rtl="0"/>
          <a:r>
            <a:rPr lang="en-US" b="0" i="0" baseline="0" dirty="0"/>
            <a:t> for substances affected by heat or moisture especially hormones. </a:t>
          </a:r>
          <a:endParaRPr lang="en-US" dirty="0"/>
        </a:p>
      </dgm:t>
    </dgm:pt>
    <dgm:pt modelId="{FA4801CD-7CA3-44AA-9AB5-379ED8245E48}" type="parTrans" cxnId="{D7823F9E-43B3-4435-AF07-612C1856F927}">
      <dgm:prSet/>
      <dgm:spPr/>
      <dgm:t>
        <a:bodyPr/>
        <a:lstStyle/>
        <a:p>
          <a:endParaRPr lang="en-US"/>
        </a:p>
      </dgm:t>
    </dgm:pt>
    <dgm:pt modelId="{1C264D79-F2D5-4B73-BCA0-13AA6888AE81}" type="sibTrans" cxnId="{D7823F9E-43B3-4435-AF07-612C1856F927}">
      <dgm:prSet/>
      <dgm:spPr/>
      <dgm:t>
        <a:bodyPr/>
        <a:lstStyle/>
        <a:p>
          <a:endParaRPr lang="en-US"/>
        </a:p>
      </dgm:t>
    </dgm:pt>
    <dgm:pt modelId="{10BE9996-B1C6-4566-8D7B-8DCB75528C89}" type="pres">
      <dgm:prSet presAssocID="{BFF52088-1EAD-43E1-844E-B1536A88EE00}" presName="linear" presStyleCnt="0">
        <dgm:presLayoutVars>
          <dgm:animLvl val="lvl"/>
          <dgm:resizeHandles val="exact"/>
        </dgm:presLayoutVars>
      </dgm:prSet>
      <dgm:spPr/>
    </dgm:pt>
    <dgm:pt modelId="{07F888C0-C6E4-45C4-8D27-D4B47672CA14}" type="pres">
      <dgm:prSet presAssocID="{5A1A9EBD-CF9E-4881-A0EA-21D8479AF975}" presName="parentText" presStyleLbl="node1" presStyleIdx="0" presStyleCnt="3" custScaleY="17419" custLinFactNeighborY="82960">
        <dgm:presLayoutVars>
          <dgm:chMax val="0"/>
          <dgm:bulletEnabled val="1"/>
        </dgm:presLayoutVars>
      </dgm:prSet>
      <dgm:spPr/>
    </dgm:pt>
    <dgm:pt modelId="{66CDD230-4ED5-452C-8962-6674EE599CCC}" type="pres">
      <dgm:prSet presAssocID="{6C4D0E12-B575-4E3A-A2CF-4849452488C9}" presName="spacer" presStyleCnt="0"/>
      <dgm:spPr/>
    </dgm:pt>
    <dgm:pt modelId="{6D7D1D38-FB4D-4D2A-9228-99E2B1D052CC}" type="pres">
      <dgm:prSet presAssocID="{DCC727CF-E2EF-4C5F-95C1-0B16CBBD6EA9}" presName="parentText" presStyleLbl="node1" presStyleIdx="1" presStyleCnt="3" custScaleY="16408" custLinFactY="2435" custLinFactNeighborY="100000">
        <dgm:presLayoutVars>
          <dgm:chMax val="0"/>
          <dgm:bulletEnabled val="1"/>
        </dgm:presLayoutVars>
      </dgm:prSet>
      <dgm:spPr/>
    </dgm:pt>
    <dgm:pt modelId="{D23EE66A-2A31-4C7A-8E90-EAAEF0134943}" type="pres">
      <dgm:prSet presAssocID="{94E87CB6-8FED-45CA-BC41-5F0B1BD1CEF0}" presName="spacer" presStyleCnt="0"/>
      <dgm:spPr/>
    </dgm:pt>
    <dgm:pt modelId="{6032629E-F4AE-4212-B510-FC47E7DA2BF9}" type="pres">
      <dgm:prSet presAssocID="{6B6F7E23-3293-4DA7-AC76-B5B30B291F19}" presName="parentText" presStyleLbl="node1" presStyleIdx="2" presStyleCnt="3" custScaleY="20406" custLinFactY="7396" custLinFactNeighborY="100000">
        <dgm:presLayoutVars>
          <dgm:chMax val="0"/>
          <dgm:bulletEnabled val="1"/>
        </dgm:presLayoutVars>
      </dgm:prSet>
      <dgm:spPr/>
    </dgm:pt>
  </dgm:ptLst>
  <dgm:cxnLst>
    <dgm:cxn modelId="{760CC108-5701-4869-8328-E358F2F1224C}" type="presOf" srcId="{5A1A9EBD-CF9E-4881-A0EA-21D8479AF975}" destId="{07F888C0-C6E4-45C4-8D27-D4B47672CA14}" srcOrd="0" destOrd="0" presId="urn:microsoft.com/office/officeart/2005/8/layout/vList2"/>
    <dgm:cxn modelId="{3AA0FC0C-2F29-4F9C-A3FF-EAD47974DB44}" type="presOf" srcId="{6B6F7E23-3293-4DA7-AC76-B5B30B291F19}" destId="{6032629E-F4AE-4212-B510-FC47E7DA2BF9}" srcOrd="0" destOrd="0" presId="urn:microsoft.com/office/officeart/2005/8/layout/vList2"/>
    <dgm:cxn modelId="{62729768-EF58-47E1-820F-3D6ADC54325C}" type="presOf" srcId="{DCC727CF-E2EF-4C5F-95C1-0B16CBBD6EA9}" destId="{6D7D1D38-FB4D-4D2A-9228-99E2B1D052CC}" srcOrd="0" destOrd="0" presId="urn:microsoft.com/office/officeart/2005/8/layout/vList2"/>
    <dgm:cxn modelId="{89205D75-4555-4725-A754-7228B571BA12}" srcId="{BFF52088-1EAD-43E1-844E-B1536A88EE00}" destId="{5A1A9EBD-CF9E-4881-A0EA-21D8479AF975}" srcOrd="0" destOrd="0" parTransId="{356C915B-2A60-4346-BD6A-AB04D23E9D0B}" sibTransId="{6C4D0E12-B575-4E3A-A2CF-4849452488C9}"/>
    <dgm:cxn modelId="{918BFB56-D439-46CE-BA46-6F2E516E9708}" srcId="{BFF52088-1EAD-43E1-844E-B1536A88EE00}" destId="{DCC727CF-E2EF-4C5F-95C1-0B16CBBD6EA9}" srcOrd="1" destOrd="0" parTransId="{EDC35883-66DF-4732-A29F-101C81FA8DC0}" sibTransId="{94E87CB6-8FED-45CA-BC41-5F0B1BD1CEF0}"/>
    <dgm:cxn modelId="{D7823F9E-43B3-4435-AF07-612C1856F927}" srcId="{BFF52088-1EAD-43E1-844E-B1536A88EE00}" destId="{6B6F7E23-3293-4DA7-AC76-B5B30B291F19}" srcOrd="2" destOrd="0" parTransId="{FA4801CD-7CA3-44AA-9AB5-379ED8245E48}" sibTransId="{1C264D79-F2D5-4B73-BCA0-13AA6888AE81}"/>
    <dgm:cxn modelId="{C46DC5D8-20B7-4A18-A4BF-022F95C83230}" type="presOf" srcId="{BFF52088-1EAD-43E1-844E-B1536A88EE00}" destId="{10BE9996-B1C6-4566-8D7B-8DCB75528C89}" srcOrd="0" destOrd="0" presId="urn:microsoft.com/office/officeart/2005/8/layout/vList2"/>
    <dgm:cxn modelId="{C9AA1984-4658-467A-ABCF-5305F64E0F0E}" type="presParOf" srcId="{10BE9996-B1C6-4566-8D7B-8DCB75528C89}" destId="{07F888C0-C6E4-45C4-8D27-D4B47672CA14}" srcOrd="0" destOrd="0" presId="urn:microsoft.com/office/officeart/2005/8/layout/vList2"/>
    <dgm:cxn modelId="{C27D36E6-D501-4B0E-825E-F420683D7687}" type="presParOf" srcId="{10BE9996-B1C6-4566-8D7B-8DCB75528C89}" destId="{66CDD230-4ED5-452C-8962-6674EE599CCC}" srcOrd="1" destOrd="0" presId="urn:microsoft.com/office/officeart/2005/8/layout/vList2"/>
    <dgm:cxn modelId="{D1AB99FD-1E5A-4A76-8E9F-2436232C4CD7}" type="presParOf" srcId="{10BE9996-B1C6-4566-8D7B-8DCB75528C89}" destId="{6D7D1D38-FB4D-4D2A-9228-99E2B1D052CC}" srcOrd="2" destOrd="0" presId="urn:microsoft.com/office/officeart/2005/8/layout/vList2"/>
    <dgm:cxn modelId="{4E72F575-B6EE-4C0B-9579-653B78DF085C}" type="presParOf" srcId="{10BE9996-B1C6-4566-8D7B-8DCB75528C89}" destId="{D23EE66A-2A31-4C7A-8E90-EAAEF0134943}" srcOrd="3" destOrd="0" presId="urn:microsoft.com/office/officeart/2005/8/layout/vList2"/>
    <dgm:cxn modelId="{97BC3981-E722-4009-B2E7-12C726738933}" type="presParOf" srcId="{10BE9996-B1C6-4566-8D7B-8DCB75528C89}" destId="{6032629E-F4AE-4212-B510-FC47E7DA2B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3016D-725A-4471-AEA4-24DB524024FD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893258-3C0C-45B5-A17E-68CF4C562A66}">
      <dgm:prSet/>
      <dgm:spPr/>
      <dgm:t>
        <a:bodyPr/>
        <a:lstStyle/>
        <a:p>
          <a:pPr rtl="0"/>
          <a:r>
            <a:rPr lang="en-US"/>
            <a:t>A- Small Scale department (pilot plant)</a:t>
          </a:r>
        </a:p>
      </dgm:t>
    </dgm:pt>
    <dgm:pt modelId="{B2842DF1-D8F2-44C7-BDEA-E3BE1E3DC0CC}" type="parTrans" cxnId="{93C02C55-133A-441C-A9BC-682FEDEDAC20}">
      <dgm:prSet/>
      <dgm:spPr/>
      <dgm:t>
        <a:bodyPr/>
        <a:lstStyle/>
        <a:p>
          <a:endParaRPr lang="en-US"/>
        </a:p>
      </dgm:t>
    </dgm:pt>
    <dgm:pt modelId="{C7BF843E-1327-4319-825D-689A675BD6A0}" type="sibTrans" cxnId="{93C02C55-133A-441C-A9BC-682FEDEDAC20}">
      <dgm:prSet/>
      <dgm:spPr/>
      <dgm:t>
        <a:bodyPr/>
        <a:lstStyle/>
        <a:p>
          <a:endParaRPr lang="en-US"/>
        </a:p>
      </dgm:t>
    </dgm:pt>
    <dgm:pt modelId="{DE5E885C-8B95-4DC6-8066-5703BB060F14}">
      <dgm:prSet/>
      <dgm:spPr/>
      <dgm:t>
        <a:bodyPr/>
        <a:lstStyle/>
        <a:p>
          <a:pPr rtl="0"/>
          <a:r>
            <a:rPr lang="en-US" dirty="0"/>
            <a:t>B- Responsible for formulation of a new dosage forms.</a:t>
          </a:r>
        </a:p>
      </dgm:t>
    </dgm:pt>
    <dgm:pt modelId="{1C917849-9E46-4CAC-8917-E7359E8B5202}" type="parTrans" cxnId="{216A6EAE-66D6-4BAF-A8B1-9883B429AF0F}">
      <dgm:prSet/>
      <dgm:spPr/>
      <dgm:t>
        <a:bodyPr/>
        <a:lstStyle/>
        <a:p>
          <a:endParaRPr lang="en-US"/>
        </a:p>
      </dgm:t>
    </dgm:pt>
    <dgm:pt modelId="{220F3CBA-F662-4484-90FA-4A21FC686AFA}" type="sibTrans" cxnId="{216A6EAE-66D6-4BAF-A8B1-9883B429AF0F}">
      <dgm:prSet/>
      <dgm:spPr/>
      <dgm:t>
        <a:bodyPr/>
        <a:lstStyle/>
        <a:p>
          <a:endParaRPr lang="en-US"/>
        </a:p>
      </dgm:t>
    </dgm:pt>
    <dgm:pt modelId="{A3A3E442-5EC0-4A59-B9E5-FCB3CDD4C019}">
      <dgm:prSet/>
      <dgm:spPr/>
      <dgm:t>
        <a:bodyPr/>
        <a:lstStyle/>
        <a:p>
          <a:pPr rtl="0"/>
          <a:r>
            <a:rPr lang="en-US"/>
            <a:t>C- Need Wikipedia pharmacist </a:t>
          </a:r>
        </a:p>
      </dgm:t>
    </dgm:pt>
    <dgm:pt modelId="{6406496E-0036-4152-B6A3-AE3661E5C03A}" type="parTrans" cxnId="{2E32AAC4-0005-4427-8DFE-3266F29F162D}">
      <dgm:prSet/>
      <dgm:spPr/>
      <dgm:t>
        <a:bodyPr/>
        <a:lstStyle/>
        <a:p>
          <a:endParaRPr lang="en-US"/>
        </a:p>
      </dgm:t>
    </dgm:pt>
    <dgm:pt modelId="{550274F7-7611-4EE4-B86D-FFABE1B92310}" type="sibTrans" cxnId="{2E32AAC4-0005-4427-8DFE-3266F29F162D}">
      <dgm:prSet/>
      <dgm:spPr/>
      <dgm:t>
        <a:bodyPr/>
        <a:lstStyle/>
        <a:p>
          <a:endParaRPr lang="en-US"/>
        </a:p>
      </dgm:t>
    </dgm:pt>
    <dgm:pt modelId="{6CA41D85-8D90-4900-8C30-36F69899AF1D}">
      <dgm:prSet/>
      <dgm:spPr/>
      <dgm:t>
        <a:bodyPr/>
        <a:lstStyle/>
        <a:p>
          <a:pPr rtl="0"/>
          <a:r>
            <a:rPr lang="en-US" dirty="0"/>
            <a:t>E.g.: Discover new drug like </a:t>
          </a:r>
          <a:r>
            <a:rPr lang="en-US" dirty="0" err="1"/>
            <a:t>Evotaz</a:t>
          </a:r>
          <a:r>
            <a:rPr lang="en-US" dirty="0"/>
            <a:t> (</a:t>
          </a:r>
          <a:r>
            <a:rPr lang="en-US" dirty="0" err="1"/>
            <a:t>atazanavir</a:t>
          </a:r>
          <a:r>
            <a:rPr lang="en-US" dirty="0"/>
            <a:t> and </a:t>
          </a:r>
          <a:r>
            <a:rPr lang="en-US" dirty="0" err="1"/>
            <a:t>cobicistat</a:t>
          </a:r>
          <a:r>
            <a:rPr lang="en-US" dirty="0"/>
            <a:t>) tablets for HIV and check its pharmacological properties then transfer to development department to develop the new drug</a:t>
          </a:r>
        </a:p>
      </dgm:t>
    </dgm:pt>
    <dgm:pt modelId="{A74F06DA-285F-433F-9A62-FC6E51E9DD99}" type="parTrans" cxnId="{732562A9-B9C8-4793-827B-9227D4885F15}">
      <dgm:prSet/>
      <dgm:spPr/>
      <dgm:t>
        <a:bodyPr/>
        <a:lstStyle/>
        <a:p>
          <a:endParaRPr lang="en-US"/>
        </a:p>
      </dgm:t>
    </dgm:pt>
    <dgm:pt modelId="{73269F18-5796-4D92-9F04-9A2D26D82A34}" type="sibTrans" cxnId="{732562A9-B9C8-4793-827B-9227D4885F15}">
      <dgm:prSet/>
      <dgm:spPr/>
      <dgm:t>
        <a:bodyPr/>
        <a:lstStyle/>
        <a:p>
          <a:endParaRPr lang="en-US"/>
        </a:p>
      </dgm:t>
    </dgm:pt>
    <dgm:pt modelId="{D542C3C4-2A6A-48B6-9F3F-D0B358445323}" type="pres">
      <dgm:prSet presAssocID="{E963016D-725A-4471-AEA4-24DB524024FD}" presName="diagram" presStyleCnt="0">
        <dgm:presLayoutVars>
          <dgm:dir/>
          <dgm:resizeHandles val="exact"/>
        </dgm:presLayoutVars>
      </dgm:prSet>
      <dgm:spPr/>
    </dgm:pt>
    <dgm:pt modelId="{6B8840AB-AD7C-42F4-A64D-06121CD8C7CD}" type="pres">
      <dgm:prSet presAssocID="{B2893258-3C0C-45B5-A17E-68CF4C562A66}" presName="node" presStyleLbl="node1" presStyleIdx="0" presStyleCnt="4" custLinFactNeighborY="-13632">
        <dgm:presLayoutVars>
          <dgm:bulletEnabled val="1"/>
        </dgm:presLayoutVars>
      </dgm:prSet>
      <dgm:spPr/>
    </dgm:pt>
    <dgm:pt modelId="{EAE6E133-7EC3-455E-81BD-DCAD52E1DF23}" type="pres">
      <dgm:prSet presAssocID="{C7BF843E-1327-4319-825D-689A675BD6A0}" presName="sibTrans" presStyleCnt="0"/>
      <dgm:spPr/>
    </dgm:pt>
    <dgm:pt modelId="{107445F5-815C-4884-8AC3-086E19A94DA0}" type="pres">
      <dgm:prSet presAssocID="{DE5E885C-8B95-4DC6-8066-5703BB060F14}" presName="node" presStyleLbl="node1" presStyleIdx="1" presStyleCnt="4" custLinFactNeighborX="-3333" custLinFactNeighborY="-13632">
        <dgm:presLayoutVars>
          <dgm:bulletEnabled val="1"/>
        </dgm:presLayoutVars>
      </dgm:prSet>
      <dgm:spPr/>
    </dgm:pt>
    <dgm:pt modelId="{B195B493-90C1-41B4-AC47-5DEB7E24F671}" type="pres">
      <dgm:prSet presAssocID="{220F3CBA-F662-4484-90FA-4A21FC686AFA}" presName="sibTrans" presStyleCnt="0"/>
      <dgm:spPr/>
    </dgm:pt>
    <dgm:pt modelId="{4CB3C9A7-7B96-4B27-BFB7-576C4B5BA4E0}" type="pres">
      <dgm:prSet presAssocID="{A3A3E442-5EC0-4A59-B9E5-FCB3CDD4C019}" presName="node" presStyleLbl="node1" presStyleIdx="2" presStyleCnt="4" custLinFactNeighborX="-9630" custLinFactNeighborY="-13632">
        <dgm:presLayoutVars>
          <dgm:bulletEnabled val="1"/>
        </dgm:presLayoutVars>
      </dgm:prSet>
      <dgm:spPr/>
    </dgm:pt>
    <dgm:pt modelId="{454173A8-CD78-4544-AABE-2CC2C507A65E}" type="pres">
      <dgm:prSet presAssocID="{550274F7-7611-4EE4-B86D-FFABE1B92310}" presName="sibTrans" presStyleCnt="0"/>
      <dgm:spPr/>
    </dgm:pt>
    <dgm:pt modelId="{A311805A-C05F-47ED-B3F0-19A8D1DCBB12}" type="pres">
      <dgm:prSet presAssocID="{6CA41D85-8D90-4900-8C30-36F69899AF1D}" presName="node" presStyleLbl="node1" presStyleIdx="3" presStyleCnt="4" custScaleX="229624" custLinFactNeighborX="-3707" custLinFactNeighborY="-6842">
        <dgm:presLayoutVars>
          <dgm:bulletEnabled val="1"/>
        </dgm:presLayoutVars>
      </dgm:prSet>
      <dgm:spPr/>
    </dgm:pt>
  </dgm:ptLst>
  <dgm:cxnLst>
    <dgm:cxn modelId="{93C02C55-133A-441C-A9BC-682FEDEDAC20}" srcId="{E963016D-725A-4471-AEA4-24DB524024FD}" destId="{B2893258-3C0C-45B5-A17E-68CF4C562A66}" srcOrd="0" destOrd="0" parTransId="{B2842DF1-D8F2-44C7-BDEA-E3BE1E3DC0CC}" sibTransId="{C7BF843E-1327-4319-825D-689A675BD6A0}"/>
    <dgm:cxn modelId="{06EF4556-225C-4A1C-9489-157F2AB9D197}" type="presOf" srcId="{DE5E885C-8B95-4DC6-8066-5703BB060F14}" destId="{107445F5-815C-4884-8AC3-086E19A94DA0}" srcOrd="0" destOrd="0" presId="urn:microsoft.com/office/officeart/2005/8/layout/default"/>
    <dgm:cxn modelId="{498BA086-3F25-44EF-B858-51AA757407CE}" type="presOf" srcId="{A3A3E442-5EC0-4A59-B9E5-FCB3CDD4C019}" destId="{4CB3C9A7-7B96-4B27-BFB7-576C4B5BA4E0}" srcOrd="0" destOrd="0" presId="urn:microsoft.com/office/officeart/2005/8/layout/default"/>
    <dgm:cxn modelId="{904B258E-93BC-4FF6-8BFF-2F44EB7C6DDD}" type="presOf" srcId="{E963016D-725A-4471-AEA4-24DB524024FD}" destId="{D542C3C4-2A6A-48B6-9F3F-D0B358445323}" srcOrd="0" destOrd="0" presId="urn:microsoft.com/office/officeart/2005/8/layout/default"/>
    <dgm:cxn modelId="{732562A9-B9C8-4793-827B-9227D4885F15}" srcId="{E963016D-725A-4471-AEA4-24DB524024FD}" destId="{6CA41D85-8D90-4900-8C30-36F69899AF1D}" srcOrd="3" destOrd="0" parTransId="{A74F06DA-285F-433F-9A62-FC6E51E9DD99}" sibTransId="{73269F18-5796-4D92-9F04-9A2D26D82A34}"/>
    <dgm:cxn modelId="{216A6EAE-66D6-4BAF-A8B1-9883B429AF0F}" srcId="{E963016D-725A-4471-AEA4-24DB524024FD}" destId="{DE5E885C-8B95-4DC6-8066-5703BB060F14}" srcOrd="1" destOrd="0" parTransId="{1C917849-9E46-4CAC-8917-E7359E8B5202}" sibTransId="{220F3CBA-F662-4484-90FA-4A21FC686AFA}"/>
    <dgm:cxn modelId="{CD0989B4-AF23-4A52-B0F4-9DDC9B873E16}" type="presOf" srcId="{B2893258-3C0C-45B5-A17E-68CF4C562A66}" destId="{6B8840AB-AD7C-42F4-A64D-06121CD8C7CD}" srcOrd="0" destOrd="0" presId="urn:microsoft.com/office/officeart/2005/8/layout/default"/>
    <dgm:cxn modelId="{2E32AAC4-0005-4427-8DFE-3266F29F162D}" srcId="{E963016D-725A-4471-AEA4-24DB524024FD}" destId="{A3A3E442-5EC0-4A59-B9E5-FCB3CDD4C019}" srcOrd="2" destOrd="0" parTransId="{6406496E-0036-4152-B6A3-AE3661E5C03A}" sibTransId="{550274F7-7611-4EE4-B86D-FFABE1B92310}"/>
    <dgm:cxn modelId="{64CDB4C6-29BE-46BB-9F07-140966DE0F2A}" type="presOf" srcId="{6CA41D85-8D90-4900-8C30-36F69899AF1D}" destId="{A311805A-C05F-47ED-B3F0-19A8D1DCBB12}" srcOrd="0" destOrd="0" presId="urn:microsoft.com/office/officeart/2005/8/layout/default"/>
    <dgm:cxn modelId="{A6948E6C-BF68-482D-AA51-E88A004A3712}" type="presParOf" srcId="{D542C3C4-2A6A-48B6-9F3F-D0B358445323}" destId="{6B8840AB-AD7C-42F4-A64D-06121CD8C7CD}" srcOrd="0" destOrd="0" presId="urn:microsoft.com/office/officeart/2005/8/layout/default"/>
    <dgm:cxn modelId="{45C92F2C-250A-4E9F-A4BB-3A0E6450BFBD}" type="presParOf" srcId="{D542C3C4-2A6A-48B6-9F3F-D0B358445323}" destId="{EAE6E133-7EC3-455E-81BD-DCAD52E1DF23}" srcOrd="1" destOrd="0" presId="urn:microsoft.com/office/officeart/2005/8/layout/default"/>
    <dgm:cxn modelId="{C052A513-C5F2-4D18-9B26-4D3C378A4C73}" type="presParOf" srcId="{D542C3C4-2A6A-48B6-9F3F-D0B358445323}" destId="{107445F5-815C-4884-8AC3-086E19A94DA0}" srcOrd="2" destOrd="0" presId="urn:microsoft.com/office/officeart/2005/8/layout/default"/>
    <dgm:cxn modelId="{F50395F9-48CD-4304-B87A-5FE9965F1794}" type="presParOf" srcId="{D542C3C4-2A6A-48B6-9F3F-D0B358445323}" destId="{B195B493-90C1-41B4-AC47-5DEB7E24F671}" srcOrd="3" destOrd="0" presId="urn:microsoft.com/office/officeart/2005/8/layout/default"/>
    <dgm:cxn modelId="{D59DED73-CF92-4BC7-94AF-A24DA6021C31}" type="presParOf" srcId="{D542C3C4-2A6A-48B6-9F3F-D0B358445323}" destId="{4CB3C9A7-7B96-4B27-BFB7-576C4B5BA4E0}" srcOrd="4" destOrd="0" presId="urn:microsoft.com/office/officeart/2005/8/layout/default"/>
    <dgm:cxn modelId="{25F1B22F-BA9A-4E67-B0AF-8C2249B0DC57}" type="presParOf" srcId="{D542C3C4-2A6A-48B6-9F3F-D0B358445323}" destId="{454173A8-CD78-4544-AABE-2CC2C507A65E}" srcOrd="5" destOrd="0" presId="urn:microsoft.com/office/officeart/2005/8/layout/default"/>
    <dgm:cxn modelId="{B747162A-893E-4F66-96B8-3DD1FD410E0C}" type="presParOf" srcId="{D542C3C4-2A6A-48B6-9F3F-D0B358445323}" destId="{A311805A-C05F-47ED-B3F0-19A8D1DCBB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98105-88C4-4072-B762-FC4CA8E7966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0E3187-BD84-4B59-BC24-CB618B7747BD}">
      <dgm:prSet/>
      <dgm:spPr/>
      <dgm:t>
        <a:bodyPr/>
        <a:lstStyle/>
        <a:p>
          <a:pPr algn="ctr" rtl="0"/>
          <a:r>
            <a:rPr lang="en-US" dirty="0"/>
            <a:t>(A) Large scale department (full-scale plant). </a:t>
          </a:r>
        </a:p>
      </dgm:t>
    </dgm:pt>
    <dgm:pt modelId="{9EFCFC24-26EF-48D3-8326-8E6624FDDA8F}" type="parTrans" cxnId="{908A1113-E200-4CD6-B7F3-23D3F5E8387E}">
      <dgm:prSet/>
      <dgm:spPr/>
      <dgm:t>
        <a:bodyPr/>
        <a:lstStyle/>
        <a:p>
          <a:endParaRPr lang="en-US"/>
        </a:p>
      </dgm:t>
    </dgm:pt>
    <dgm:pt modelId="{CD640CC0-D9BF-4A7F-BB6C-9BEEB46E7427}" type="sibTrans" cxnId="{908A1113-E200-4CD6-B7F3-23D3F5E8387E}">
      <dgm:prSet/>
      <dgm:spPr/>
      <dgm:t>
        <a:bodyPr/>
        <a:lstStyle/>
        <a:p>
          <a:endParaRPr lang="en-US"/>
        </a:p>
      </dgm:t>
    </dgm:pt>
    <dgm:pt modelId="{12981680-C190-4997-8CF1-F910CA8F1999}">
      <dgm:prSet/>
      <dgm:spPr/>
      <dgm:t>
        <a:bodyPr/>
        <a:lstStyle/>
        <a:p>
          <a:pPr algn="ctr" rtl="0"/>
          <a:r>
            <a:rPr lang="en-US" dirty="0"/>
            <a:t>(B) Responsible for production of dosage form in large scale department.</a:t>
          </a:r>
        </a:p>
      </dgm:t>
    </dgm:pt>
    <dgm:pt modelId="{12CBDC0D-9B3F-4F07-BE27-E4B56D353139}" type="parTrans" cxnId="{656DD6A4-7324-4CD1-A265-45E4DA925470}">
      <dgm:prSet/>
      <dgm:spPr/>
      <dgm:t>
        <a:bodyPr/>
        <a:lstStyle/>
        <a:p>
          <a:endParaRPr lang="en-US"/>
        </a:p>
      </dgm:t>
    </dgm:pt>
    <dgm:pt modelId="{3CCB21E1-9F11-471F-9966-BA3E2E927CAA}" type="sibTrans" cxnId="{656DD6A4-7324-4CD1-A265-45E4DA925470}">
      <dgm:prSet/>
      <dgm:spPr/>
      <dgm:t>
        <a:bodyPr/>
        <a:lstStyle/>
        <a:p>
          <a:endParaRPr lang="en-US"/>
        </a:p>
      </dgm:t>
    </dgm:pt>
    <dgm:pt modelId="{C5397039-E6E4-47DB-AC7A-9ADC4EBD80BC}">
      <dgm:prSet/>
      <dgm:spPr/>
      <dgm:t>
        <a:bodyPr/>
        <a:lstStyle/>
        <a:p>
          <a:pPr algn="ctr" rtl="0"/>
          <a:r>
            <a:rPr lang="en-US" dirty="0"/>
            <a:t>(C) Need skilled workers.</a:t>
          </a:r>
        </a:p>
      </dgm:t>
    </dgm:pt>
    <dgm:pt modelId="{19487557-3F7E-4911-80A2-7E3DCA12768D}" type="parTrans" cxnId="{3B78D2C0-C52C-4519-9B4C-561EC494DC38}">
      <dgm:prSet/>
      <dgm:spPr/>
      <dgm:t>
        <a:bodyPr/>
        <a:lstStyle/>
        <a:p>
          <a:endParaRPr lang="en-US"/>
        </a:p>
      </dgm:t>
    </dgm:pt>
    <dgm:pt modelId="{85CB23E9-9032-49C2-9559-E2F2F0B7943C}" type="sibTrans" cxnId="{3B78D2C0-C52C-4519-9B4C-561EC494DC38}">
      <dgm:prSet/>
      <dgm:spPr/>
      <dgm:t>
        <a:bodyPr/>
        <a:lstStyle/>
        <a:p>
          <a:endParaRPr lang="en-US"/>
        </a:p>
      </dgm:t>
    </dgm:pt>
    <dgm:pt modelId="{D47AA85D-D1A3-4273-AAE2-FCC71F428669}">
      <dgm:prSet/>
      <dgm:spPr/>
      <dgm:t>
        <a:bodyPr/>
        <a:lstStyle/>
        <a:p>
          <a:pPr algn="ctr" rtl="0"/>
          <a:r>
            <a:rPr lang="en-US" dirty="0"/>
            <a:t>E.g. Area for production of tablets, capsules, ampoules and solutions.</a:t>
          </a:r>
        </a:p>
      </dgm:t>
    </dgm:pt>
    <dgm:pt modelId="{9462D728-6CCF-45D3-99DC-A8F057B5C3E1}" type="parTrans" cxnId="{827D98B2-4E1F-4194-B1D5-A7A4A653390E}">
      <dgm:prSet/>
      <dgm:spPr/>
      <dgm:t>
        <a:bodyPr/>
        <a:lstStyle/>
        <a:p>
          <a:endParaRPr lang="en-US"/>
        </a:p>
      </dgm:t>
    </dgm:pt>
    <dgm:pt modelId="{2922ED9B-0CE5-4F11-9057-EE062709E3C2}" type="sibTrans" cxnId="{827D98B2-4E1F-4194-B1D5-A7A4A653390E}">
      <dgm:prSet/>
      <dgm:spPr/>
      <dgm:t>
        <a:bodyPr/>
        <a:lstStyle/>
        <a:p>
          <a:endParaRPr lang="en-US"/>
        </a:p>
      </dgm:t>
    </dgm:pt>
    <dgm:pt modelId="{E378D9DA-8EC3-45AB-99D8-4012E275CF0D}" type="pres">
      <dgm:prSet presAssocID="{41898105-88C4-4072-B762-FC4CA8E79661}" presName="linear" presStyleCnt="0">
        <dgm:presLayoutVars>
          <dgm:animLvl val="lvl"/>
          <dgm:resizeHandles val="exact"/>
        </dgm:presLayoutVars>
      </dgm:prSet>
      <dgm:spPr/>
    </dgm:pt>
    <dgm:pt modelId="{525116D4-B0CC-4C4D-9194-D4C20C1F51EC}" type="pres">
      <dgm:prSet presAssocID="{510E3187-BD84-4B59-BC24-CB618B7747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99132B-C32A-4695-A2C1-BEF02AFEDCBB}" type="pres">
      <dgm:prSet presAssocID="{CD640CC0-D9BF-4A7F-BB6C-9BEEB46E7427}" presName="spacer" presStyleCnt="0"/>
      <dgm:spPr/>
    </dgm:pt>
    <dgm:pt modelId="{3AC09D92-B424-45D8-98F1-CCEA97E660C6}" type="pres">
      <dgm:prSet presAssocID="{12981680-C190-4997-8CF1-F910CA8F19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04A587-736E-4449-BF2B-4DD5AC03690F}" type="pres">
      <dgm:prSet presAssocID="{3CCB21E1-9F11-471F-9966-BA3E2E927CAA}" presName="spacer" presStyleCnt="0"/>
      <dgm:spPr/>
    </dgm:pt>
    <dgm:pt modelId="{57F72305-79AF-410F-B1DA-6E95932DAB54}" type="pres">
      <dgm:prSet presAssocID="{C5397039-E6E4-47DB-AC7A-9ADC4EBD80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59B403-2B0B-4E4F-8D84-E14CC98ED94D}" type="pres">
      <dgm:prSet presAssocID="{85CB23E9-9032-49C2-9559-E2F2F0B7943C}" presName="spacer" presStyleCnt="0"/>
      <dgm:spPr/>
    </dgm:pt>
    <dgm:pt modelId="{1CA983FB-2093-4212-8289-E58F2E726F0B}" type="pres">
      <dgm:prSet presAssocID="{D47AA85D-D1A3-4273-AAE2-FCC71F42866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8A1113-E200-4CD6-B7F3-23D3F5E8387E}" srcId="{41898105-88C4-4072-B762-FC4CA8E79661}" destId="{510E3187-BD84-4B59-BC24-CB618B7747BD}" srcOrd="0" destOrd="0" parTransId="{9EFCFC24-26EF-48D3-8326-8E6624FDDA8F}" sibTransId="{CD640CC0-D9BF-4A7F-BB6C-9BEEB46E7427}"/>
    <dgm:cxn modelId="{16EB9D18-92A8-4358-97FF-0C136B53F1E7}" type="presOf" srcId="{510E3187-BD84-4B59-BC24-CB618B7747BD}" destId="{525116D4-B0CC-4C4D-9194-D4C20C1F51EC}" srcOrd="0" destOrd="0" presId="urn:microsoft.com/office/officeart/2005/8/layout/vList2"/>
    <dgm:cxn modelId="{C9AE565F-5E64-46FF-84B8-7DB403848BD9}" type="presOf" srcId="{41898105-88C4-4072-B762-FC4CA8E79661}" destId="{E378D9DA-8EC3-45AB-99D8-4012E275CF0D}" srcOrd="0" destOrd="0" presId="urn:microsoft.com/office/officeart/2005/8/layout/vList2"/>
    <dgm:cxn modelId="{461A4575-FB6C-4D8A-AF2E-2420DC0BC673}" type="presOf" srcId="{C5397039-E6E4-47DB-AC7A-9ADC4EBD80BC}" destId="{57F72305-79AF-410F-B1DA-6E95932DAB54}" srcOrd="0" destOrd="0" presId="urn:microsoft.com/office/officeart/2005/8/layout/vList2"/>
    <dgm:cxn modelId="{656DD6A4-7324-4CD1-A265-45E4DA925470}" srcId="{41898105-88C4-4072-B762-FC4CA8E79661}" destId="{12981680-C190-4997-8CF1-F910CA8F1999}" srcOrd="1" destOrd="0" parTransId="{12CBDC0D-9B3F-4F07-BE27-E4B56D353139}" sibTransId="{3CCB21E1-9F11-471F-9966-BA3E2E927CAA}"/>
    <dgm:cxn modelId="{827D98B2-4E1F-4194-B1D5-A7A4A653390E}" srcId="{41898105-88C4-4072-B762-FC4CA8E79661}" destId="{D47AA85D-D1A3-4273-AAE2-FCC71F428669}" srcOrd="3" destOrd="0" parTransId="{9462D728-6CCF-45D3-99DC-A8F057B5C3E1}" sibTransId="{2922ED9B-0CE5-4F11-9057-EE062709E3C2}"/>
    <dgm:cxn modelId="{3B78D2C0-C52C-4519-9B4C-561EC494DC38}" srcId="{41898105-88C4-4072-B762-FC4CA8E79661}" destId="{C5397039-E6E4-47DB-AC7A-9ADC4EBD80BC}" srcOrd="2" destOrd="0" parTransId="{19487557-3F7E-4911-80A2-7E3DCA12768D}" sibTransId="{85CB23E9-9032-49C2-9559-E2F2F0B7943C}"/>
    <dgm:cxn modelId="{10ED4BC9-6DE4-43FE-AB53-520893ECAED4}" type="presOf" srcId="{D47AA85D-D1A3-4273-AAE2-FCC71F428669}" destId="{1CA983FB-2093-4212-8289-E58F2E726F0B}" srcOrd="0" destOrd="0" presId="urn:microsoft.com/office/officeart/2005/8/layout/vList2"/>
    <dgm:cxn modelId="{11EE1DDB-E4B2-46C1-B674-3F38EF6A4C75}" type="presOf" srcId="{12981680-C190-4997-8CF1-F910CA8F1999}" destId="{3AC09D92-B424-45D8-98F1-CCEA97E660C6}" srcOrd="0" destOrd="0" presId="urn:microsoft.com/office/officeart/2005/8/layout/vList2"/>
    <dgm:cxn modelId="{D969CE25-5211-4C31-A49D-590087486747}" type="presParOf" srcId="{E378D9DA-8EC3-45AB-99D8-4012E275CF0D}" destId="{525116D4-B0CC-4C4D-9194-D4C20C1F51EC}" srcOrd="0" destOrd="0" presId="urn:microsoft.com/office/officeart/2005/8/layout/vList2"/>
    <dgm:cxn modelId="{DB9A3FDE-03C4-4388-9DEE-E68359C2159D}" type="presParOf" srcId="{E378D9DA-8EC3-45AB-99D8-4012E275CF0D}" destId="{3499132B-C32A-4695-A2C1-BEF02AFEDCBB}" srcOrd="1" destOrd="0" presId="urn:microsoft.com/office/officeart/2005/8/layout/vList2"/>
    <dgm:cxn modelId="{4BB50F30-92B7-44B4-B008-E10BC39FD739}" type="presParOf" srcId="{E378D9DA-8EC3-45AB-99D8-4012E275CF0D}" destId="{3AC09D92-B424-45D8-98F1-CCEA97E660C6}" srcOrd="2" destOrd="0" presId="urn:microsoft.com/office/officeart/2005/8/layout/vList2"/>
    <dgm:cxn modelId="{A01F891D-7B9F-4B25-B933-E1AA2331605E}" type="presParOf" srcId="{E378D9DA-8EC3-45AB-99D8-4012E275CF0D}" destId="{FC04A587-736E-4449-BF2B-4DD5AC03690F}" srcOrd="3" destOrd="0" presId="urn:microsoft.com/office/officeart/2005/8/layout/vList2"/>
    <dgm:cxn modelId="{F71630B4-4866-4998-8608-6945E1A43DCE}" type="presParOf" srcId="{E378D9DA-8EC3-45AB-99D8-4012E275CF0D}" destId="{57F72305-79AF-410F-B1DA-6E95932DAB54}" srcOrd="4" destOrd="0" presId="urn:microsoft.com/office/officeart/2005/8/layout/vList2"/>
    <dgm:cxn modelId="{933CF3FA-7C00-49BD-AEEF-332F737A5F82}" type="presParOf" srcId="{E378D9DA-8EC3-45AB-99D8-4012E275CF0D}" destId="{0959B403-2B0B-4E4F-8D84-E14CC98ED94D}" srcOrd="5" destOrd="0" presId="urn:microsoft.com/office/officeart/2005/8/layout/vList2"/>
    <dgm:cxn modelId="{A4786D6A-B8F5-4F2E-8F43-8BAAE79F0BD7}" type="presParOf" srcId="{E378D9DA-8EC3-45AB-99D8-4012E275CF0D}" destId="{1CA983FB-2093-4212-8289-E58F2E726F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7F78B-C9B6-4C91-AB22-E92B4B3D3169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632AF4-52C7-4A6E-BA05-B0720118D931}">
      <dgm:prSet/>
      <dgm:spPr/>
      <dgm:t>
        <a:bodyPr/>
        <a:lstStyle/>
        <a:p>
          <a:pPr rtl="0"/>
          <a:r>
            <a:rPr lang="en-US" dirty="0"/>
            <a:t>Evaluation department.</a:t>
          </a:r>
        </a:p>
      </dgm:t>
    </dgm:pt>
    <dgm:pt modelId="{765E9D22-F598-40EB-836A-01EE23EF2F94}" type="parTrans" cxnId="{D234B07A-9EC9-41F2-85AA-8F07ECAFC360}">
      <dgm:prSet/>
      <dgm:spPr/>
      <dgm:t>
        <a:bodyPr/>
        <a:lstStyle/>
        <a:p>
          <a:endParaRPr lang="en-US"/>
        </a:p>
      </dgm:t>
    </dgm:pt>
    <dgm:pt modelId="{28F6E5D5-6795-4ED3-94BF-CB793BE87FDE}" type="sibTrans" cxnId="{D234B07A-9EC9-41F2-85AA-8F07ECAFC360}">
      <dgm:prSet/>
      <dgm:spPr/>
      <dgm:t>
        <a:bodyPr/>
        <a:lstStyle/>
        <a:p>
          <a:endParaRPr lang="en-US"/>
        </a:p>
      </dgm:t>
    </dgm:pt>
    <dgm:pt modelId="{BAD145DB-732B-457B-8AF0-273AF713B20F}">
      <dgm:prSet/>
      <dgm:spPr/>
      <dgm:t>
        <a:bodyPr/>
        <a:lstStyle/>
        <a:p>
          <a:pPr rtl="0"/>
          <a:r>
            <a:rPr lang="en-US" dirty="0"/>
            <a:t>Responsible for evaluation of dosage form before going to the market and following up the product from the market to ensure the stability.</a:t>
          </a:r>
        </a:p>
      </dgm:t>
    </dgm:pt>
    <dgm:pt modelId="{01D5C875-9BEB-4849-B6D0-232F112C4A57}" type="parTrans" cxnId="{C3E7DB0B-59C3-42A9-8A00-470F60008D07}">
      <dgm:prSet/>
      <dgm:spPr/>
      <dgm:t>
        <a:bodyPr/>
        <a:lstStyle/>
        <a:p>
          <a:endParaRPr lang="en-US"/>
        </a:p>
      </dgm:t>
    </dgm:pt>
    <dgm:pt modelId="{3A5570F7-B6C1-4EF7-9F38-B8F2CBCE2F1A}" type="sibTrans" cxnId="{C3E7DB0B-59C3-42A9-8A00-470F60008D07}">
      <dgm:prSet/>
      <dgm:spPr/>
      <dgm:t>
        <a:bodyPr/>
        <a:lstStyle/>
        <a:p>
          <a:endParaRPr lang="en-US"/>
        </a:p>
      </dgm:t>
    </dgm:pt>
    <dgm:pt modelId="{D3DFB102-8C2E-4A35-AA3D-64845DC945E5}">
      <dgm:prSet/>
      <dgm:spPr/>
      <dgm:t>
        <a:bodyPr/>
        <a:lstStyle/>
        <a:p>
          <a:pPr rtl="0"/>
          <a:r>
            <a:rPr lang="en-US" dirty="0"/>
            <a:t>To ensure that products meets the requirements specified by the official monographs and to ensure that there is no differences between batches for the same company within accepted evaluations.</a:t>
          </a:r>
        </a:p>
      </dgm:t>
    </dgm:pt>
    <dgm:pt modelId="{5470B05A-8EFE-4E03-93BE-615FE85AFD2D}" type="parTrans" cxnId="{E6FDE5BB-FA7F-49AB-9004-B1F397549F59}">
      <dgm:prSet/>
      <dgm:spPr/>
      <dgm:t>
        <a:bodyPr/>
        <a:lstStyle/>
        <a:p>
          <a:endParaRPr lang="en-US"/>
        </a:p>
      </dgm:t>
    </dgm:pt>
    <dgm:pt modelId="{D611C216-F062-4644-9E73-910FB0F25542}" type="sibTrans" cxnId="{E6FDE5BB-FA7F-49AB-9004-B1F397549F59}">
      <dgm:prSet/>
      <dgm:spPr/>
      <dgm:t>
        <a:bodyPr/>
        <a:lstStyle/>
        <a:p>
          <a:endParaRPr lang="en-US"/>
        </a:p>
      </dgm:t>
    </dgm:pt>
    <dgm:pt modelId="{781AB0A8-7D25-4211-A345-F03DD92D05D0}" type="pres">
      <dgm:prSet presAssocID="{9E97F78B-C9B6-4C91-AB22-E92B4B3D3169}" presName="linearFlow" presStyleCnt="0">
        <dgm:presLayoutVars>
          <dgm:dir/>
          <dgm:resizeHandles val="exact"/>
        </dgm:presLayoutVars>
      </dgm:prSet>
      <dgm:spPr/>
    </dgm:pt>
    <dgm:pt modelId="{EB677AD8-B75F-4F34-AABB-39F916786E1C}" type="pres">
      <dgm:prSet presAssocID="{46632AF4-52C7-4A6E-BA05-B0720118D931}" presName="composite" presStyleCnt="0"/>
      <dgm:spPr/>
    </dgm:pt>
    <dgm:pt modelId="{D63CDA19-92CF-4FC3-B15B-C7674878A064}" type="pres">
      <dgm:prSet presAssocID="{46632AF4-52C7-4A6E-BA05-B0720118D931}" presName="imgShp" presStyleLbl="fgImgPlace1" presStyleIdx="0" presStyleCnt="3"/>
      <dgm:spPr/>
    </dgm:pt>
    <dgm:pt modelId="{841FAFBE-3CB1-4E12-B136-C1FE9F617247}" type="pres">
      <dgm:prSet presAssocID="{46632AF4-52C7-4A6E-BA05-B0720118D931}" presName="txShp" presStyleLbl="node1" presStyleIdx="0" presStyleCnt="3">
        <dgm:presLayoutVars>
          <dgm:bulletEnabled val="1"/>
        </dgm:presLayoutVars>
      </dgm:prSet>
      <dgm:spPr/>
    </dgm:pt>
    <dgm:pt modelId="{10287386-4855-4A20-A3A1-D9E16C651AAB}" type="pres">
      <dgm:prSet presAssocID="{28F6E5D5-6795-4ED3-94BF-CB793BE87FDE}" presName="spacing" presStyleCnt="0"/>
      <dgm:spPr/>
    </dgm:pt>
    <dgm:pt modelId="{D5C3ED16-E225-47AE-AFF9-9A3BE66EADBB}" type="pres">
      <dgm:prSet presAssocID="{BAD145DB-732B-457B-8AF0-273AF713B20F}" presName="composite" presStyleCnt="0"/>
      <dgm:spPr/>
    </dgm:pt>
    <dgm:pt modelId="{3E0E8BA6-D411-4989-87E6-4972EE5D139B}" type="pres">
      <dgm:prSet presAssocID="{BAD145DB-732B-457B-8AF0-273AF713B20F}" presName="imgShp" presStyleLbl="fgImgPlace1" presStyleIdx="1" presStyleCnt="3"/>
      <dgm:spPr/>
    </dgm:pt>
    <dgm:pt modelId="{350C87A9-FD52-4A76-BA71-DBB200ED2799}" type="pres">
      <dgm:prSet presAssocID="{BAD145DB-732B-457B-8AF0-273AF713B20F}" presName="txShp" presStyleLbl="node1" presStyleIdx="1" presStyleCnt="3">
        <dgm:presLayoutVars>
          <dgm:bulletEnabled val="1"/>
        </dgm:presLayoutVars>
      </dgm:prSet>
      <dgm:spPr/>
    </dgm:pt>
    <dgm:pt modelId="{F7AEDEE9-7BEC-4699-90EE-F7BDBD827685}" type="pres">
      <dgm:prSet presAssocID="{3A5570F7-B6C1-4EF7-9F38-B8F2CBCE2F1A}" presName="spacing" presStyleCnt="0"/>
      <dgm:spPr/>
    </dgm:pt>
    <dgm:pt modelId="{01198467-8CAA-4F19-B2F8-546EFBF874E7}" type="pres">
      <dgm:prSet presAssocID="{D3DFB102-8C2E-4A35-AA3D-64845DC945E5}" presName="composite" presStyleCnt="0"/>
      <dgm:spPr/>
    </dgm:pt>
    <dgm:pt modelId="{9E0D2B7C-B0F5-4BF3-8C81-8D582CA80C86}" type="pres">
      <dgm:prSet presAssocID="{D3DFB102-8C2E-4A35-AA3D-64845DC945E5}" presName="imgShp" presStyleLbl="fgImgPlace1" presStyleIdx="2" presStyleCnt="3"/>
      <dgm:spPr/>
    </dgm:pt>
    <dgm:pt modelId="{84F2938A-32EA-4695-A1E0-C0A690BD7081}" type="pres">
      <dgm:prSet presAssocID="{D3DFB102-8C2E-4A35-AA3D-64845DC945E5}" presName="txShp" presStyleLbl="node1" presStyleIdx="2" presStyleCnt="3">
        <dgm:presLayoutVars>
          <dgm:bulletEnabled val="1"/>
        </dgm:presLayoutVars>
      </dgm:prSet>
      <dgm:spPr/>
    </dgm:pt>
  </dgm:ptLst>
  <dgm:cxnLst>
    <dgm:cxn modelId="{C3E7DB0B-59C3-42A9-8A00-470F60008D07}" srcId="{9E97F78B-C9B6-4C91-AB22-E92B4B3D3169}" destId="{BAD145DB-732B-457B-8AF0-273AF713B20F}" srcOrd="1" destOrd="0" parTransId="{01D5C875-9BEB-4849-B6D0-232F112C4A57}" sibTransId="{3A5570F7-B6C1-4EF7-9F38-B8F2CBCE2F1A}"/>
    <dgm:cxn modelId="{D234B07A-9EC9-41F2-85AA-8F07ECAFC360}" srcId="{9E97F78B-C9B6-4C91-AB22-E92B4B3D3169}" destId="{46632AF4-52C7-4A6E-BA05-B0720118D931}" srcOrd="0" destOrd="0" parTransId="{765E9D22-F598-40EB-836A-01EE23EF2F94}" sibTransId="{28F6E5D5-6795-4ED3-94BF-CB793BE87FDE}"/>
    <dgm:cxn modelId="{529F1D89-016C-4D96-BF39-F06E03F69394}" type="presOf" srcId="{46632AF4-52C7-4A6E-BA05-B0720118D931}" destId="{841FAFBE-3CB1-4E12-B136-C1FE9F617247}" srcOrd="0" destOrd="0" presId="urn:microsoft.com/office/officeart/2005/8/layout/vList3"/>
    <dgm:cxn modelId="{F2E464A8-2CC6-4EA9-BE53-0D65967D41A6}" type="presOf" srcId="{D3DFB102-8C2E-4A35-AA3D-64845DC945E5}" destId="{84F2938A-32EA-4695-A1E0-C0A690BD7081}" srcOrd="0" destOrd="0" presId="urn:microsoft.com/office/officeart/2005/8/layout/vList3"/>
    <dgm:cxn modelId="{E6FDE5BB-FA7F-49AB-9004-B1F397549F59}" srcId="{9E97F78B-C9B6-4C91-AB22-E92B4B3D3169}" destId="{D3DFB102-8C2E-4A35-AA3D-64845DC945E5}" srcOrd="2" destOrd="0" parTransId="{5470B05A-8EFE-4E03-93BE-615FE85AFD2D}" sibTransId="{D611C216-F062-4644-9E73-910FB0F25542}"/>
    <dgm:cxn modelId="{6DC48CF3-1B77-4BB7-8E12-E1EFAA3D03BA}" type="presOf" srcId="{9E97F78B-C9B6-4C91-AB22-E92B4B3D3169}" destId="{781AB0A8-7D25-4211-A345-F03DD92D05D0}" srcOrd="0" destOrd="0" presId="urn:microsoft.com/office/officeart/2005/8/layout/vList3"/>
    <dgm:cxn modelId="{A19F89FD-368C-41B1-8835-EA5EC8FD3A8E}" type="presOf" srcId="{BAD145DB-732B-457B-8AF0-273AF713B20F}" destId="{350C87A9-FD52-4A76-BA71-DBB200ED2799}" srcOrd="0" destOrd="0" presId="urn:microsoft.com/office/officeart/2005/8/layout/vList3"/>
    <dgm:cxn modelId="{0E634227-FC90-44AE-9479-E9D781761723}" type="presParOf" srcId="{781AB0A8-7D25-4211-A345-F03DD92D05D0}" destId="{EB677AD8-B75F-4F34-AABB-39F916786E1C}" srcOrd="0" destOrd="0" presId="urn:microsoft.com/office/officeart/2005/8/layout/vList3"/>
    <dgm:cxn modelId="{3C7D212A-4A40-499D-98E7-10C0AA881432}" type="presParOf" srcId="{EB677AD8-B75F-4F34-AABB-39F916786E1C}" destId="{D63CDA19-92CF-4FC3-B15B-C7674878A064}" srcOrd="0" destOrd="0" presId="urn:microsoft.com/office/officeart/2005/8/layout/vList3"/>
    <dgm:cxn modelId="{E6F4D875-234D-4DA3-8DC9-E76820A59DDD}" type="presParOf" srcId="{EB677AD8-B75F-4F34-AABB-39F916786E1C}" destId="{841FAFBE-3CB1-4E12-B136-C1FE9F617247}" srcOrd="1" destOrd="0" presId="urn:microsoft.com/office/officeart/2005/8/layout/vList3"/>
    <dgm:cxn modelId="{72C9FFD6-5C8B-43FF-ACBF-35B6885A6BC7}" type="presParOf" srcId="{781AB0A8-7D25-4211-A345-F03DD92D05D0}" destId="{10287386-4855-4A20-A3A1-D9E16C651AAB}" srcOrd="1" destOrd="0" presId="urn:microsoft.com/office/officeart/2005/8/layout/vList3"/>
    <dgm:cxn modelId="{E8FD19CC-87E2-4DF0-9E64-6E03AFD13E9D}" type="presParOf" srcId="{781AB0A8-7D25-4211-A345-F03DD92D05D0}" destId="{D5C3ED16-E225-47AE-AFF9-9A3BE66EADBB}" srcOrd="2" destOrd="0" presId="urn:microsoft.com/office/officeart/2005/8/layout/vList3"/>
    <dgm:cxn modelId="{A0419316-9B92-421B-AD50-D351A97AFF5C}" type="presParOf" srcId="{D5C3ED16-E225-47AE-AFF9-9A3BE66EADBB}" destId="{3E0E8BA6-D411-4989-87E6-4972EE5D139B}" srcOrd="0" destOrd="0" presId="urn:microsoft.com/office/officeart/2005/8/layout/vList3"/>
    <dgm:cxn modelId="{1528B6C5-8E74-4493-BDFA-ED39F9601449}" type="presParOf" srcId="{D5C3ED16-E225-47AE-AFF9-9A3BE66EADBB}" destId="{350C87A9-FD52-4A76-BA71-DBB200ED2799}" srcOrd="1" destOrd="0" presId="urn:microsoft.com/office/officeart/2005/8/layout/vList3"/>
    <dgm:cxn modelId="{D2DAB0D5-EE2B-497D-B386-A5F7A5DC5EF4}" type="presParOf" srcId="{781AB0A8-7D25-4211-A345-F03DD92D05D0}" destId="{F7AEDEE9-7BEC-4699-90EE-F7BDBD827685}" srcOrd="3" destOrd="0" presId="urn:microsoft.com/office/officeart/2005/8/layout/vList3"/>
    <dgm:cxn modelId="{D2DEE01E-ADD4-40CD-B465-3A44F6C186B3}" type="presParOf" srcId="{781AB0A8-7D25-4211-A345-F03DD92D05D0}" destId="{01198467-8CAA-4F19-B2F8-546EFBF874E7}" srcOrd="4" destOrd="0" presId="urn:microsoft.com/office/officeart/2005/8/layout/vList3"/>
    <dgm:cxn modelId="{92A53433-3E4A-43ED-A7B2-A3E67097414B}" type="presParOf" srcId="{01198467-8CAA-4F19-B2F8-546EFBF874E7}" destId="{9E0D2B7C-B0F5-4BF3-8C81-8D582CA80C86}" srcOrd="0" destOrd="0" presId="urn:microsoft.com/office/officeart/2005/8/layout/vList3"/>
    <dgm:cxn modelId="{2A988B80-B4CB-4930-9ADD-F8B86629BB34}" type="presParOf" srcId="{01198467-8CAA-4F19-B2F8-546EFBF874E7}" destId="{84F2938A-32EA-4695-A1E0-C0A690BD70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B9D02-FE17-4932-9917-E09C869F97A7}" type="doc">
      <dgm:prSet loTypeId="urn:microsoft.com/office/officeart/2005/8/layout/l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14B134-5935-4977-BA8A-84B208CBF42E}">
      <dgm:prSet/>
      <dgm:spPr/>
      <dgm:t>
        <a:bodyPr/>
        <a:lstStyle/>
        <a:p>
          <a:pPr rtl="0"/>
          <a:r>
            <a:rPr lang="en-US" dirty="0"/>
            <a:t>1- Compatible with the </a:t>
          </a:r>
          <a:r>
            <a:rPr lang="en-US" b="1" dirty="0"/>
            <a:t>GMP specifications </a:t>
          </a:r>
          <a:r>
            <a:rPr lang="en-US" dirty="0"/>
            <a:t>like </a:t>
          </a:r>
          <a:r>
            <a:rPr lang="en-US" u="sng" dirty="0">
              <a:solidFill>
                <a:schemeClr val="bg1"/>
              </a:solidFill>
            </a:rPr>
            <a:t>clean, sterilization, and all personnel should wear certain protective work outfits.</a:t>
          </a:r>
        </a:p>
      </dgm:t>
    </dgm:pt>
    <dgm:pt modelId="{B31D532C-0B9A-412D-92E0-19EBA89D3044}" type="parTrans" cxnId="{DF788789-E097-497F-A2E9-745D928F184D}">
      <dgm:prSet/>
      <dgm:spPr/>
      <dgm:t>
        <a:bodyPr/>
        <a:lstStyle/>
        <a:p>
          <a:endParaRPr lang="en-US"/>
        </a:p>
      </dgm:t>
    </dgm:pt>
    <dgm:pt modelId="{FFC6B49A-C3F3-4133-8936-D8D2F9ABF959}" type="sibTrans" cxnId="{DF788789-E097-497F-A2E9-745D928F184D}">
      <dgm:prSet/>
      <dgm:spPr/>
      <dgm:t>
        <a:bodyPr/>
        <a:lstStyle/>
        <a:p>
          <a:endParaRPr lang="en-US"/>
        </a:p>
      </dgm:t>
    </dgm:pt>
    <dgm:pt modelId="{94A94034-D930-4539-BF93-059CB3265FE9}">
      <dgm:prSet/>
      <dgm:spPr/>
      <dgm:t>
        <a:bodyPr/>
        <a:lstStyle/>
        <a:p>
          <a:pPr rtl="0"/>
          <a:r>
            <a:rPr lang="en-US" dirty="0"/>
            <a:t>2- Departments separation </a:t>
          </a:r>
        </a:p>
        <a:p>
          <a:pPr rtl="0"/>
          <a:r>
            <a:rPr lang="en-US" dirty="0"/>
            <a:t>E.g.: Antibiotics department should be separated from other departments.</a:t>
          </a:r>
        </a:p>
      </dgm:t>
    </dgm:pt>
    <dgm:pt modelId="{4AD0BCF6-BAA0-4F61-8FCE-D429E5AC15E7}" type="parTrans" cxnId="{B918112E-F1B5-4E89-AAA4-B052840E95CD}">
      <dgm:prSet/>
      <dgm:spPr/>
      <dgm:t>
        <a:bodyPr/>
        <a:lstStyle/>
        <a:p>
          <a:endParaRPr lang="en-US"/>
        </a:p>
      </dgm:t>
    </dgm:pt>
    <dgm:pt modelId="{437D9F4F-DF01-4283-9ADC-71505FBD5AA8}" type="sibTrans" cxnId="{B918112E-F1B5-4E89-AAA4-B052840E95CD}">
      <dgm:prSet/>
      <dgm:spPr/>
      <dgm:t>
        <a:bodyPr/>
        <a:lstStyle/>
        <a:p>
          <a:endParaRPr lang="en-US"/>
        </a:p>
      </dgm:t>
    </dgm:pt>
    <dgm:pt modelId="{32E7ABA9-0065-4487-BB42-B867D4FD8614}" type="pres">
      <dgm:prSet presAssocID="{1F5B9D02-FE17-4932-9917-E09C869F97A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56E81A9-D999-41AB-BCBA-9B35E260F601}" type="pres">
      <dgm:prSet presAssocID="{B414B134-5935-4977-BA8A-84B208CBF42E}" presName="horFlow" presStyleCnt="0"/>
      <dgm:spPr/>
    </dgm:pt>
    <dgm:pt modelId="{1F44F70B-34D2-4382-B64C-9C21103CCB65}" type="pres">
      <dgm:prSet presAssocID="{B414B134-5935-4977-BA8A-84B208CBF42E}" presName="bigChev" presStyleLbl="node1" presStyleIdx="0" presStyleCnt="2"/>
      <dgm:spPr/>
    </dgm:pt>
    <dgm:pt modelId="{AAF27F10-ED55-4B81-B017-0F74398A6EF3}" type="pres">
      <dgm:prSet presAssocID="{B414B134-5935-4977-BA8A-84B208CBF42E}" presName="vSp" presStyleCnt="0"/>
      <dgm:spPr/>
    </dgm:pt>
    <dgm:pt modelId="{338DC4A7-D127-4C70-9DC9-388FC5B99EBB}" type="pres">
      <dgm:prSet presAssocID="{94A94034-D930-4539-BF93-059CB3265FE9}" presName="horFlow" presStyleCnt="0"/>
      <dgm:spPr/>
    </dgm:pt>
    <dgm:pt modelId="{67150940-F7AA-44A6-AD70-341355061161}" type="pres">
      <dgm:prSet presAssocID="{94A94034-D930-4539-BF93-059CB3265FE9}" presName="bigChev" presStyleLbl="node1" presStyleIdx="1" presStyleCnt="2"/>
      <dgm:spPr/>
    </dgm:pt>
  </dgm:ptLst>
  <dgm:cxnLst>
    <dgm:cxn modelId="{B918112E-F1B5-4E89-AAA4-B052840E95CD}" srcId="{1F5B9D02-FE17-4932-9917-E09C869F97A7}" destId="{94A94034-D930-4539-BF93-059CB3265FE9}" srcOrd="1" destOrd="0" parTransId="{4AD0BCF6-BAA0-4F61-8FCE-D429E5AC15E7}" sibTransId="{437D9F4F-DF01-4283-9ADC-71505FBD5AA8}"/>
    <dgm:cxn modelId="{5CEF0E4F-1A0B-402E-86E0-456D0C2BE285}" type="presOf" srcId="{1F5B9D02-FE17-4932-9917-E09C869F97A7}" destId="{32E7ABA9-0065-4487-BB42-B867D4FD8614}" srcOrd="0" destOrd="0" presId="urn:microsoft.com/office/officeart/2005/8/layout/lProcess3"/>
    <dgm:cxn modelId="{F82AA178-5F5D-4510-B384-16CE1107AA94}" type="presOf" srcId="{94A94034-D930-4539-BF93-059CB3265FE9}" destId="{67150940-F7AA-44A6-AD70-341355061161}" srcOrd="0" destOrd="0" presId="urn:microsoft.com/office/officeart/2005/8/layout/lProcess3"/>
    <dgm:cxn modelId="{DF788789-E097-497F-A2E9-745D928F184D}" srcId="{1F5B9D02-FE17-4932-9917-E09C869F97A7}" destId="{B414B134-5935-4977-BA8A-84B208CBF42E}" srcOrd="0" destOrd="0" parTransId="{B31D532C-0B9A-412D-92E0-19EBA89D3044}" sibTransId="{FFC6B49A-C3F3-4133-8936-D8D2F9ABF959}"/>
    <dgm:cxn modelId="{468D62DF-1CB4-4C18-9DC9-5B7705649E2E}" type="presOf" srcId="{B414B134-5935-4977-BA8A-84B208CBF42E}" destId="{1F44F70B-34D2-4382-B64C-9C21103CCB65}" srcOrd="0" destOrd="0" presId="urn:microsoft.com/office/officeart/2005/8/layout/lProcess3"/>
    <dgm:cxn modelId="{721DE4D3-130F-4550-8BB7-9B14802D9F8A}" type="presParOf" srcId="{32E7ABA9-0065-4487-BB42-B867D4FD8614}" destId="{656E81A9-D999-41AB-BCBA-9B35E260F601}" srcOrd="0" destOrd="0" presId="urn:microsoft.com/office/officeart/2005/8/layout/lProcess3"/>
    <dgm:cxn modelId="{96B84C65-E5DD-4CB5-8FDA-95C958F55418}" type="presParOf" srcId="{656E81A9-D999-41AB-BCBA-9B35E260F601}" destId="{1F44F70B-34D2-4382-B64C-9C21103CCB65}" srcOrd="0" destOrd="0" presId="urn:microsoft.com/office/officeart/2005/8/layout/lProcess3"/>
    <dgm:cxn modelId="{75AF342F-542B-4ECE-A74E-7C6EEDD8798C}" type="presParOf" srcId="{32E7ABA9-0065-4487-BB42-B867D4FD8614}" destId="{AAF27F10-ED55-4B81-B017-0F74398A6EF3}" srcOrd="1" destOrd="0" presId="urn:microsoft.com/office/officeart/2005/8/layout/lProcess3"/>
    <dgm:cxn modelId="{92DAFE3E-0DCF-4F9F-AB21-011967FE5177}" type="presParOf" srcId="{32E7ABA9-0065-4487-BB42-B867D4FD8614}" destId="{338DC4A7-D127-4C70-9DC9-388FC5B99EBB}" srcOrd="2" destOrd="0" presId="urn:microsoft.com/office/officeart/2005/8/layout/lProcess3"/>
    <dgm:cxn modelId="{03119068-80B4-4D7F-B403-318A9B2542D6}" type="presParOf" srcId="{338DC4A7-D127-4C70-9DC9-388FC5B99EBB}" destId="{67150940-F7AA-44A6-AD70-34135506116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71238F-0561-4612-A2C0-001E4B3D129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8B590F-E9B6-4E4A-B10A-F9D1E42A779A}">
      <dgm:prSet/>
      <dgm:spPr/>
      <dgm:t>
        <a:bodyPr/>
        <a:lstStyle/>
        <a:p>
          <a:pPr rtl="0"/>
          <a:r>
            <a:rPr lang="en-US" b="1" dirty="0">
              <a:latin typeface="Arial Black" pitchFamily="34" charset="0"/>
            </a:rPr>
            <a:t>(1) Sieves</a:t>
          </a:r>
        </a:p>
        <a:p>
          <a:pPr rtl="0"/>
          <a:r>
            <a:rPr lang="en-US" dirty="0"/>
            <a:t>Get uniform particle size</a:t>
          </a:r>
        </a:p>
      </dgm:t>
    </dgm:pt>
    <dgm:pt modelId="{3D466B70-A91D-4498-A474-6220409C3563}" type="parTrans" cxnId="{3D24EB90-11A8-4562-B478-E01F9FA58911}">
      <dgm:prSet/>
      <dgm:spPr/>
      <dgm:t>
        <a:bodyPr/>
        <a:lstStyle/>
        <a:p>
          <a:endParaRPr lang="en-US"/>
        </a:p>
      </dgm:t>
    </dgm:pt>
    <dgm:pt modelId="{B3832AF3-7033-46C7-835D-D55DAB751A3E}" type="sibTrans" cxnId="{3D24EB90-11A8-4562-B478-E01F9FA58911}">
      <dgm:prSet/>
      <dgm:spPr/>
      <dgm:t>
        <a:bodyPr/>
        <a:lstStyle/>
        <a:p>
          <a:endParaRPr lang="en-US"/>
        </a:p>
      </dgm:t>
    </dgm:pt>
    <dgm:pt modelId="{B1366DB4-3066-4B08-9632-09EDECD1BB71}">
      <dgm:prSet/>
      <dgm:spPr/>
      <dgm:t>
        <a:bodyPr/>
        <a:lstStyle/>
        <a:p>
          <a:pPr rtl="0"/>
          <a:r>
            <a:rPr lang="en-US" b="1" dirty="0">
              <a:latin typeface="Arial Black" pitchFamily="34" charset="0"/>
            </a:rPr>
            <a:t>Sub-sieve </a:t>
          </a:r>
          <a:r>
            <a:rPr lang="en-US" b="1" dirty="0" err="1">
              <a:latin typeface="Arial Black" pitchFamily="34" charset="0"/>
            </a:rPr>
            <a:t>sizer</a:t>
          </a:r>
          <a:endParaRPr lang="en-US" b="1" dirty="0">
            <a:latin typeface="Arial Black" pitchFamily="34" charset="0"/>
          </a:endParaRPr>
        </a:p>
        <a:p>
          <a:pPr rtl="0"/>
          <a:r>
            <a:rPr lang="en-US" dirty="0"/>
            <a:t>Separate particles according to their size (0.2 to 50µm range).</a:t>
          </a:r>
        </a:p>
      </dgm:t>
    </dgm:pt>
    <dgm:pt modelId="{9692AC4A-4AF2-4D29-B54C-325525B50F53}" type="parTrans" cxnId="{87D08E71-6FB0-4002-BC67-3B79AD949BCD}">
      <dgm:prSet/>
      <dgm:spPr/>
      <dgm:t>
        <a:bodyPr/>
        <a:lstStyle/>
        <a:p>
          <a:endParaRPr lang="en-US"/>
        </a:p>
      </dgm:t>
    </dgm:pt>
    <dgm:pt modelId="{DDF2F41A-6C7F-433F-8279-410842CA1E19}" type="sibTrans" cxnId="{87D08E71-6FB0-4002-BC67-3B79AD949BCD}">
      <dgm:prSet/>
      <dgm:spPr/>
      <dgm:t>
        <a:bodyPr/>
        <a:lstStyle/>
        <a:p>
          <a:endParaRPr lang="en-US"/>
        </a:p>
      </dgm:t>
    </dgm:pt>
    <dgm:pt modelId="{56B30349-9E03-494C-99EC-15A00F532C66}">
      <dgm:prSet/>
      <dgm:spPr/>
      <dgm:t>
        <a:bodyPr/>
        <a:lstStyle/>
        <a:p>
          <a:pPr rtl="0"/>
          <a:r>
            <a:rPr lang="en-US" b="1" dirty="0">
              <a:latin typeface="Arial Black" pitchFamily="34" charset="0"/>
            </a:rPr>
            <a:t>Coulter counter </a:t>
          </a:r>
        </a:p>
        <a:p>
          <a:pPr rtl="0"/>
          <a:r>
            <a:rPr lang="en-US" dirty="0"/>
            <a:t>Measure number of particles and size (&lt; 1µm).</a:t>
          </a:r>
        </a:p>
      </dgm:t>
    </dgm:pt>
    <dgm:pt modelId="{F595E5A4-0525-432B-87B6-1F2AA59C9DD0}" type="parTrans" cxnId="{48C3F785-824C-463D-8AE0-5F1953ECE12C}">
      <dgm:prSet/>
      <dgm:spPr/>
      <dgm:t>
        <a:bodyPr/>
        <a:lstStyle/>
        <a:p>
          <a:endParaRPr lang="en-US"/>
        </a:p>
      </dgm:t>
    </dgm:pt>
    <dgm:pt modelId="{DF388E71-28EB-4C24-A6E0-616B8DBB6107}" type="sibTrans" cxnId="{48C3F785-824C-463D-8AE0-5F1953ECE12C}">
      <dgm:prSet/>
      <dgm:spPr/>
      <dgm:t>
        <a:bodyPr/>
        <a:lstStyle/>
        <a:p>
          <a:endParaRPr lang="en-US"/>
        </a:p>
      </dgm:t>
    </dgm:pt>
    <dgm:pt modelId="{4426B5B4-51AF-45D3-B8F8-3FAFD5742D3F}" type="pres">
      <dgm:prSet presAssocID="{9771238F-0561-4612-A2C0-001E4B3D1291}" presName="compositeShape" presStyleCnt="0">
        <dgm:presLayoutVars>
          <dgm:chMax val="7"/>
          <dgm:dir/>
          <dgm:resizeHandles val="exact"/>
        </dgm:presLayoutVars>
      </dgm:prSet>
      <dgm:spPr/>
    </dgm:pt>
    <dgm:pt modelId="{9325B11A-B523-42F3-84FB-70600044B56A}" type="pres">
      <dgm:prSet presAssocID="{368B590F-E9B6-4E4A-B10A-F9D1E42A779A}" presName="circ1" presStyleLbl="vennNode1" presStyleIdx="0" presStyleCnt="3"/>
      <dgm:spPr/>
    </dgm:pt>
    <dgm:pt modelId="{4E8CA281-68EE-41C1-B8E8-B725406DA860}" type="pres">
      <dgm:prSet presAssocID="{368B590F-E9B6-4E4A-B10A-F9D1E42A77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74937D0-6560-4401-9755-12E904C9079F}" type="pres">
      <dgm:prSet presAssocID="{B1366DB4-3066-4B08-9632-09EDECD1BB71}" presName="circ2" presStyleLbl="vennNode1" presStyleIdx="1" presStyleCnt="3"/>
      <dgm:spPr/>
    </dgm:pt>
    <dgm:pt modelId="{A8F3E990-B956-4A7F-AA6C-ED0C87DFDB8B}" type="pres">
      <dgm:prSet presAssocID="{B1366DB4-3066-4B08-9632-09EDECD1BB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A095B1-679C-4F9A-84AC-104171052BCD}" type="pres">
      <dgm:prSet presAssocID="{56B30349-9E03-494C-99EC-15A00F532C66}" presName="circ3" presStyleLbl="vennNode1" presStyleIdx="2" presStyleCnt="3"/>
      <dgm:spPr/>
    </dgm:pt>
    <dgm:pt modelId="{17623032-9EF5-4A80-81A6-3A8FDCA4C7AA}" type="pres">
      <dgm:prSet presAssocID="{56B30349-9E03-494C-99EC-15A00F532C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3B01209-FBF0-4E41-A3E6-814B690A64AE}" type="presOf" srcId="{B1366DB4-3066-4B08-9632-09EDECD1BB71}" destId="{A8F3E990-B956-4A7F-AA6C-ED0C87DFDB8B}" srcOrd="1" destOrd="0" presId="urn:microsoft.com/office/officeart/2005/8/layout/venn1"/>
    <dgm:cxn modelId="{8F82150A-FDD9-491E-9508-7A2333ECE725}" type="presOf" srcId="{9771238F-0561-4612-A2C0-001E4B3D1291}" destId="{4426B5B4-51AF-45D3-B8F8-3FAFD5742D3F}" srcOrd="0" destOrd="0" presId="urn:microsoft.com/office/officeart/2005/8/layout/venn1"/>
    <dgm:cxn modelId="{109B8D31-2FF7-40E9-A2F8-BC310751639D}" type="presOf" srcId="{56B30349-9E03-494C-99EC-15A00F532C66}" destId="{C7A095B1-679C-4F9A-84AC-104171052BCD}" srcOrd="0" destOrd="0" presId="urn:microsoft.com/office/officeart/2005/8/layout/venn1"/>
    <dgm:cxn modelId="{F1658535-07AE-4751-8C23-17A4468AC89D}" type="presOf" srcId="{56B30349-9E03-494C-99EC-15A00F532C66}" destId="{17623032-9EF5-4A80-81A6-3A8FDCA4C7AA}" srcOrd="1" destOrd="0" presId="urn:microsoft.com/office/officeart/2005/8/layout/venn1"/>
    <dgm:cxn modelId="{8FB48043-24DC-4470-9A2A-9CEFF808D154}" type="presOf" srcId="{B1366DB4-3066-4B08-9632-09EDECD1BB71}" destId="{674937D0-6560-4401-9755-12E904C9079F}" srcOrd="0" destOrd="0" presId="urn:microsoft.com/office/officeart/2005/8/layout/venn1"/>
    <dgm:cxn modelId="{87D08E71-6FB0-4002-BC67-3B79AD949BCD}" srcId="{9771238F-0561-4612-A2C0-001E4B3D1291}" destId="{B1366DB4-3066-4B08-9632-09EDECD1BB71}" srcOrd="1" destOrd="0" parTransId="{9692AC4A-4AF2-4D29-B54C-325525B50F53}" sibTransId="{DDF2F41A-6C7F-433F-8279-410842CA1E19}"/>
    <dgm:cxn modelId="{48C3F785-824C-463D-8AE0-5F1953ECE12C}" srcId="{9771238F-0561-4612-A2C0-001E4B3D1291}" destId="{56B30349-9E03-494C-99EC-15A00F532C66}" srcOrd="2" destOrd="0" parTransId="{F595E5A4-0525-432B-87B6-1F2AA59C9DD0}" sibTransId="{DF388E71-28EB-4C24-A6E0-616B8DBB6107}"/>
    <dgm:cxn modelId="{3D24EB90-11A8-4562-B478-E01F9FA58911}" srcId="{9771238F-0561-4612-A2C0-001E4B3D1291}" destId="{368B590F-E9B6-4E4A-B10A-F9D1E42A779A}" srcOrd="0" destOrd="0" parTransId="{3D466B70-A91D-4498-A474-6220409C3563}" sibTransId="{B3832AF3-7033-46C7-835D-D55DAB751A3E}"/>
    <dgm:cxn modelId="{D2DAC8BB-D9C4-4107-B0C2-F8617A604086}" type="presOf" srcId="{368B590F-E9B6-4E4A-B10A-F9D1E42A779A}" destId="{4E8CA281-68EE-41C1-B8E8-B725406DA860}" srcOrd="1" destOrd="0" presId="urn:microsoft.com/office/officeart/2005/8/layout/venn1"/>
    <dgm:cxn modelId="{F0A0DDE0-9E4F-4411-88D0-10AE0072FEE2}" type="presOf" srcId="{368B590F-E9B6-4E4A-B10A-F9D1E42A779A}" destId="{9325B11A-B523-42F3-84FB-70600044B56A}" srcOrd="0" destOrd="0" presId="urn:microsoft.com/office/officeart/2005/8/layout/venn1"/>
    <dgm:cxn modelId="{E56887DC-808F-4EA8-8D9F-61078F78E078}" type="presParOf" srcId="{4426B5B4-51AF-45D3-B8F8-3FAFD5742D3F}" destId="{9325B11A-B523-42F3-84FB-70600044B56A}" srcOrd="0" destOrd="0" presId="urn:microsoft.com/office/officeart/2005/8/layout/venn1"/>
    <dgm:cxn modelId="{F3ADF398-28EA-4BAF-97DB-4574C3EDBE88}" type="presParOf" srcId="{4426B5B4-51AF-45D3-B8F8-3FAFD5742D3F}" destId="{4E8CA281-68EE-41C1-B8E8-B725406DA860}" srcOrd="1" destOrd="0" presId="urn:microsoft.com/office/officeart/2005/8/layout/venn1"/>
    <dgm:cxn modelId="{AD3D3E2C-C426-4674-A075-E3C5F53C95CC}" type="presParOf" srcId="{4426B5B4-51AF-45D3-B8F8-3FAFD5742D3F}" destId="{674937D0-6560-4401-9755-12E904C9079F}" srcOrd="2" destOrd="0" presId="urn:microsoft.com/office/officeart/2005/8/layout/venn1"/>
    <dgm:cxn modelId="{6BEF7FB8-DF5D-4578-9595-F299459D938D}" type="presParOf" srcId="{4426B5B4-51AF-45D3-B8F8-3FAFD5742D3F}" destId="{A8F3E990-B956-4A7F-AA6C-ED0C87DFDB8B}" srcOrd="3" destOrd="0" presId="urn:microsoft.com/office/officeart/2005/8/layout/venn1"/>
    <dgm:cxn modelId="{C3D41B18-AC0A-4613-9BB6-7A2F17EEFA48}" type="presParOf" srcId="{4426B5B4-51AF-45D3-B8F8-3FAFD5742D3F}" destId="{C7A095B1-679C-4F9A-84AC-104171052BCD}" srcOrd="4" destOrd="0" presId="urn:microsoft.com/office/officeart/2005/8/layout/venn1"/>
    <dgm:cxn modelId="{71F56477-F33D-4560-8B35-220B407B0FD4}" type="presParOf" srcId="{4426B5B4-51AF-45D3-B8F8-3FAFD5742D3F}" destId="{17623032-9EF5-4A80-81A6-3A8FDCA4C7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8F43ED-D833-42C2-865B-41F93F03CEE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EFE0C3-25F8-4E1A-934E-D10F337FAF80}">
      <dgm:prSet custT="1"/>
      <dgm:spPr/>
      <dgm:t>
        <a:bodyPr/>
        <a:lstStyle/>
        <a:p>
          <a:pPr rtl="0"/>
          <a:r>
            <a:rPr lang="en-US" sz="2400" dirty="0"/>
            <a:t>(2)  Mixers</a:t>
          </a:r>
        </a:p>
      </dgm:t>
    </dgm:pt>
    <dgm:pt modelId="{74A7F998-3A84-4406-875E-74B93D70B7CD}" type="parTrans" cxnId="{7D7FA66C-6DCB-4848-8C5C-70E6CA288AE3}">
      <dgm:prSet/>
      <dgm:spPr/>
      <dgm:t>
        <a:bodyPr/>
        <a:lstStyle/>
        <a:p>
          <a:endParaRPr lang="en-US"/>
        </a:p>
      </dgm:t>
    </dgm:pt>
    <dgm:pt modelId="{94189B0E-41C4-435F-A549-0FEEFB864985}" type="sibTrans" cxnId="{7D7FA66C-6DCB-4848-8C5C-70E6CA288AE3}">
      <dgm:prSet/>
      <dgm:spPr/>
      <dgm:t>
        <a:bodyPr/>
        <a:lstStyle/>
        <a:p>
          <a:endParaRPr lang="en-US"/>
        </a:p>
      </dgm:t>
    </dgm:pt>
    <dgm:pt modelId="{484D35AE-915B-47D0-88B8-AB241F1685A8}">
      <dgm:prSet custT="1"/>
      <dgm:spPr/>
      <dgm:t>
        <a:bodyPr/>
        <a:lstStyle/>
        <a:p>
          <a:pPr algn="ctr" rtl="0"/>
          <a:r>
            <a:rPr lang="en-US" sz="2000" dirty="0"/>
            <a:t>Cubic mixer</a:t>
          </a:r>
        </a:p>
      </dgm:t>
    </dgm:pt>
    <dgm:pt modelId="{924CF13F-8B0B-40D5-A37D-1C6F0F58B293}" type="parTrans" cxnId="{783A2273-CA5A-410C-85AD-DF255281D524}">
      <dgm:prSet/>
      <dgm:spPr/>
      <dgm:t>
        <a:bodyPr/>
        <a:lstStyle/>
        <a:p>
          <a:endParaRPr lang="en-US"/>
        </a:p>
      </dgm:t>
    </dgm:pt>
    <dgm:pt modelId="{01C853E7-0EE0-4CDB-AA84-94289A3CF73F}" type="sibTrans" cxnId="{783A2273-CA5A-410C-85AD-DF255281D524}">
      <dgm:prSet/>
      <dgm:spPr/>
      <dgm:t>
        <a:bodyPr/>
        <a:lstStyle/>
        <a:p>
          <a:endParaRPr lang="en-US"/>
        </a:p>
      </dgm:t>
    </dgm:pt>
    <dgm:pt modelId="{F7ED4BDC-EED2-454E-8999-C0EC040FC64E}">
      <dgm:prSet custT="1"/>
      <dgm:spPr/>
      <dgm:t>
        <a:bodyPr/>
        <a:lstStyle/>
        <a:p>
          <a:pPr algn="ctr" rtl="0"/>
          <a:r>
            <a:rPr lang="en-US" sz="2000" dirty="0"/>
            <a:t>Double cone mixer</a:t>
          </a:r>
        </a:p>
      </dgm:t>
    </dgm:pt>
    <dgm:pt modelId="{38D8BB97-EB5B-4E45-9E0F-230704E7D9CA}" type="parTrans" cxnId="{654C60EA-A315-44E8-9136-5D8BE56B800E}">
      <dgm:prSet/>
      <dgm:spPr/>
      <dgm:t>
        <a:bodyPr/>
        <a:lstStyle/>
        <a:p>
          <a:endParaRPr lang="en-US"/>
        </a:p>
      </dgm:t>
    </dgm:pt>
    <dgm:pt modelId="{4DB38FDD-40D1-4835-90F7-B17ACAAE55D2}" type="sibTrans" cxnId="{654C60EA-A315-44E8-9136-5D8BE56B800E}">
      <dgm:prSet/>
      <dgm:spPr/>
      <dgm:t>
        <a:bodyPr/>
        <a:lstStyle/>
        <a:p>
          <a:endParaRPr lang="en-US"/>
        </a:p>
      </dgm:t>
    </dgm:pt>
    <dgm:pt modelId="{E65E90C2-68F3-4B8D-9EBD-1F024DE9F587}">
      <dgm:prSet custT="1"/>
      <dgm:spPr/>
      <dgm:t>
        <a:bodyPr/>
        <a:lstStyle/>
        <a:p>
          <a:pPr algn="ctr" rtl="0"/>
          <a:r>
            <a:rPr lang="en-US" sz="2000" dirty="0"/>
            <a:t>V-Shaped mixer</a:t>
          </a:r>
        </a:p>
      </dgm:t>
    </dgm:pt>
    <dgm:pt modelId="{B5A42FB6-01F7-48D4-AFBB-2E6794D3C950}" type="parTrans" cxnId="{8ED0D7DA-C0AD-4767-B775-E2E26270EFE9}">
      <dgm:prSet/>
      <dgm:spPr/>
      <dgm:t>
        <a:bodyPr/>
        <a:lstStyle/>
        <a:p>
          <a:endParaRPr lang="en-US"/>
        </a:p>
      </dgm:t>
    </dgm:pt>
    <dgm:pt modelId="{155B8B55-6359-482F-BA70-3A2ECDB16E07}" type="sibTrans" cxnId="{8ED0D7DA-C0AD-4767-B775-E2E26270EFE9}">
      <dgm:prSet/>
      <dgm:spPr/>
      <dgm:t>
        <a:bodyPr/>
        <a:lstStyle/>
        <a:p>
          <a:endParaRPr lang="en-US"/>
        </a:p>
      </dgm:t>
    </dgm:pt>
    <dgm:pt modelId="{50A35385-5D63-41AA-92DF-B927A8A38F6C}">
      <dgm:prSet custT="1"/>
      <dgm:spPr/>
      <dgm:t>
        <a:bodyPr/>
        <a:lstStyle/>
        <a:p>
          <a:pPr algn="ctr" rtl="0"/>
          <a:r>
            <a:rPr lang="en-US" sz="2000" dirty="0"/>
            <a:t>Z-Shaped mixer </a:t>
          </a:r>
        </a:p>
      </dgm:t>
    </dgm:pt>
    <dgm:pt modelId="{C34D4BB7-FF7D-4056-A7C4-8B520E2752F4}" type="parTrans" cxnId="{51F40CE8-BBE5-4880-95ED-6EFC0A81D89C}">
      <dgm:prSet/>
      <dgm:spPr/>
      <dgm:t>
        <a:bodyPr/>
        <a:lstStyle/>
        <a:p>
          <a:endParaRPr lang="en-US"/>
        </a:p>
      </dgm:t>
    </dgm:pt>
    <dgm:pt modelId="{FE57240F-F9C7-4296-9A46-1CF04F1A1045}" type="sibTrans" cxnId="{51F40CE8-BBE5-4880-95ED-6EFC0A81D89C}">
      <dgm:prSet/>
      <dgm:spPr/>
      <dgm:t>
        <a:bodyPr/>
        <a:lstStyle/>
        <a:p>
          <a:endParaRPr lang="en-US"/>
        </a:p>
      </dgm:t>
    </dgm:pt>
    <dgm:pt modelId="{E224F9CD-9BCC-401C-9468-2F61764D5EAC}">
      <dgm:prSet/>
      <dgm:spPr/>
      <dgm:t>
        <a:bodyPr/>
        <a:lstStyle/>
        <a:p>
          <a:pPr rtl="0"/>
          <a:r>
            <a:rPr lang="en-US" dirty="0"/>
            <a:t>Suppository mixer</a:t>
          </a:r>
        </a:p>
      </dgm:t>
    </dgm:pt>
    <dgm:pt modelId="{6A04EC43-2EF2-4E1D-AED4-6445B886B12E}" type="parTrans" cxnId="{D08589DB-A344-490D-9F9E-65C9E6FCABED}">
      <dgm:prSet/>
      <dgm:spPr/>
      <dgm:t>
        <a:bodyPr/>
        <a:lstStyle/>
        <a:p>
          <a:endParaRPr lang="en-US"/>
        </a:p>
      </dgm:t>
    </dgm:pt>
    <dgm:pt modelId="{67F4C6E2-28C6-4E20-993E-BA4245FCBFD2}" type="sibTrans" cxnId="{D08589DB-A344-490D-9F9E-65C9E6FCABED}">
      <dgm:prSet/>
      <dgm:spPr/>
      <dgm:t>
        <a:bodyPr/>
        <a:lstStyle/>
        <a:p>
          <a:endParaRPr lang="en-US"/>
        </a:p>
      </dgm:t>
    </dgm:pt>
    <dgm:pt modelId="{D9300517-1D3F-432C-BC5E-7C37C443D235}">
      <dgm:prSet custT="1"/>
      <dgm:spPr/>
      <dgm:t>
        <a:bodyPr/>
        <a:lstStyle/>
        <a:p>
          <a:pPr algn="ctr" rtl="0"/>
          <a:r>
            <a:rPr lang="en-US" sz="2000" dirty="0"/>
            <a:t>Ribbon mixer</a:t>
          </a:r>
        </a:p>
      </dgm:t>
    </dgm:pt>
    <dgm:pt modelId="{90885E1E-E41A-4C87-9172-43F9F556BB43}" type="parTrans" cxnId="{169E9D93-CE0D-4429-9D12-BDE46207DB9B}">
      <dgm:prSet/>
      <dgm:spPr/>
      <dgm:t>
        <a:bodyPr/>
        <a:lstStyle/>
        <a:p>
          <a:endParaRPr lang="en-US"/>
        </a:p>
      </dgm:t>
    </dgm:pt>
    <dgm:pt modelId="{6E3EF767-A4E9-4F64-877B-D8EDEAB6DE43}" type="sibTrans" cxnId="{169E9D93-CE0D-4429-9D12-BDE46207DB9B}">
      <dgm:prSet/>
      <dgm:spPr/>
      <dgm:t>
        <a:bodyPr/>
        <a:lstStyle/>
        <a:p>
          <a:endParaRPr lang="en-US"/>
        </a:p>
      </dgm:t>
    </dgm:pt>
    <dgm:pt modelId="{CB090C24-006D-404F-9E36-162E26DB8240}">
      <dgm:prSet/>
      <dgm:spPr/>
      <dgm:t>
        <a:bodyPr/>
        <a:lstStyle/>
        <a:p>
          <a:endParaRPr lang="en-US"/>
        </a:p>
      </dgm:t>
    </dgm:pt>
    <dgm:pt modelId="{49A5957B-2917-4C38-9DD5-E2AF19EA8FC9}" type="parTrans" cxnId="{6ED809F5-8063-44BB-9374-5B7878D897EF}">
      <dgm:prSet/>
      <dgm:spPr/>
      <dgm:t>
        <a:bodyPr/>
        <a:lstStyle/>
        <a:p>
          <a:endParaRPr lang="en-US"/>
        </a:p>
      </dgm:t>
    </dgm:pt>
    <dgm:pt modelId="{B59EC4A6-427E-44B3-9945-C32698A3342A}" type="sibTrans" cxnId="{6ED809F5-8063-44BB-9374-5B7878D897EF}">
      <dgm:prSet/>
      <dgm:spPr/>
      <dgm:t>
        <a:bodyPr/>
        <a:lstStyle/>
        <a:p>
          <a:endParaRPr lang="en-US"/>
        </a:p>
      </dgm:t>
    </dgm:pt>
    <dgm:pt modelId="{A732478D-D8B3-458E-8900-9882ADD0D4A8}">
      <dgm:prSet custT="1"/>
      <dgm:spPr/>
      <dgm:t>
        <a:bodyPr/>
        <a:lstStyle/>
        <a:p>
          <a:pPr algn="ctr"/>
          <a:r>
            <a:rPr lang="en-US" sz="2000" dirty="0"/>
            <a:t>Powder and granules</a:t>
          </a:r>
        </a:p>
      </dgm:t>
    </dgm:pt>
    <dgm:pt modelId="{C536B74B-3F41-4B1F-AF1A-B9BC246A8D43}" type="parTrans" cxnId="{E061D845-92FD-46FD-8436-5AEBAB315E19}">
      <dgm:prSet/>
      <dgm:spPr/>
      <dgm:t>
        <a:bodyPr/>
        <a:lstStyle/>
        <a:p>
          <a:endParaRPr lang="en-US"/>
        </a:p>
      </dgm:t>
    </dgm:pt>
    <dgm:pt modelId="{35B8FA04-855B-4D11-82E9-76B5E815ACC8}" type="sibTrans" cxnId="{E061D845-92FD-46FD-8436-5AEBAB315E19}">
      <dgm:prSet/>
      <dgm:spPr/>
      <dgm:t>
        <a:bodyPr/>
        <a:lstStyle/>
        <a:p>
          <a:endParaRPr lang="en-US"/>
        </a:p>
      </dgm:t>
    </dgm:pt>
    <dgm:pt modelId="{3DE0F59B-5EAE-4519-AB6A-65C483152F6A}">
      <dgm:prSet custT="1"/>
      <dgm:spPr/>
      <dgm:t>
        <a:bodyPr/>
        <a:lstStyle/>
        <a:p>
          <a:pPr algn="ctr"/>
          <a:r>
            <a:rPr lang="en-US" sz="2000" dirty="0"/>
            <a:t>Wet granulation</a:t>
          </a:r>
        </a:p>
      </dgm:t>
    </dgm:pt>
    <dgm:pt modelId="{B8AC8FA3-416D-41F6-9987-802B3FD71B6D}" type="parTrans" cxnId="{BB98189D-8E9F-4A55-8CC6-2C4D0E86EF26}">
      <dgm:prSet/>
      <dgm:spPr/>
      <dgm:t>
        <a:bodyPr/>
        <a:lstStyle/>
        <a:p>
          <a:endParaRPr lang="en-US"/>
        </a:p>
      </dgm:t>
    </dgm:pt>
    <dgm:pt modelId="{2DD70D22-32AE-4103-B279-18A13D85A8EB}" type="sibTrans" cxnId="{BB98189D-8E9F-4A55-8CC6-2C4D0E86EF26}">
      <dgm:prSet/>
      <dgm:spPr/>
      <dgm:t>
        <a:bodyPr/>
        <a:lstStyle/>
        <a:p>
          <a:endParaRPr lang="en-US"/>
        </a:p>
      </dgm:t>
    </dgm:pt>
    <dgm:pt modelId="{F105CE5C-77C8-4049-B851-5B51A03B3969}">
      <dgm:prSet custT="1"/>
      <dgm:spPr/>
      <dgm:t>
        <a:bodyPr/>
        <a:lstStyle/>
        <a:p>
          <a:pPr algn="ctr"/>
          <a:r>
            <a:rPr lang="en-US" sz="2000" dirty="0"/>
            <a:t>Dense powder and granules</a:t>
          </a:r>
        </a:p>
      </dgm:t>
    </dgm:pt>
    <dgm:pt modelId="{BBEB60B1-BB1C-4982-B242-82F0B37886B7}" type="parTrans" cxnId="{CF2E9C29-0924-4AEE-83F9-B0AC90ECBC18}">
      <dgm:prSet/>
      <dgm:spPr/>
      <dgm:t>
        <a:bodyPr/>
        <a:lstStyle/>
        <a:p>
          <a:endParaRPr lang="en-US"/>
        </a:p>
      </dgm:t>
    </dgm:pt>
    <dgm:pt modelId="{CC7CD129-75C3-4EEF-BDCE-DF40549861C0}" type="sibTrans" cxnId="{CF2E9C29-0924-4AEE-83F9-B0AC90ECBC18}">
      <dgm:prSet/>
      <dgm:spPr/>
      <dgm:t>
        <a:bodyPr/>
        <a:lstStyle/>
        <a:p>
          <a:endParaRPr lang="en-US"/>
        </a:p>
      </dgm:t>
    </dgm:pt>
    <dgm:pt modelId="{3CC8887D-0E09-4791-B33C-C187D6AAF4F8}">
      <dgm:prSet custT="1"/>
      <dgm:spPr/>
      <dgm:t>
        <a:bodyPr/>
        <a:lstStyle/>
        <a:p>
          <a:pPr algn="ctr"/>
          <a:r>
            <a:rPr lang="en-US" sz="2000" dirty="0"/>
            <a:t>Dry and free flowing powders</a:t>
          </a:r>
        </a:p>
      </dgm:t>
    </dgm:pt>
    <dgm:pt modelId="{161372C8-D0CB-41F6-A188-F11BEA15C478}" type="parTrans" cxnId="{D227D437-839B-4FE8-9685-2E83ED61B061}">
      <dgm:prSet/>
      <dgm:spPr/>
      <dgm:t>
        <a:bodyPr/>
        <a:lstStyle/>
        <a:p>
          <a:endParaRPr lang="en-GB"/>
        </a:p>
      </dgm:t>
    </dgm:pt>
    <dgm:pt modelId="{A0D71CF4-F08A-4033-A7A5-7A112F12EACF}" type="sibTrans" cxnId="{D227D437-839B-4FE8-9685-2E83ED61B061}">
      <dgm:prSet/>
      <dgm:spPr/>
      <dgm:t>
        <a:bodyPr/>
        <a:lstStyle/>
        <a:p>
          <a:endParaRPr lang="en-GB"/>
        </a:p>
      </dgm:t>
    </dgm:pt>
    <dgm:pt modelId="{6C19947B-5804-45A8-95E9-BAC8B018FEA1}">
      <dgm:prSet custT="1"/>
      <dgm:spPr/>
      <dgm:t>
        <a:bodyPr/>
        <a:lstStyle/>
        <a:p>
          <a:pPr algn="ctr"/>
          <a:r>
            <a:rPr lang="en-US" sz="2000" dirty="0"/>
            <a:t>Non viscous granules or powder</a:t>
          </a:r>
        </a:p>
      </dgm:t>
    </dgm:pt>
    <dgm:pt modelId="{E915E0A7-603E-4635-A4AD-DBD7A90390A0}" type="parTrans" cxnId="{6EF5837A-9454-4436-850D-3C4ADADA3B72}">
      <dgm:prSet/>
      <dgm:spPr/>
      <dgm:t>
        <a:bodyPr/>
        <a:lstStyle/>
        <a:p>
          <a:endParaRPr lang="en-GB"/>
        </a:p>
      </dgm:t>
    </dgm:pt>
    <dgm:pt modelId="{D7606143-B447-4C5A-B013-6ECB840A2AAE}" type="sibTrans" cxnId="{6EF5837A-9454-4436-850D-3C4ADADA3B72}">
      <dgm:prSet/>
      <dgm:spPr/>
      <dgm:t>
        <a:bodyPr/>
        <a:lstStyle/>
        <a:p>
          <a:endParaRPr lang="en-GB"/>
        </a:p>
      </dgm:t>
    </dgm:pt>
    <dgm:pt modelId="{BA0B03FC-F379-4757-BB31-6A07432CCC7B}" type="pres">
      <dgm:prSet presAssocID="{C48F43ED-D833-42C2-865B-41F93F03CE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EFDC1E-DF06-490D-BB2F-484BB0FBAFDF}" type="pres">
      <dgm:prSet presAssocID="{A5EFE0C3-25F8-4E1A-934E-D10F337FAF80}" presName="centerShape" presStyleLbl="node0" presStyleIdx="0" presStyleCnt="1" custScaleX="121925"/>
      <dgm:spPr/>
    </dgm:pt>
    <dgm:pt modelId="{2DA69F6B-880A-49F1-9BA6-237D3E71023C}" type="pres">
      <dgm:prSet presAssocID="{924CF13F-8B0B-40D5-A37D-1C6F0F58B293}" presName="parTrans" presStyleLbl="sibTrans2D1" presStyleIdx="0" presStyleCnt="6"/>
      <dgm:spPr/>
    </dgm:pt>
    <dgm:pt modelId="{9A0003DB-9E65-4142-BEF9-0FE5B55AA6AC}" type="pres">
      <dgm:prSet presAssocID="{924CF13F-8B0B-40D5-A37D-1C6F0F58B293}" presName="connectorText" presStyleLbl="sibTrans2D1" presStyleIdx="0" presStyleCnt="6"/>
      <dgm:spPr/>
    </dgm:pt>
    <dgm:pt modelId="{0886D85D-F094-43D1-B08A-4D825666EA61}" type="pres">
      <dgm:prSet presAssocID="{484D35AE-915B-47D0-88B8-AB241F1685A8}" presName="node" presStyleLbl="node1" presStyleIdx="0" presStyleCnt="6" custScaleX="215821" custScaleY="110536" custRadScaleRad="89459" custRadScaleInc="2052">
        <dgm:presLayoutVars>
          <dgm:bulletEnabled val="1"/>
        </dgm:presLayoutVars>
      </dgm:prSet>
      <dgm:spPr/>
    </dgm:pt>
    <dgm:pt modelId="{CEC61914-B966-4ED0-8858-E53662A6AADF}" type="pres">
      <dgm:prSet presAssocID="{38D8BB97-EB5B-4E45-9E0F-230704E7D9CA}" presName="parTrans" presStyleLbl="sibTrans2D1" presStyleIdx="1" presStyleCnt="6"/>
      <dgm:spPr/>
    </dgm:pt>
    <dgm:pt modelId="{35234054-4B1B-40B0-93AD-4F68A7F0B4C6}" type="pres">
      <dgm:prSet presAssocID="{38D8BB97-EB5B-4E45-9E0F-230704E7D9CA}" presName="connectorText" presStyleLbl="sibTrans2D1" presStyleIdx="1" presStyleCnt="6"/>
      <dgm:spPr/>
    </dgm:pt>
    <dgm:pt modelId="{E72764F7-64D2-45A3-B194-222DB877A3E3}" type="pres">
      <dgm:prSet presAssocID="{F7ED4BDC-EED2-454E-8999-C0EC040FC64E}" presName="node" presStyleLbl="node1" presStyleIdx="1" presStyleCnt="6" custScaleX="175946" custScaleY="166627" custRadScaleRad="189949" custRadScaleInc="42536">
        <dgm:presLayoutVars>
          <dgm:bulletEnabled val="1"/>
        </dgm:presLayoutVars>
      </dgm:prSet>
      <dgm:spPr/>
    </dgm:pt>
    <dgm:pt modelId="{93D78260-B3C0-41D9-AA53-7A778D3669AA}" type="pres">
      <dgm:prSet presAssocID="{B5A42FB6-01F7-48D4-AFBB-2E6794D3C950}" presName="parTrans" presStyleLbl="sibTrans2D1" presStyleIdx="2" presStyleCnt="6"/>
      <dgm:spPr/>
    </dgm:pt>
    <dgm:pt modelId="{3A4CD274-CD44-4177-BB09-6175F4670F74}" type="pres">
      <dgm:prSet presAssocID="{B5A42FB6-01F7-48D4-AFBB-2E6794D3C950}" presName="connectorText" presStyleLbl="sibTrans2D1" presStyleIdx="2" presStyleCnt="6"/>
      <dgm:spPr/>
    </dgm:pt>
    <dgm:pt modelId="{6CD9736C-22F6-446D-A908-7BD83F530038}" type="pres">
      <dgm:prSet presAssocID="{E65E90C2-68F3-4B8D-9EBD-1F024DE9F587}" presName="node" presStyleLbl="node1" presStyleIdx="2" presStyleCnt="6" custScaleX="179878" custScaleY="164331" custRadScaleRad="187592" custRadScaleInc="-26999">
        <dgm:presLayoutVars>
          <dgm:bulletEnabled val="1"/>
        </dgm:presLayoutVars>
      </dgm:prSet>
      <dgm:spPr/>
    </dgm:pt>
    <dgm:pt modelId="{50FEDD2D-CB2D-4ED5-82C9-6FD59DD73F27}" type="pres">
      <dgm:prSet presAssocID="{C34D4BB7-FF7D-4056-A7C4-8B520E2752F4}" presName="parTrans" presStyleLbl="sibTrans2D1" presStyleIdx="3" presStyleCnt="6"/>
      <dgm:spPr/>
    </dgm:pt>
    <dgm:pt modelId="{4854B83D-8CB5-4F8D-A6B4-15037E6C5A5F}" type="pres">
      <dgm:prSet presAssocID="{C34D4BB7-FF7D-4056-A7C4-8B520E2752F4}" presName="connectorText" presStyleLbl="sibTrans2D1" presStyleIdx="3" presStyleCnt="6"/>
      <dgm:spPr/>
    </dgm:pt>
    <dgm:pt modelId="{83ACBE30-8E15-4F69-9B32-2BE1A5387F61}" type="pres">
      <dgm:prSet presAssocID="{50A35385-5D63-41AA-92DF-B927A8A38F6C}" presName="node" presStyleLbl="node1" presStyleIdx="3" presStyleCnt="6" custScaleX="178883" custScaleY="124955" custRadScaleRad="95876" custRadScaleInc="-4434">
        <dgm:presLayoutVars>
          <dgm:bulletEnabled val="1"/>
        </dgm:presLayoutVars>
      </dgm:prSet>
      <dgm:spPr/>
    </dgm:pt>
    <dgm:pt modelId="{D5471EB8-27AF-4DF8-8BF4-68863ACB9439}" type="pres">
      <dgm:prSet presAssocID="{6A04EC43-2EF2-4E1D-AED4-6445B886B12E}" presName="parTrans" presStyleLbl="sibTrans2D1" presStyleIdx="4" presStyleCnt="6"/>
      <dgm:spPr/>
    </dgm:pt>
    <dgm:pt modelId="{AA51FB3D-ED28-4466-9DC2-9A52E34A2066}" type="pres">
      <dgm:prSet presAssocID="{6A04EC43-2EF2-4E1D-AED4-6445B886B12E}" presName="connectorText" presStyleLbl="sibTrans2D1" presStyleIdx="4" presStyleCnt="6"/>
      <dgm:spPr/>
    </dgm:pt>
    <dgm:pt modelId="{2A8900ED-E8F4-4B5C-811A-E37193AD4E76}" type="pres">
      <dgm:prSet presAssocID="{E224F9CD-9BCC-401C-9468-2F61764D5EAC}" presName="node" presStyleLbl="node1" presStyleIdx="4" presStyleCnt="6" custScaleX="175922" custScaleY="127942" custRadScaleRad="190695" custRadScaleInc="45866">
        <dgm:presLayoutVars>
          <dgm:bulletEnabled val="1"/>
        </dgm:presLayoutVars>
      </dgm:prSet>
      <dgm:spPr/>
    </dgm:pt>
    <dgm:pt modelId="{FEFA189C-7D2E-4205-ACA9-C78FC2288557}" type="pres">
      <dgm:prSet presAssocID="{90885E1E-E41A-4C87-9172-43F9F556BB43}" presName="parTrans" presStyleLbl="sibTrans2D1" presStyleIdx="5" presStyleCnt="6"/>
      <dgm:spPr/>
    </dgm:pt>
    <dgm:pt modelId="{24C4030E-360E-4E1B-8647-BE6583A4E7FE}" type="pres">
      <dgm:prSet presAssocID="{90885E1E-E41A-4C87-9172-43F9F556BB43}" presName="connectorText" presStyleLbl="sibTrans2D1" presStyleIdx="5" presStyleCnt="6"/>
      <dgm:spPr/>
    </dgm:pt>
    <dgm:pt modelId="{90902550-5FE2-4200-BFF4-98D9CB4DE4B8}" type="pres">
      <dgm:prSet presAssocID="{D9300517-1D3F-432C-BC5E-7C37C443D235}" presName="node" presStyleLbl="node1" presStyleIdx="5" presStyleCnt="6" custScaleX="178092" custScaleY="130620" custRadScaleRad="194834" custRadScaleInc="-33349">
        <dgm:presLayoutVars>
          <dgm:bulletEnabled val="1"/>
        </dgm:presLayoutVars>
      </dgm:prSet>
      <dgm:spPr/>
    </dgm:pt>
  </dgm:ptLst>
  <dgm:cxnLst>
    <dgm:cxn modelId="{BD42A309-701A-4E44-A745-81EC9FC05F04}" type="presOf" srcId="{38D8BB97-EB5B-4E45-9E0F-230704E7D9CA}" destId="{CEC61914-B966-4ED0-8858-E53662A6AADF}" srcOrd="0" destOrd="0" presId="urn:microsoft.com/office/officeart/2005/8/layout/radial5"/>
    <dgm:cxn modelId="{E9B01712-0464-4323-956B-6B8B85EBAC4D}" type="presOf" srcId="{F105CE5C-77C8-4049-B851-5B51A03B3969}" destId="{0886D85D-F094-43D1-B08A-4D825666EA61}" srcOrd="0" destOrd="1" presId="urn:microsoft.com/office/officeart/2005/8/layout/radial5"/>
    <dgm:cxn modelId="{9DB54624-23D7-4D06-BADB-5A965AB66C25}" type="presOf" srcId="{E65E90C2-68F3-4B8D-9EBD-1F024DE9F587}" destId="{6CD9736C-22F6-446D-A908-7BD83F530038}" srcOrd="0" destOrd="0" presId="urn:microsoft.com/office/officeart/2005/8/layout/radial5"/>
    <dgm:cxn modelId="{CF2E9C29-0924-4AEE-83F9-B0AC90ECBC18}" srcId="{484D35AE-915B-47D0-88B8-AB241F1685A8}" destId="{F105CE5C-77C8-4049-B851-5B51A03B3969}" srcOrd="0" destOrd="0" parTransId="{BBEB60B1-BB1C-4982-B242-82F0B37886B7}" sibTransId="{CC7CD129-75C3-4EEF-BDCE-DF40549861C0}"/>
    <dgm:cxn modelId="{DF3CFF29-7B48-40CA-8CE2-E70DF01F3304}" type="presOf" srcId="{C34D4BB7-FF7D-4056-A7C4-8B520E2752F4}" destId="{4854B83D-8CB5-4F8D-A6B4-15037E6C5A5F}" srcOrd="1" destOrd="0" presId="urn:microsoft.com/office/officeart/2005/8/layout/radial5"/>
    <dgm:cxn modelId="{D227D437-839B-4FE8-9685-2E83ED61B061}" srcId="{F7ED4BDC-EED2-454E-8999-C0EC040FC64E}" destId="{3CC8887D-0E09-4791-B33C-C187D6AAF4F8}" srcOrd="0" destOrd="0" parTransId="{161372C8-D0CB-41F6-A188-F11BEA15C478}" sibTransId="{A0D71CF4-F08A-4033-A7A5-7A112F12EACF}"/>
    <dgm:cxn modelId="{E5D2545C-F285-4509-B331-2C71193E7EC7}" type="presOf" srcId="{C48F43ED-D833-42C2-865B-41F93F03CEE9}" destId="{BA0B03FC-F379-4757-BB31-6A07432CCC7B}" srcOrd="0" destOrd="0" presId="urn:microsoft.com/office/officeart/2005/8/layout/radial5"/>
    <dgm:cxn modelId="{98161B63-9596-4622-8FB5-4C0B713ADCDB}" type="presOf" srcId="{3CC8887D-0E09-4791-B33C-C187D6AAF4F8}" destId="{E72764F7-64D2-45A3-B194-222DB877A3E3}" srcOrd="0" destOrd="1" presId="urn:microsoft.com/office/officeart/2005/8/layout/radial5"/>
    <dgm:cxn modelId="{6FCF1B45-C0DF-40A2-BA20-9B006A5522DF}" type="presOf" srcId="{6A04EC43-2EF2-4E1D-AED4-6445B886B12E}" destId="{AA51FB3D-ED28-4466-9DC2-9A52E34A2066}" srcOrd="1" destOrd="0" presId="urn:microsoft.com/office/officeart/2005/8/layout/radial5"/>
    <dgm:cxn modelId="{E061D845-92FD-46FD-8436-5AEBAB315E19}" srcId="{50A35385-5D63-41AA-92DF-B927A8A38F6C}" destId="{A732478D-D8B3-458E-8900-9882ADD0D4A8}" srcOrd="0" destOrd="0" parTransId="{C536B74B-3F41-4B1F-AF1A-B9BC246A8D43}" sibTransId="{35B8FA04-855B-4D11-82E9-76B5E815ACC8}"/>
    <dgm:cxn modelId="{7D7FA66C-6DCB-4848-8C5C-70E6CA288AE3}" srcId="{C48F43ED-D833-42C2-865B-41F93F03CEE9}" destId="{A5EFE0C3-25F8-4E1A-934E-D10F337FAF80}" srcOrd="0" destOrd="0" parTransId="{74A7F998-3A84-4406-875E-74B93D70B7CD}" sibTransId="{94189B0E-41C4-435F-A549-0FEEFB864985}"/>
    <dgm:cxn modelId="{6596E56F-2256-45E1-A0B4-94BC9AA8E06A}" type="presOf" srcId="{6A04EC43-2EF2-4E1D-AED4-6445B886B12E}" destId="{D5471EB8-27AF-4DF8-8BF4-68863ACB9439}" srcOrd="0" destOrd="0" presId="urn:microsoft.com/office/officeart/2005/8/layout/radial5"/>
    <dgm:cxn modelId="{783A2273-CA5A-410C-85AD-DF255281D524}" srcId="{A5EFE0C3-25F8-4E1A-934E-D10F337FAF80}" destId="{484D35AE-915B-47D0-88B8-AB241F1685A8}" srcOrd="0" destOrd="0" parTransId="{924CF13F-8B0B-40D5-A37D-1C6F0F58B293}" sibTransId="{01C853E7-0EE0-4CDB-AA84-94289A3CF73F}"/>
    <dgm:cxn modelId="{65365454-BCC4-4A89-8CEB-F42C30B3CDC0}" type="presOf" srcId="{924CF13F-8B0B-40D5-A37D-1C6F0F58B293}" destId="{9A0003DB-9E65-4142-BEF9-0FE5B55AA6AC}" srcOrd="1" destOrd="0" presId="urn:microsoft.com/office/officeart/2005/8/layout/radial5"/>
    <dgm:cxn modelId="{2CD66E55-77E3-4545-BD11-99DE3E84C9AD}" type="presOf" srcId="{90885E1E-E41A-4C87-9172-43F9F556BB43}" destId="{FEFA189C-7D2E-4205-ACA9-C78FC2288557}" srcOrd="0" destOrd="0" presId="urn:microsoft.com/office/officeart/2005/8/layout/radial5"/>
    <dgm:cxn modelId="{6EF5837A-9454-4436-850D-3C4ADADA3B72}" srcId="{E65E90C2-68F3-4B8D-9EBD-1F024DE9F587}" destId="{6C19947B-5804-45A8-95E9-BAC8B018FEA1}" srcOrd="0" destOrd="0" parTransId="{E915E0A7-603E-4635-A4AD-DBD7A90390A0}" sibTransId="{D7606143-B447-4C5A-B013-6ECB840A2AAE}"/>
    <dgm:cxn modelId="{2C03927A-EAFE-412D-A23A-130F4592338B}" type="presOf" srcId="{C34D4BB7-FF7D-4056-A7C4-8B520E2752F4}" destId="{50FEDD2D-CB2D-4ED5-82C9-6FD59DD73F27}" srcOrd="0" destOrd="0" presId="urn:microsoft.com/office/officeart/2005/8/layout/radial5"/>
    <dgm:cxn modelId="{75293493-8D33-4DA6-ADDB-05CCDA1908AB}" type="presOf" srcId="{90885E1E-E41A-4C87-9172-43F9F556BB43}" destId="{24C4030E-360E-4E1B-8647-BE6583A4E7FE}" srcOrd="1" destOrd="0" presId="urn:microsoft.com/office/officeart/2005/8/layout/radial5"/>
    <dgm:cxn modelId="{169E9D93-CE0D-4429-9D12-BDE46207DB9B}" srcId="{A5EFE0C3-25F8-4E1A-934E-D10F337FAF80}" destId="{D9300517-1D3F-432C-BC5E-7C37C443D235}" srcOrd="5" destOrd="0" parTransId="{90885E1E-E41A-4C87-9172-43F9F556BB43}" sibTransId="{6E3EF767-A4E9-4F64-877B-D8EDEAB6DE43}"/>
    <dgm:cxn modelId="{99824797-E116-4AC0-B414-67CC1A6E696A}" type="presOf" srcId="{D9300517-1D3F-432C-BC5E-7C37C443D235}" destId="{90902550-5FE2-4200-BFF4-98D9CB4DE4B8}" srcOrd="0" destOrd="0" presId="urn:microsoft.com/office/officeart/2005/8/layout/radial5"/>
    <dgm:cxn modelId="{BB98189D-8E9F-4A55-8CC6-2C4D0E86EF26}" srcId="{D9300517-1D3F-432C-BC5E-7C37C443D235}" destId="{3DE0F59B-5EAE-4519-AB6A-65C483152F6A}" srcOrd="0" destOrd="0" parTransId="{B8AC8FA3-416D-41F6-9987-802B3FD71B6D}" sibTransId="{2DD70D22-32AE-4103-B279-18A13D85A8EB}"/>
    <dgm:cxn modelId="{009828B7-27F9-433D-A95F-AE98DF8AB0D4}" type="presOf" srcId="{F7ED4BDC-EED2-454E-8999-C0EC040FC64E}" destId="{E72764F7-64D2-45A3-B194-222DB877A3E3}" srcOrd="0" destOrd="0" presId="urn:microsoft.com/office/officeart/2005/8/layout/radial5"/>
    <dgm:cxn modelId="{0A6AFEBB-534F-4677-B292-A58C036E6862}" type="presOf" srcId="{6C19947B-5804-45A8-95E9-BAC8B018FEA1}" destId="{6CD9736C-22F6-446D-A908-7BD83F530038}" srcOrd="0" destOrd="1" presId="urn:microsoft.com/office/officeart/2005/8/layout/radial5"/>
    <dgm:cxn modelId="{C7CF86BE-1D37-4C35-B443-B2C657365BE2}" type="presOf" srcId="{A732478D-D8B3-458E-8900-9882ADD0D4A8}" destId="{83ACBE30-8E15-4F69-9B32-2BE1A5387F61}" srcOrd="0" destOrd="1" presId="urn:microsoft.com/office/officeart/2005/8/layout/radial5"/>
    <dgm:cxn modelId="{90B507CA-5129-47DD-8741-615863455273}" type="presOf" srcId="{B5A42FB6-01F7-48D4-AFBB-2E6794D3C950}" destId="{93D78260-B3C0-41D9-AA53-7A778D3669AA}" srcOrd="0" destOrd="0" presId="urn:microsoft.com/office/officeart/2005/8/layout/radial5"/>
    <dgm:cxn modelId="{1E0008CC-1095-4DB2-98B3-9214C6BBA339}" type="presOf" srcId="{B5A42FB6-01F7-48D4-AFBB-2E6794D3C950}" destId="{3A4CD274-CD44-4177-BB09-6175F4670F74}" srcOrd="1" destOrd="0" presId="urn:microsoft.com/office/officeart/2005/8/layout/radial5"/>
    <dgm:cxn modelId="{203B32D2-D1C7-4BF7-8731-0B21BCF132F1}" type="presOf" srcId="{A5EFE0C3-25F8-4E1A-934E-D10F337FAF80}" destId="{0CEFDC1E-DF06-490D-BB2F-484BB0FBAFDF}" srcOrd="0" destOrd="0" presId="urn:microsoft.com/office/officeart/2005/8/layout/radial5"/>
    <dgm:cxn modelId="{A545A1DA-C8FC-4702-A233-03E52C521AE4}" type="presOf" srcId="{E224F9CD-9BCC-401C-9468-2F61764D5EAC}" destId="{2A8900ED-E8F4-4B5C-811A-E37193AD4E76}" srcOrd="0" destOrd="0" presId="urn:microsoft.com/office/officeart/2005/8/layout/radial5"/>
    <dgm:cxn modelId="{8ED0D7DA-C0AD-4767-B775-E2E26270EFE9}" srcId="{A5EFE0C3-25F8-4E1A-934E-D10F337FAF80}" destId="{E65E90C2-68F3-4B8D-9EBD-1F024DE9F587}" srcOrd="2" destOrd="0" parTransId="{B5A42FB6-01F7-48D4-AFBB-2E6794D3C950}" sibTransId="{155B8B55-6359-482F-BA70-3A2ECDB16E07}"/>
    <dgm:cxn modelId="{D08589DB-A344-490D-9F9E-65C9E6FCABED}" srcId="{A5EFE0C3-25F8-4E1A-934E-D10F337FAF80}" destId="{E224F9CD-9BCC-401C-9468-2F61764D5EAC}" srcOrd="4" destOrd="0" parTransId="{6A04EC43-2EF2-4E1D-AED4-6445B886B12E}" sibTransId="{67F4C6E2-28C6-4E20-993E-BA4245FCBFD2}"/>
    <dgm:cxn modelId="{E575BDE7-8030-4858-9D4C-0B0CA13F924C}" type="presOf" srcId="{38D8BB97-EB5B-4E45-9E0F-230704E7D9CA}" destId="{35234054-4B1B-40B0-93AD-4F68A7F0B4C6}" srcOrd="1" destOrd="0" presId="urn:microsoft.com/office/officeart/2005/8/layout/radial5"/>
    <dgm:cxn modelId="{51F40CE8-BBE5-4880-95ED-6EFC0A81D89C}" srcId="{A5EFE0C3-25F8-4E1A-934E-D10F337FAF80}" destId="{50A35385-5D63-41AA-92DF-B927A8A38F6C}" srcOrd="3" destOrd="0" parTransId="{C34D4BB7-FF7D-4056-A7C4-8B520E2752F4}" sibTransId="{FE57240F-F9C7-4296-9A46-1CF04F1A1045}"/>
    <dgm:cxn modelId="{654C60EA-A315-44E8-9136-5D8BE56B800E}" srcId="{A5EFE0C3-25F8-4E1A-934E-D10F337FAF80}" destId="{F7ED4BDC-EED2-454E-8999-C0EC040FC64E}" srcOrd="1" destOrd="0" parTransId="{38D8BB97-EB5B-4E45-9E0F-230704E7D9CA}" sibTransId="{4DB38FDD-40D1-4835-90F7-B17ACAAE55D2}"/>
    <dgm:cxn modelId="{872781F0-16BC-43F7-9FC0-F718D58D8FBE}" type="presOf" srcId="{484D35AE-915B-47D0-88B8-AB241F1685A8}" destId="{0886D85D-F094-43D1-B08A-4D825666EA61}" srcOrd="0" destOrd="0" presId="urn:microsoft.com/office/officeart/2005/8/layout/radial5"/>
    <dgm:cxn modelId="{3B10DBF2-E062-41DE-B4F0-A8F65CBAF848}" type="presOf" srcId="{50A35385-5D63-41AA-92DF-B927A8A38F6C}" destId="{83ACBE30-8E15-4F69-9B32-2BE1A5387F61}" srcOrd="0" destOrd="0" presId="urn:microsoft.com/office/officeart/2005/8/layout/radial5"/>
    <dgm:cxn modelId="{975384F4-B48B-4D52-AC1B-D29F0D37F754}" type="presOf" srcId="{924CF13F-8B0B-40D5-A37D-1C6F0F58B293}" destId="{2DA69F6B-880A-49F1-9BA6-237D3E71023C}" srcOrd="0" destOrd="0" presId="urn:microsoft.com/office/officeart/2005/8/layout/radial5"/>
    <dgm:cxn modelId="{6ED809F5-8063-44BB-9374-5B7878D897EF}" srcId="{C48F43ED-D833-42C2-865B-41F93F03CEE9}" destId="{CB090C24-006D-404F-9E36-162E26DB8240}" srcOrd="1" destOrd="0" parTransId="{49A5957B-2917-4C38-9DD5-E2AF19EA8FC9}" sibTransId="{B59EC4A6-427E-44B3-9945-C32698A3342A}"/>
    <dgm:cxn modelId="{EE2E6CF8-9944-492F-A95F-48DEC56B8C7E}" type="presOf" srcId="{3DE0F59B-5EAE-4519-AB6A-65C483152F6A}" destId="{90902550-5FE2-4200-BFF4-98D9CB4DE4B8}" srcOrd="0" destOrd="1" presId="urn:microsoft.com/office/officeart/2005/8/layout/radial5"/>
    <dgm:cxn modelId="{0AD7572C-D81D-4C4B-A219-87E445D61CB1}" type="presParOf" srcId="{BA0B03FC-F379-4757-BB31-6A07432CCC7B}" destId="{0CEFDC1E-DF06-490D-BB2F-484BB0FBAFDF}" srcOrd="0" destOrd="0" presId="urn:microsoft.com/office/officeart/2005/8/layout/radial5"/>
    <dgm:cxn modelId="{EAECAE71-2332-43AB-AAE4-9E443FDD10B7}" type="presParOf" srcId="{BA0B03FC-F379-4757-BB31-6A07432CCC7B}" destId="{2DA69F6B-880A-49F1-9BA6-237D3E71023C}" srcOrd="1" destOrd="0" presId="urn:microsoft.com/office/officeart/2005/8/layout/radial5"/>
    <dgm:cxn modelId="{E749F476-D049-4FDE-B9AB-A5915DB36D9A}" type="presParOf" srcId="{2DA69F6B-880A-49F1-9BA6-237D3E71023C}" destId="{9A0003DB-9E65-4142-BEF9-0FE5B55AA6AC}" srcOrd="0" destOrd="0" presId="urn:microsoft.com/office/officeart/2005/8/layout/radial5"/>
    <dgm:cxn modelId="{B39A7B7E-027B-440D-AA83-AEB4B0CE33FC}" type="presParOf" srcId="{BA0B03FC-F379-4757-BB31-6A07432CCC7B}" destId="{0886D85D-F094-43D1-B08A-4D825666EA61}" srcOrd="2" destOrd="0" presId="urn:microsoft.com/office/officeart/2005/8/layout/radial5"/>
    <dgm:cxn modelId="{DF0EF6BA-A258-4280-BB4B-70CC7393ABED}" type="presParOf" srcId="{BA0B03FC-F379-4757-BB31-6A07432CCC7B}" destId="{CEC61914-B966-4ED0-8858-E53662A6AADF}" srcOrd="3" destOrd="0" presId="urn:microsoft.com/office/officeart/2005/8/layout/radial5"/>
    <dgm:cxn modelId="{DA3ACE5A-22FB-478E-B2B6-A72B50D2A9A5}" type="presParOf" srcId="{CEC61914-B966-4ED0-8858-E53662A6AADF}" destId="{35234054-4B1B-40B0-93AD-4F68A7F0B4C6}" srcOrd="0" destOrd="0" presId="urn:microsoft.com/office/officeart/2005/8/layout/radial5"/>
    <dgm:cxn modelId="{FC3F6E03-F97B-4E00-94FD-137E0B1B600F}" type="presParOf" srcId="{BA0B03FC-F379-4757-BB31-6A07432CCC7B}" destId="{E72764F7-64D2-45A3-B194-222DB877A3E3}" srcOrd="4" destOrd="0" presId="urn:microsoft.com/office/officeart/2005/8/layout/radial5"/>
    <dgm:cxn modelId="{590DB76D-6511-4B4A-9F45-A437A726266C}" type="presParOf" srcId="{BA0B03FC-F379-4757-BB31-6A07432CCC7B}" destId="{93D78260-B3C0-41D9-AA53-7A778D3669AA}" srcOrd="5" destOrd="0" presId="urn:microsoft.com/office/officeart/2005/8/layout/radial5"/>
    <dgm:cxn modelId="{91E3A468-531B-4872-AB38-506EC9C4441F}" type="presParOf" srcId="{93D78260-B3C0-41D9-AA53-7A778D3669AA}" destId="{3A4CD274-CD44-4177-BB09-6175F4670F74}" srcOrd="0" destOrd="0" presId="urn:microsoft.com/office/officeart/2005/8/layout/radial5"/>
    <dgm:cxn modelId="{43F11B1E-C7A3-444B-AB10-08C17923C77A}" type="presParOf" srcId="{BA0B03FC-F379-4757-BB31-6A07432CCC7B}" destId="{6CD9736C-22F6-446D-A908-7BD83F530038}" srcOrd="6" destOrd="0" presId="urn:microsoft.com/office/officeart/2005/8/layout/radial5"/>
    <dgm:cxn modelId="{FB1D631B-5687-47C6-A786-638460F7EE4C}" type="presParOf" srcId="{BA0B03FC-F379-4757-BB31-6A07432CCC7B}" destId="{50FEDD2D-CB2D-4ED5-82C9-6FD59DD73F27}" srcOrd="7" destOrd="0" presId="urn:microsoft.com/office/officeart/2005/8/layout/radial5"/>
    <dgm:cxn modelId="{43A17D37-0843-4D1A-BD39-A9A7FD2AB2F3}" type="presParOf" srcId="{50FEDD2D-CB2D-4ED5-82C9-6FD59DD73F27}" destId="{4854B83D-8CB5-4F8D-A6B4-15037E6C5A5F}" srcOrd="0" destOrd="0" presId="urn:microsoft.com/office/officeart/2005/8/layout/radial5"/>
    <dgm:cxn modelId="{54231CC6-C7A4-4F86-9485-F893DBBC2ADA}" type="presParOf" srcId="{BA0B03FC-F379-4757-BB31-6A07432CCC7B}" destId="{83ACBE30-8E15-4F69-9B32-2BE1A5387F61}" srcOrd="8" destOrd="0" presId="urn:microsoft.com/office/officeart/2005/8/layout/radial5"/>
    <dgm:cxn modelId="{4382531A-960B-4EC0-A682-879AC02BB486}" type="presParOf" srcId="{BA0B03FC-F379-4757-BB31-6A07432CCC7B}" destId="{D5471EB8-27AF-4DF8-8BF4-68863ACB9439}" srcOrd="9" destOrd="0" presId="urn:microsoft.com/office/officeart/2005/8/layout/radial5"/>
    <dgm:cxn modelId="{031FC7B9-1BED-4F16-BF72-A626E4119043}" type="presParOf" srcId="{D5471EB8-27AF-4DF8-8BF4-68863ACB9439}" destId="{AA51FB3D-ED28-4466-9DC2-9A52E34A2066}" srcOrd="0" destOrd="0" presId="urn:microsoft.com/office/officeart/2005/8/layout/radial5"/>
    <dgm:cxn modelId="{9F3CFB33-D73F-45BD-B7BF-35A1319A8C3E}" type="presParOf" srcId="{BA0B03FC-F379-4757-BB31-6A07432CCC7B}" destId="{2A8900ED-E8F4-4B5C-811A-E37193AD4E76}" srcOrd="10" destOrd="0" presId="urn:microsoft.com/office/officeart/2005/8/layout/radial5"/>
    <dgm:cxn modelId="{534EBBC6-2E8F-47ED-92D9-9D4FAA1D118B}" type="presParOf" srcId="{BA0B03FC-F379-4757-BB31-6A07432CCC7B}" destId="{FEFA189C-7D2E-4205-ACA9-C78FC2288557}" srcOrd="11" destOrd="0" presId="urn:microsoft.com/office/officeart/2005/8/layout/radial5"/>
    <dgm:cxn modelId="{7F2D9B0C-51B8-4E01-B392-E174B600D3EF}" type="presParOf" srcId="{FEFA189C-7D2E-4205-ACA9-C78FC2288557}" destId="{24C4030E-360E-4E1B-8647-BE6583A4E7FE}" srcOrd="0" destOrd="0" presId="urn:microsoft.com/office/officeart/2005/8/layout/radial5"/>
    <dgm:cxn modelId="{6832A072-B5C0-4AF8-8AD1-590E5C17C4FB}" type="presParOf" srcId="{BA0B03FC-F379-4757-BB31-6A07432CCC7B}" destId="{90902550-5FE2-4200-BFF4-98D9CB4DE4B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72D68A-DB2B-4C1F-B13F-688330567FC2}" type="doc">
      <dgm:prSet loTypeId="urn:microsoft.com/office/officeart/2005/8/layout/hierarchy6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FD9D4D-E088-4819-87F1-43DD1F172DD8}">
      <dgm:prSet/>
      <dgm:spPr/>
      <dgm:t>
        <a:bodyPr/>
        <a:lstStyle/>
        <a:p>
          <a:pPr rtl="0"/>
          <a:r>
            <a:rPr lang="en-US" dirty="0"/>
            <a:t>(3) Homogenizer [Granulator] </a:t>
          </a:r>
        </a:p>
      </dgm:t>
    </dgm:pt>
    <dgm:pt modelId="{A7F4227E-BDAB-4135-A660-570C417D4613}" type="parTrans" cxnId="{1BC144A6-217D-4A34-B9FA-92D029CF591E}">
      <dgm:prSet/>
      <dgm:spPr/>
      <dgm:t>
        <a:bodyPr/>
        <a:lstStyle/>
        <a:p>
          <a:endParaRPr lang="en-US"/>
        </a:p>
      </dgm:t>
    </dgm:pt>
    <dgm:pt modelId="{4296A1BF-4D85-4672-A1BA-E0F353B59051}" type="sibTrans" cxnId="{1BC144A6-217D-4A34-B9FA-92D029CF591E}">
      <dgm:prSet/>
      <dgm:spPr/>
      <dgm:t>
        <a:bodyPr/>
        <a:lstStyle/>
        <a:p>
          <a:endParaRPr lang="en-US"/>
        </a:p>
      </dgm:t>
    </dgm:pt>
    <dgm:pt modelId="{3AFE50EF-4A1D-4DD0-BF1A-6558E5BA3F6D}">
      <dgm:prSet custT="1"/>
      <dgm:spPr/>
      <dgm:t>
        <a:bodyPr/>
        <a:lstStyle/>
        <a:p>
          <a:pPr algn="ctr" rtl="0"/>
          <a:r>
            <a:rPr lang="en-US" sz="2000" b="1" dirty="0">
              <a:latin typeface="Arial Black" pitchFamily="34" charset="0"/>
            </a:rPr>
            <a:t>Dry granulator </a:t>
          </a:r>
        </a:p>
        <a:p>
          <a:pPr algn="ctr" rtl="0"/>
          <a:r>
            <a:rPr lang="en-US" sz="2000" dirty="0"/>
            <a:t>granulate slugs</a:t>
          </a:r>
          <a:r>
            <a:rPr lang="en-US" sz="2000"/>
            <a:t>, ribbons </a:t>
          </a:r>
          <a:r>
            <a:rPr lang="en-US" sz="2000" dirty="0"/>
            <a:t>and pellets.</a:t>
          </a:r>
        </a:p>
      </dgm:t>
    </dgm:pt>
    <dgm:pt modelId="{34F89697-4C87-4854-8FF6-08B07AA63815}" type="parTrans" cxnId="{75F90DD8-0A92-4909-8702-2C5F5804EBB1}">
      <dgm:prSet/>
      <dgm:spPr/>
      <dgm:t>
        <a:bodyPr/>
        <a:lstStyle/>
        <a:p>
          <a:endParaRPr lang="en-US"/>
        </a:p>
      </dgm:t>
    </dgm:pt>
    <dgm:pt modelId="{4601937E-60F0-4A42-90C4-2CA39629D377}" type="sibTrans" cxnId="{75F90DD8-0A92-4909-8702-2C5F5804EBB1}">
      <dgm:prSet/>
      <dgm:spPr/>
      <dgm:t>
        <a:bodyPr/>
        <a:lstStyle/>
        <a:p>
          <a:endParaRPr lang="en-US"/>
        </a:p>
      </dgm:t>
    </dgm:pt>
    <dgm:pt modelId="{7D93AC70-5B6D-4BA2-9FCC-CEF41B71C6D9}">
      <dgm:prSet custT="1"/>
      <dgm:spPr/>
      <dgm:t>
        <a:bodyPr/>
        <a:lstStyle/>
        <a:p>
          <a:pPr rtl="0"/>
          <a:r>
            <a:rPr lang="en-US" sz="2000" dirty="0">
              <a:latin typeface="Arial Black" pitchFamily="34" charset="0"/>
            </a:rPr>
            <a:t>Wet granulator </a:t>
          </a:r>
          <a:r>
            <a:rPr lang="en-US" sz="2000" dirty="0"/>
            <a:t>granulate suspensions, emulsions and dispersions.</a:t>
          </a:r>
        </a:p>
      </dgm:t>
    </dgm:pt>
    <dgm:pt modelId="{284480E1-8EB7-456D-9398-88E96A7A02D6}" type="parTrans" cxnId="{C801EA66-98F7-43B7-94B4-466492F66720}">
      <dgm:prSet/>
      <dgm:spPr/>
      <dgm:t>
        <a:bodyPr/>
        <a:lstStyle/>
        <a:p>
          <a:endParaRPr lang="en-US"/>
        </a:p>
      </dgm:t>
    </dgm:pt>
    <dgm:pt modelId="{0889CE2D-D930-4857-8370-725B8F155093}" type="sibTrans" cxnId="{C801EA66-98F7-43B7-94B4-466492F66720}">
      <dgm:prSet/>
      <dgm:spPr/>
      <dgm:t>
        <a:bodyPr/>
        <a:lstStyle/>
        <a:p>
          <a:endParaRPr lang="en-US"/>
        </a:p>
      </dgm:t>
    </dgm:pt>
    <dgm:pt modelId="{ACE8F699-F692-48F3-8335-B7222253BDC8}" type="pres">
      <dgm:prSet presAssocID="{C772D68A-DB2B-4C1F-B13F-688330567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3B2000-2268-4B20-A5A8-B862E677A77B}" type="pres">
      <dgm:prSet presAssocID="{C772D68A-DB2B-4C1F-B13F-688330567FC2}" presName="hierFlow" presStyleCnt="0"/>
      <dgm:spPr/>
    </dgm:pt>
    <dgm:pt modelId="{4D963A38-720F-43AB-B587-3BF7B1BB4C9D}" type="pres">
      <dgm:prSet presAssocID="{C772D68A-DB2B-4C1F-B13F-688330567FC2}" presName="firstBuf" presStyleCnt="0"/>
      <dgm:spPr/>
    </dgm:pt>
    <dgm:pt modelId="{F1630348-87F9-4E1E-A7B0-E7746531AEC9}" type="pres">
      <dgm:prSet presAssocID="{C772D68A-DB2B-4C1F-B13F-688330567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D1CB3FE-4F05-4B16-BAF4-B6B4BD96B5A6}" type="pres">
      <dgm:prSet presAssocID="{52FD9D4D-E088-4819-87F1-43DD1F172DD8}" presName="Name14" presStyleCnt="0"/>
      <dgm:spPr/>
    </dgm:pt>
    <dgm:pt modelId="{954E640D-F33A-44A2-92CC-D74AF0349EA4}" type="pres">
      <dgm:prSet presAssocID="{52FD9D4D-E088-4819-87F1-43DD1F172DD8}" presName="level1Shape" presStyleLbl="node0" presStyleIdx="0" presStyleCnt="1" custScaleX="41397" custLinFactNeighborX="5768" custLinFactNeighborY="10432">
        <dgm:presLayoutVars>
          <dgm:chPref val="3"/>
        </dgm:presLayoutVars>
      </dgm:prSet>
      <dgm:spPr/>
    </dgm:pt>
    <dgm:pt modelId="{149A000B-C9A8-4C44-841C-A7A38E1A205F}" type="pres">
      <dgm:prSet presAssocID="{52FD9D4D-E088-4819-87F1-43DD1F172DD8}" presName="hierChild2" presStyleCnt="0"/>
      <dgm:spPr/>
    </dgm:pt>
    <dgm:pt modelId="{65C53CC7-F282-4D21-B567-B050D2F8D3F8}" type="pres">
      <dgm:prSet presAssocID="{C772D68A-DB2B-4C1F-B13F-688330567FC2}" presName="bgShapesFlow" presStyleCnt="0"/>
      <dgm:spPr/>
    </dgm:pt>
    <dgm:pt modelId="{CEB9B0AE-F59A-4DBF-9A1A-0ACF20C878DF}" type="pres">
      <dgm:prSet presAssocID="{3AFE50EF-4A1D-4DD0-BF1A-6558E5BA3F6D}" presName="rectComp" presStyleCnt="0"/>
      <dgm:spPr/>
    </dgm:pt>
    <dgm:pt modelId="{2AA4EAEB-78ED-421C-A040-50EA05811578}" type="pres">
      <dgm:prSet presAssocID="{3AFE50EF-4A1D-4DD0-BF1A-6558E5BA3F6D}" presName="bgRect" presStyleLbl="bgShp" presStyleIdx="0" presStyleCnt="2" custScaleX="144000"/>
      <dgm:spPr/>
    </dgm:pt>
    <dgm:pt modelId="{3A46450D-110C-42E8-B796-46901840FE23}" type="pres">
      <dgm:prSet presAssocID="{3AFE50EF-4A1D-4DD0-BF1A-6558E5BA3F6D}" presName="bgRectTx" presStyleLbl="bgShp" presStyleIdx="0" presStyleCnt="2">
        <dgm:presLayoutVars>
          <dgm:bulletEnabled val="1"/>
        </dgm:presLayoutVars>
      </dgm:prSet>
      <dgm:spPr/>
    </dgm:pt>
    <dgm:pt modelId="{CBF39591-F76E-413F-BAC1-106F311AF6C9}" type="pres">
      <dgm:prSet presAssocID="{3AFE50EF-4A1D-4DD0-BF1A-6558E5BA3F6D}" presName="spComp" presStyleCnt="0"/>
      <dgm:spPr/>
    </dgm:pt>
    <dgm:pt modelId="{F3352853-EE49-4FCA-B18B-B1B5D8C3FDBD}" type="pres">
      <dgm:prSet presAssocID="{3AFE50EF-4A1D-4DD0-BF1A-6558E5BA3F6D}" presName="vSp" presStyleCnt="0"/>
      <dgm:spPr/>
    </dgm:pt>
    <dgm:pt modelId="{F506D5D2-3AEE-460B-B429-7B87603713B9}" type="pres">
      <dgm:prSet presAssocID="{7D93AC70-5B6D-4BA2-9FCC-CEF41B71C6D9}" presName="rectComp" presStyleCnt="0"/>
      <dgm:spPr/>
    </dgm:pt>
    <dgm:pt modelId="{09560E4D-97E0-42A7-A69D-EC8A54DD42FC}" type="pres">
      <dgm:prSet presAssocID="{7D93AC70-5B6D-4BA2-9FCC-CEF41B71C6D9}" presName="bgRect" presStyleLbl="bgShp" presStyleIdx="1" presStyleCnt="2" custScaleX="144000"/>
      <dgm:spPr/>
    </dgm:pt>
    <dgm:pt modelId="{5BE7FBC4-8808-480C-A8FC-AD9A44FAC7CE}" type="pres">
      <dgm:prSet presAssocID="{7D93AC70-5B6D-4BA2-9FCC-CEF41B71C6D9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C801EA66-98F7-43B7-94B4-466492F66720}" srcId="{C772D68A-DB2B-4C1F-B13F-688330567FC2}" destId="{7D93AC70-5B6D-4BA2-9FCC-CEF41B71C6D9}" srcOrd="2" destOrd="0" parTransId="{284480E1-8EB7-456D-9398-88E96A7A02D6}" sibTransId="{0889CE2D-D930-4857-8370-725B8F155093}"/>
    <dgm:cxn modelId="{E0A32048-E0AA-48D4-90F1-A679BA0531D3}" type="presOf" srcId="{7D93AC70-5B6D-4BA2-9FCC-CEF41B71C6D9}" destId="{09560E4D-97E0-42A7-A69D-EC8A54DD42FC}" srcOrd="0" destOrd="0" presId="urn:microsoft.com/office/officeart/2005/8/layout/hierarchy6"/>
    <dgm:cxn modelId="{A049DE48-D395-4131-8998-38D816AAB299}" type="presOf" srcId="{C772D68A-DB2B-4C1F-B13F-688330567FC2}" destId="{ACE8F699-F692-48F3-8335-B7222253BDC8}" srcOrd="0" destOrd="0" presId="urn:microsoft.com/office/officeart/2005/8/layout/hierarchy6"/>
    <dgm:cxn modelId="{264C4778-CED3-4143-ABA3-E5DBFA5EE163}" type="presOf" srcId="{3AFE50EF-4A1D-4DD0-BF1A-6558E5BA3F6D}" destId="{2AA4EAEB-78ED-421C-A040-50EA05811578}" srcOrd="0" destOrd="0" presId="urn:microsoft.com/office/officeart/2005/8/layout/hierarchy6"/>
    <dgm:cxn modelId="{F1183896-B726-4BAC-B14F-6924C05BAFB2}" type="presOf" srcId="{3AFE50EF-4A1D-4DD0-BF1A-6558E5BA3F6D}" destId="{3A46450D-110C-42E8-B796-46901840FE23}" srcOrd="1" destOrd="0" presId="urn:microsoft.com/office/officeart/2005/8/layout/hierarchy6"/>
    <dgm:cxn modelId="{1BC144A6-217D-4A34-B9FA-92D029CF591E}" srcId="{C772D68A-DB2B-4C1F-B13F-688330567FC2}" destId="{52FD9D4D-E088-4819-87F1-43DD1F172DD8}" srcOrd="0" destOrd="0" parTransId="{A7F4227E-BDAB-4135-A660-570C417D4613}" sibTransId="{4296A1BF-4D85-4672-A1BA-E0F353B59051}"/>
    <dgm:cxn modelId="{774E1AA8-7D89-47AC-A631-9487AB28CF34}" type="presOf" srcId="{7D93AC70-5B6D-4BA2-9FCC-CEF41B71C6D9}" destId="{5BE7FBC4-8808-480C-A8FC-AD9A44FAC7CE}" srcOrd="1" destOrd="0" presId="urn:microsoft.com/office/officeart/2005/8/layout/hierarchy6"/>
    <dgm:cxn modelId="{A526E2B4-7F72-4BBE-A157-163AD55AEA9B}" type="presOf" srcId="{52FD9D4D-E088-4819-87F1-43DD1F172DD8}" destId="{954E640D-F33A-44A2-92CC-D74AF0349EA4}" srcOrd="0" destOrd="0" presId="urn:microsoft.com/office/officeart/2005/8/layout/hierarchy6"/>
    <dgm:cxn modelId="{75F90DD8-0A92-4909-8702-2C5F5804EBB1}" srcId="{C772D68A-DB2B-4C1F-B13F-688330567FC2}" destId="{3AFE50EF-4A1D-4DD0-BF1A-6558E5BA3F6D}" srcOrd="1" destOrd="0" parTransId="{34F89697-4C87-4854-8FF6-08B07AA63815}" sibTransId="{4601937E-60F0-4A42-90C4-2CA39629D377}"/>
    <dgm:cxn modelId="{5F808B6F-BE3C-46C6-A883-0EA6C0725EB9}" type="presParOf" srcId="{ACE8F699-F692-48F3-8335-B7222253BDC8}" destId="{013B2000-2268-4B20-A5A8-B862E677A77B}" srcOrd="0" destOrd="0" presId="urn:microsoft.com/office/officeart/2005/8/layout/hierarchy6"/>
    <dgm:cxn modelId="{003CD411-0A39-4461-A3BA-BC207E2480D6}" type="presParOf" srcId="{013B2000-2268-4B20-A5A8-B862E677A77B}" destId="{4D963A38-720F-43AB-B587-3BF7B1BB4C9D}" srcOrd="0" destOrd="0" presId="urn:microsoft.com/office/officeart/2005/8/layout/hierarchy6"/>
    <dgm:cxn modelId="{C0A45963-6F26-474F-8CDB-D0D3AF8CADF0}" type="presParOf" srcId="{013B2000-2268-4B20-A5A8-B862E677A77B}" destId="{F1630348-87F9-4E1E-A7B0-E7746531AEC9}" srcOrd="1" destOrd="0" presId="urn:microsoft.com/office/officeart/2005/8/layout/hierarchy6"/>
    <dgm:cxn modelId="{A7A522B1-76BA-454C-A0B1-605BBAA6D818}" type="presParOf" srcId="{F1630348-87F9-4E1E-A7B0-E7746531AEC9}" destId="{AD1CB3FE-4F05-4B16-BAF4-B6B4BD96B5A6}" srcOrd="0" destOrd="0" presId="urn:microsoft.com/office/officeart/2005/8/layout/hierarchy6"/>
    <dgm:cxn modelId="{A2457C16-84E8-4490-B9FC-674423E7431A}" type="presParOf" srcId="{AD1CB3FE-4F05-4B16-BAF4-B6B4BD96B5A6}" destId="{954E640D-F33A-44A2-92CC-D74AF0349EA4}" srcOrd="0" destOrd="0" presId="urn:microsoft.com/office/officeart/2005/8/layout/hierarchy6"/>
    <dgm:cxn modelId="{31140C9B-70BE-418E-B9DC-91916ADDE981}" type="presParOf" srcId="{AD1CB3FE-4F05-4B16-BAF4-B6B4BD96B5A6}" destId="{149A000B-C9A8-4C44-841C-A7A38E1A205F}" srcOrd="1" destOrd="0" presId="urn:microsoft.com/office/officeart/2005/8/layout/hierarchy6"/>
    <dgm:cxn modelId="{A2F0D54B-DAD7-4594-B11A-2526F54FFAFF}" type="presParOf" srcId="{ACE8F699-F692-48F3-8335-B7222253BDC8}" destId="{65C53CC7-F282-4D21-B567-B050D2F8D3F8}" srcOrd="1" destOrd="0" presId="urn:microsoft.com/office/officeart/2005/8/layout/hierarchy6"/>
    <dgm:cxn modelId="{CE64FE60-1D38-4EFA-914C-1119822448DD}" type="presParOf" srcId="{65C53CC7-F282-4D21-B567-B050D2F8D3F8}" destId="{CEB9B0AE-F59A-4DBF-9A1A-0ACF20C878DF}" srcOrd="0" destOrd="0" presId="urn:microsoft.com/office/officeart/2005/8/layout/hierarchy6"/>
    <dgm:cxn modelId="{D17D89E7-DCDE-4BF9-8700-0965D7FFF6B0}" type="presParOf" srcId="{CEB9B0AE-F59A-4DBF-9A1A-0ACF20C878DF}" destId="{2AA4EAEB-78ED-421C-A040-50EA05811578}" srcOrd="0" destOrd="0" presId="urn:microsoft.com/office/officeart/2005/8/layout/hierarchy6"/>
    <dgm:cxn modelId="{BB72922D-539E-41CA-B191-AD7BB94C8098}" type="presParOf" srcId="{CEB9B0AE-F59A-4DBF-9A1A-0ACF20C878DF}" destId="{3A46450D-110C-42E8-B796-46901840FE23}" srcOrd="1" destOrd="0" presId="urn:microsoft.com/office/officeart/2005/8/layout/hierarchy6"/>
    <dgm:cxn modelId="{1854CE7D-FBDC-497D-BF32-FF7EB29FB2EF}" type="presParOf" srcId="{65C53CC7-F282-4D21-B567-B050D2F8D3F8}" destId="{CBF39591-F76E-413F-BAC1-106F311AF6C9}" srcOrd="1" destOrd="0" presId="urn:microsoft.com/office/officeart/2005/8/layout/hierarchy6"/>
    <dgm:cxn modelId="{7E8FC4A9-330E-43AD-9068-219B8B4BB400}" type="presParOf" srcId="{CBF39591-F76E-413F-BAC1-106F311AF6C9}" destId="{F3352853-EE49-4FCA-B18B-B1B5D8C3FDBD}" srcOrd="0" destOrd="0" presId="urn:microsoft.com/office/officeart/2005/8/layout/hierarchy6"/>
    <dgm:cxn modelId="{1BDC9F5C-CADD-4446-B8F3-AE79802E60D0}" type="presParOf" srcId="{65C53CC7-F282-4D21-B567-B050D2F8D3F8}" destId="{F506D5D2-3AEE-460B-B429-7B87603713B9}" srcOrd="2" destOrd="0" presId="urn:microsoft.com/office/officeart/2005/8/layout/hierarchy6"/>
    <dgm:cxn modelId="{5CE3578F-172E-4C7C-8224-FE0E934D4E3B}" type="presParOf" srcId="{F506D5D2-3AEE-460B-B429-7B87603713B9}" destId="{09560E4D-97E0-42A7-A69D-EC8A54DD42FC}" srcOrd="0" destOrd="0" presId="urn:microsoft.com/office/officeart/2005/8/layout/hierarchy6"/>
    <dgm:cxn modelId="{FD40EED2-EA99-477F-8B81-C45775BF334E}" type="presParOf" srcId="{F506D5D2-3AEE-460B-B429-7B87603713B9}" destId="{5BE7FBC4-8808-480C-A8FC-AD9A44FAC7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87268-F30B-4065-91C0-9AA3477E9C43}">
      <dsp:nvSpPr>
        <dsp:cNvPr id="0" name=""/>
        <dsp:cNvSpPr/>
      </dsp:nvSpPr>
      <dsp:spPr>
        <a:xfrm>
          <a:off x="0" y="426721"/>
          <a:ext cx="8229600" cy="69036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F27DE-FC08-4DB2-BE6A-903204AEF1FA}">
      <dsp:nvSpPr>
        <dsp:cNvPr id="0" name=""/>
        <dsp:cNvSpPr/>
      </dsp:nvSpPr>
      <dsp:spPr>
        <a:xfrm>
          <a:off x="305100" y="0"/>
          <a:ext cx="5760720" cy="13368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haroni" pitchFamily="2" charset="-79"/>
              <a:cs typeface="Aharoni" pitchFamily="2" charset="-79"/>
            </a:rPr>
            <a:t>The conversion of raw materials into certain dosage forms.</a:t>
          </a:r>
        </a:p>
      </dsp:txBody>
      <dsp:txXfrm>
        <a:off x="370358" y="65258"/>
        <a:ext cx="5630204" cy="1206310"/>
      </dsp:txXfrm>
    </dsp:sp>
    <dsp:sp modelId="{1DC9A6BE-344E-4DE7-BCF0-3A1597A65344}">
      <dsp:nvSpPr>
        <dsp:cNvPr id="0" name=""/>
        <dsp:cNvSpPr/>
      </dsp:nvSpPr>
      <dsp:spPr>
        <a:xfrm>
          <a:off x="0" y="2438402"/>
          <a:ext cx="8229600" cy="61908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553AE-6739-48BF-B02B-5479065A2E49}">
      <dsp:nvSpPr>
        <dsp:cNvPr id="0" name=""/>
        <dsp:cNvSpPr/>
      </dsp:nvSpPr>
      <dsp:spPr>
        <a:xfrm>
          <a:off x="304799" y="1516381"/>
          <a:ext cx="5760720" cy="15298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these activities . </a:t>
          </a:r>
        </a:p>
      </dsp:txBody>
      <dsp:txXfrm>
        <a:off x="379481" y="1591063"/>
        <a:ext cx="5611356" cy="1380508"/>
      </dsp:txXfrm>
    </dsp:sp>
    <dsp:sp modelId="{A7B402C0-7BC3-4075-A005-2975B45728D0}">
      <dsp:nvSpPr>
        <dsp:cNvPr id="0" name=""/>
        <dsp:cNvSpPr/>
      </dsp:nvSpPr>
      <dsp:spPr>
        <a:xfrm>
          <a:off x="0" y="3611874"/>
          <a:ext cx="82296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0CE5-EB44-439C-A0C9-11339CAB1946}">
      <dsp:nvSpPr>
        <dsp:cNvPr id="0" name=""/>
        <dsp:cNvSpPr/>
      </dsp:nvSpPr>
      <dsp:spPr>
        <a:xfrm>
          <a:off x="304799" y="3360422"/>
          <a:ext cx="5760720" cy="8523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E.g.: Tablets, capsules, suspensions and ampoules.</a:t>
          </a:r>
        </a:p>
      </dsp:txBody>
      <dsp:txXfrm>
        <a:off x="346409" y="3402032"/>
        <a:ext cx="5677500" cy="7691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409B1-7A24-4392-83EF-B6C6EA2C6325}">
      <dsp:nvSpPr>
        <dsp:cNvPr id="0" name=""/>
        <dsp:cNvSpPr/>
      </dsp:nvSpPr>
      <dsp:spPr>
        <a:xfrm>
          <a:off x="3234385" y="338785"/>
          <a:ext cx="2573578" cy="257357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a- Hooper (for storing the materials).</a:t>
          </a:r>
        </a:p>
      </dsp:txBody>
      <dsp:txXfrm>
        <a:off x="3988169" y="1092569"/>
        <a:ext cx="1819794" cy="1819794"/>
      </dsp:txXfrm>
    </dsp:sp>
    <dsp:sp modelId="{A3B2315D-47A5-4460-A326-4C17C5699E82}">
      <dsp:nvSpPr>
        <dsp:cNvPr id="0" name=""/>
        <dsp:cNvSpPr/>
      </dsp:nvSpPr>
      <dsp:spPr>
        <a:xfrm rot="5400000">
          <a:off x="5926835" y="338785"/>
          <a:ext cx="2573578" cy="2573578"/>
        </a:xfrm>
        <a:prstGeom prst="pieWedge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b- Feeder.</a:t>
          </a:r>
        </a:p>
      </dsp:txBody>
      <dsp:txXfrm rot="-5400000">
        <a:off x="5926835" y="1092569"/>
        <a:ext cx="1819794" cy="1819794"/>
      </dsp:txXfrm>
    </dsp:sp>
    <dsp:sp modelId="{A74B5F96-6F8C-489E-B0B6-F2F37649A298}">
      <dsp:nvSpPr>
        <dsp:cNvPr id="0" name=""/>
        <dsp:cNvSpPr/>
      </dsp:nvSpPr>
      <dsp:spPr>
        <a:xfrm rot="10800000">
          <a:off x="5926835" y="3031235"/>
          <a:ext cx="2573578" cy="2573578"/>
        </a:xfrm>
        <a:prstGeom prst="pieWedge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c- Die.</a:t>
          </a:r>
        </a:p>
      </dsp:txBody>
      <dsp:txXfrm rot="10800000">
        <a:off x="5926835" y="3031235"/>
        <a:ext cx="1819794" cy="1819794"/>
      </dsp:txXfrm>
    </dsp:sp>
    <dsp:sp modelId="{CA5A43A2-EA3A-4A66-BE4D-6507AD1DF9E8}">
      <dsp:nvSpPr>
        <dsp:cNvPr id="0" name=""/>
        <dsp:cNvSpPr/>
      </dsp:nvSpPr>
      <dsp:spPr>
        <a:xfrm rot="16200000">
          <a:off x="3200388" y="3065232"/>
          <a:ext cx="2573578" cy="2573578"/>
        </a:xfrm>
        <a:prstGeom prst="pieWedg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d- Upper punch (determine the thickness and hardness of the tablet) and the lower punch (determine the weight of the tablet</a:t>
          </a:r>
          <a:r>
            <a:rPr lang="en-US" sz="1300" kern="1200" dirty="0"/>
            <a:t>).</a:t>
          </a:r>
        </a:p>
      </dsp:txBody>
      <dsp:txXfrm rot="5400000">
        <a:off x="3954172" y="3065232"/>
        <a:ext cx="1819794" cy="1819794"/>
      </dsp:txXfrm>
    </dsp:sp>
    <dsp:sp modelId="{14BCDB95-2B56-4867-B3A3-26E1FF4254A0}">
      <dsp:nvSpPr>
        <dsp:cNvPr id="0" name=""/>
        <dsp:cNvSpPr/>
      </dsp:nvSpPr>
      <dsp:spPr>
        <a:xfrm>
          <a:off x="5423115" y="243687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4178A-8EDD-40CB-96C1-BB0EC5E770BF}">
      <dsp:nvSpPr>
        <dsp:cNvPr id="0" name=""/>
        <dsp:cNvSpPr/>
      </dsp:nvSpPr>
      <dsp:spPr>
        <a:xfrm rot="10800000">
          <a:off x="5423115" y="273405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4010F-83EE-4967-8E79-9CC2CD2B93BD}">
      <dsp:nvSpPr>
        <dsp:cNvPr id="0" name=""/>
        <dsp:cNvSpPr/>
      </dsp:nvSpPr>
      <dsp:spPr>
        <a:xfrm rot="10800000">
          <a:off x="1837152" y="666"/>
          <a:ext cx="5422011" cy="188583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(5) Coating pan: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produce uniform coating on tablet by either sugar or thin film.</a:t>
          </a:r>
        </a:p>
      </dsp:txBody>
      <dsp:txXfrm rot="10800000">
        <a:off x="2308610" y="666"/>
        <a:ext cx="4950553" cy="1885832"/>
      </dsp:txXfrm>
    </dsp:sp>
    <dsp:sp modelId="{242B6B90-2F06-4F9F-B520-C07F599AE035}">
      <dsp:nvSpPr>
        <dsp:cNvPr id="0" name=""/>
        <dsp:cNvSpPr/>
      </dsp:nvSpPr>
      <dsp:spPr>
        <a:xfrm>
          <a:off x="228594" y="6"/>
          <a:ext cx="1885832" cy="18858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74287-E00E-40FC-9D8D-F21A7B4CDCCD}">
      <dsp:nvSpPr>
        <dsp:cNvPr id="0" name=""/>
        <dsp:cNvSpPr/>
      </dsp:nvSpPr>
      <dsp:spPr>
        <a:xfrm rot="10800000">
          <a:off x="2017339" y="3077848"/>
          <a:ext cx="5422011" cy="1885832"/>
        </a:xfrm>
        <a:prstGeom prst="homePlat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(6) Polishing drum: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add polishing materials during operating the drum.</a:t>
          </a:r>
        </a:p>
      </dsp:txBody>
      <dsp:txXfrm rot="10800000">
        <a:off x="2488797" y="3077848"/>
        <a:ext cx="4950553" cy="1885832"/>
      </dsp:txXfrm>
    </dsp:sp>
    <dsp:sp modelId="{98ED8C17-5F21-48F5-8721-ED2F9FD9E718}">
      <dsp:nvSpPr>
        <dsp:cNvPr id="0" name=""/>
        <dsp:cNvSpPr/>
      </dsp:nvSpPr>
      <dsp:spPr>
        <a:xfrm>
          <a:off x="0" y="2438401"/>
          <a:ext cx="2606578" cy="31426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BD584-E41D-4D5D-85BD-09B19C164CDE}">
      <dsp:nvSpPr>
        <dsp:cNvPr id="0" name=""/>
        <dsp:cNvSpPr/>
      </dsp:nvSpPr>
      <dsp:spPr>
        <a:xfrm>
          <a:off x="129674" y="0"/>
          <a:ext cx="3126170" cy="3649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Black" pitchFamily="34" charset="0"/>
            </a:rPr>
            <a:t>(7) </a:t>
          </a:r>
          <a:r>
            <a:rPr lang="en-US" sz="2000" kern="1200" dirty="0">
              <a:latin typeface="Arial Black" pitchFamily="34" charset="0"/>
            </a:rPr>
            <a:t>Evaluation equipment</a:t>
          </a:r>
        </a:p>
      </dsp:txBody>
      <dsp:txXfrm>
        <a:off x="566211" y="430318"/>
        <a:ext cx="1802476" cy="2788557"/>
      </dsp:txXfrm>
    </dsp:sp>
    <dsp:sp modelId="{8FB4680C-BB67-415B-96C3-6E8EC0270233}">
      <dsp:nvSpPr>
        <dsp:cNvPr id="0" name=""/>
        <dsp:cNvSpPr/>
      </dsp:nvSpPr>
      <dsp:spPr>
        <a:xfrm>
          <a:off x="2276745" y="9"/>
          <a:ext cx="6217642" cy="5821343"/>
        </a:xfrm>
        <a:prstGeom prst="ellipse">
          <a:avLst/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Quality control department to determine the manufactured tablet fall within required standards.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(A) </a:t>
          </a:r>
          <a:r>
            <a:rPr lang="en-US" sz="2400" b="1" kern="1200" dirty="0">
              <a:solidFill>
                <a:schemeClr val="tx1"/>
              </a:solidFill>
            </a:rPr>
            <a:t>Flow meter</a:t>
          </a:r>
          <a:r>
            <a:rPr lang="en-US" sz="1800" kern="1200" dirty="0"/>
            <a:t>: measure the flowability of the tablets powder mixture.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(B)</a:t>
          </a:r>
          <a:r>
            <a:rPr lang="en-US" sz="2400" b="1" kern="1200" dirty="0">
              <a:solidFill>
                <a:schemeClr val="tx1"/>
              </a:solidFill>
            </a:rPr>
            <a:t>Flame photometer</a:t>
          </a:r>
          <a:r>
            <a:rPr lang="en-US" sz="1800" kern="1200" dirty="0"/>
            <a:t>: measure the concentration or amount of ions such as K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800" kern="1200" dirty="0"/>
            <a:t> and Na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800" kern="1200" dirty="0"/>
            <a:t>.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(C) </a:t>
          </a:r>
          <a:r>
            <a:rPr lang="en-US" sz="2400" b="1" kern="1200" dirty="0">
              <a:solidFill>
                <a:schemeClr val="tx1"/>
              </a:solidFill>
            </a:rPr>
            <a:t>Hardness tester</a:t>
          </a:r>
          <a:r>
            <a:rPr lang="en-US" sz="1800" kern="1200" dirty="0"/>
            <a:t>: measure the hardness of the tablet </a:t>
          </a:r>
        </a:p>
      </dsp:txBody>
      <dsp:txXfrm>
        <a:off x="4041211" y="686471"/>
        <a:ext cx="3584947" cy="44484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670B9-D217-4102-8EB0-95F5194D6507}">
      <dsp:nvSpPr>
        <dsp:cNvPr id="0" name=""/>
        <dsp:cNvSpPr/>
      </dsp:nvSpPr>
      <dsp:spPr>
        <a:xfrm>
          <a:off x="1407618" y="76192"/>
          <a:ext cx="5414363" cy="559277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</a:p>
      </dsp:txBody>
      <dsp:txXfrm>
        <a:off x="4351356" y="1108193"/>
        <a:ext cx="1837016" cy="1864259"/>
      </dsp:txXfrm>
    </dsp:sp>
    <dsp:sp modelId="{F2043150-F370-4D70-9D22-FBFB9040EFF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-179261"/>
            <a:satOff val="-515"/>
            <a:lumOff val="277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such as </a:t>
          </a:r>
          <a:r>
            <a:rPr lang="en-US" sz="2000" kern="1200" dirty="0" err="1"/>
            <a:t>Erweka</a:t>
          </a:r>
          <a:r>
            <a:rPr lang="en-US" sz="2000" kern="1200" dirty="0"/>
            <a:t> hardness tester.</a:t>
          </a:r>
        </a:p>
      </dsp:txBody>
      <dsp:txXfrm>
        <a:off x="2774453" y="3648178"/>
        <a:ext cx="2183161" cy="1493742"/>
      </dsp:txXfrm>
    </dsp:sp>
    <dsp:sp modelId="{3190E14A-05D8-45E3-8E62-6C2DFEA6412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-179261"/>
            <a:satOff val="-515"/>
            <a:lumOff val="2774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such as </a:t>
          </a:r>
          <a:r>
            <a:rPr lang="en-US" sz="2000" kern="1200" dirty="0" err="1"/>
            <a:t>Monsato</a:t>
          </a:r>
          <a:r>
            <a:rPr lang="en-US" sz="2000" kern="1200" dirty="0"/>
            <a:t> hardness tester</a:t>
          </a:r>
          <a:r>
            <a:rPr lang="en-US" sz="1900" kern="1200" dirty="0"/>
            <a:t>.</a:t>
          </a:r>
        </a:p>
      </dsp:txBody>
      <dsp:txXfrm>
        <a:off x="1970130" y="1551194"/>
        <a:ext cx="1637371" cy="1608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8A084-E88A-4A9F-9715-3A34FFFD28AA}">
      <dsp:nvSpPr>
        <dsp:cNvPr id="0" name=""/>
        <dsp:cNvSpPr/>
      </dsp:nvSpPr>
      <dsp:spPr>
        <a:xfrm>
          <a:off x="2819397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kern="1200" dirty="0" err="1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kern="1200" dirty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measures the tablet friability that means</a:t>
          </a:r>
        </a:p>
      </dsp:txBody>
      <dsp:txXfrm>
        <a:off x="2819397" y="2377440"/>
        <a:ext cx="2688282" cy="2377440"/>
      </dsp:txXfrm>
    </dsp:sp>
    <dsp:sp modelId="{CA55F0F2-C857-4E16-97E2-97779F0FF8BE}">
      <dsp:nvSpPr>
        <dsp:cNvPr id="0" name=""/>
        <dsp:cNvSpPr/>
      </dsp:nvSpPr>
      <dsp:spPr>
        <a:xfrm>
          <a:off x="3124197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08C0-E5E1-43FB-832D-79DCBABAB501}">
      <dsp:nvSpPr>
        <dsp:cNvPr id="0" name=""/>
        <dsp:cNvSpPr/>
      </dsp:nvSpPr>
      <dsp:spPr>
        <a:xfrm>
          <a:off x="76193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</a:rPr>
            <a:t>1- very friable tablet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          crack rapidly. </a:t>
          </a:r>
        </a:p>
      </dsp:txBody>
      <dsp:txXfrm>
        <a:off x="76193" y="2377440"/>
        <a:ext cx="2688282" cy="2377440"/>
      </dsp:txXfrm>
    </dsp:sp>
    <dsp:sp modelId="{8304CACB-2D07-44DC-B6F2-DA65546C3CFA}">
      <dsp:nvSpPr>
        <dsp:cNvPr id="0" name=""/>
        <dsp:cNvSpPr/>
      </dsp:nvSpPr>
      <dsp:spPr>
        <a:xfrm>
          <a:off x="457203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86DBE-3E65-4065-B08E-D81DD0F43891}">
      <dsp:nvSpPr>
        <dsp:cNvPr id="0" name=""/>
        <dsp:cNvSpPr/>
      </dsp:nvSpPr>
      <dsp:spPr>
        <a:xfrm>
          <a:off x="5539589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</a:rPr>
            <a:t>2- very solid tablet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will not crack easily.</a:t>
          </a:r>
        </a:p>
      </dsp:txBody>
      <dsp:txXfrm>
        <a:off x="5539589" y="2377440"/>
        <a:ext cx="2688282" cy="2377440"/>
      </dsp:txXfrm>
    </dsp:sp>
    <dsp:sp modelId="{A2D50627-09D5-4369-92AF-35CA7C379AF4}">
      <dsp:nvSpPr>
        <dsp:cNvPr id="0" name=""/>
        <dsp:cNvSpPr/>
      </dsp:nvSpPr>
      <dsp:spPr>
        <a:xfrm>
          <a:off x="5894121" y="356616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53635-6740-480B-9296-1DAD1AA45EA3}">
      <dsp:nvSpPr>
        <dsp:cNvPr id="0" name=""/>
        <dsp:cNvSpPr/>
      </dsp:nvSpPr>
      <dsp:spPr>
        <a:xfrm>
          <a:off x="329183" y="4754879"/>
          <a:ext cx="7571232" cy="89154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66FF-C950-436A-9FCF-8A4671D70DB0}">
      <dsp:nvSpPr>
        <dsp:cNvPr id="0" name=""/>
        <dsp:cNvSpPr/>
      </dsp:nvSpPr>
      <dsp:spPr>
        <a:xfrm>
          <a:off x="653414" y="0"/>
          <a:ext cx="6019800" cy="6019800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4661A-AD84-415E-BD4A-9AA1A8587118}">
      <dsp:nvSpPr>
        <dsp:cNvPr id="0" name=""/>
        <dsp:cNvSpPr/>
      </dsp:nvSpPr>
      <dsp:spPr>
        <a:xfrm>
          <a:off x="3663315" y="602567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Black" pitchFamily="34" charset="0"/>
            </a:rPr>
            <a:t>(E)Disintegration apparatus: </a:t>
          </a:r>
        </a:p>
      </dsp:txBody>
      <dsp:txXfrm>
        <a:off x="3705099" y="644351"/>
        <a:ext cx="3829302" cy="772372"/>
      </dsp:txXfrm>
    </dsp:sp>
    <dsp:sp modelId="{BF914808-F426-47A4-89D2-13D088E1DE74}">
      <dsp:nvSpPr>
        <dsp:cNvPr id="0" name=""/>
        <dsp:cNvSpPr/>
      </dsp:nvSpPr>
      <dsp:spPr>
        <a:xfrm>
          <a:off x="3663315" y="15655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107556"/>
              <a:satOff val="-309"/>
              <a:lumOff val="166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 the time required for tablet break down. </a:t>
          </a:r>
        </a:p>
      </dsp:txBody>
      <dsp:txXfrm>
        <a:off x="3705099" y="1607284"/>
        <a:ext cx="3829302" cy="772372"/>
      </dsp:txXfrm>
    </dsp:sp>
    <dsp:sp modelId="{E3E593D9-A57B-44AD-946D-53CAEEAF964D}">
      <dsp:nvSpPr>
        <dsp:cNvPr id="0" name=""/>
        <dsp:cNvSpPr/>
      </dsp:nvSpPr>
      <dsp:spPr>
        <a:xfrm>
          <a:off x="3657602" y="35052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215113"/>
              <a:satOff val="-618"/>
              <a:lumOff val="3329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consist of 2-4 baskets each has 6 cylinders, the dosage form placed in the cylinder, which will be immersed in buffer and placed in water bath operating at 37° C. </a:t>
          </a:r>
        </a:p>
      </dsp:txBody>
      <dsp:txXfrm>
        <a:off x="3699386" y="3546984"/>
        <a:ext cx="3829302" cy="772372"/>
      </dsp:txXfrm>
    </dsp:sp>
    <dsp:sp modelId="{7585FD3F-8549-4ECF-9451-EAD986391B82}">
      <dsp:nvSpPr>
        <dsp:cNvPr id="0" name=""/>
        <dsp:cNvSpPr/>
      </dsp:nvSpPr>
      <dsp:spPr>
        <a:xfrm>
          <a:off x="3657602" y="25146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215113"/>
              <a:satOff val="-618"/>
              <a:lumOff val="3329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disintegration time for ordinary tablets is usually between 15-30 minutes.</a:t>
          </a:r>
        </a:p>
      </dsp:txBody>
      <dsp:txXfrm>
        <a:off x="3699386" y="2556384"/>
        <a:ext cx="3829302" cy="772372"/>
      </dsp:txXfrm>
    </dsp:sp>
    <dsp:sp modelId="{8303C5AD-2C1E-421F-8494-67B3F48501AD}">
      <dsp:nvSpPr>
        <dsp:cNvPr id="0" name=""/>
        <dsp:cNvSpPr/>
      </dsp:nvSpPr>
      <dsp:spPr>
        <a:xfrm>
          <a:off x="3663315" y="4454299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-107556"/>
              <a:satOff val="-309"/>
              <a:lumOff val="1664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Algerian" pitchFamily="82" charset="0"/>
            </a:rPr>
            <a:t>Note: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800" kern="1200" dirty="0"/>
            <a:t>(Hard tablet) with higher quantity of binder will require &gt; 30 min. to disintegrate.</a:t>
          </a:r>
        </a:p>
      </dsp:txBody>
      <dsp:txXfrm>
        <a:off x="3705099" y="4496083"/>
        <a:ext cx="3829302" cy="7723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D8A6-8347-4361-BFAF-3BFC0AA4172E}">
      <dsp:nvSpPr>
        <dsp:cNvPr id="0" name=""/>
        <dsp:cNvSpPr/>
      </dsp:nvSpPr>
      <dsp:spPr>
        <a:xfrm>
          <a:off x="0" y="1469669"/>
          <a:ext cx="3690060" cy="36900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6144-7714-4EE0-A3F3-DBB456D178F8}">
      <dsp:nvSpPr>
        <dsp:cNvPr id="0" name=""/>
        <dsp:cNvSpPr/>
      </dsp:nvSpPr>
      <dsp:spPr>
        <a:xfrm>
          <a:off x="1845030" y="1469669"/>
          <a:ext cx="4305070" cy="3690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Black" pitchFamily="34" charset="0"/>
            </a:rPr>
            <a:t>(f) Dissolution rate apparatus</a:t>
          </a:r>
        </a:p>
      </dsp:txBody>
      <dsp:txXfrm>
        <a:off x="1845030" y="1469669"/>
        <a:ext cx="4305070" cy="1107020"/>
      </dsp:txXfrm>
    </dsp:sp>
    <dsp:sp modelId="{6EFE2369-BEEF-47D2-BC29-40FE6CCAF599}">
      <dsp:nvSpPr>
        <dsp:cNvPr id="0" name=""/>
        <dsp:cNvSpPr/>
      </dsp:nvSpPr>
      <dsp:spPr>
        <a:xfrm>
          <a:off x="645761" y="2576690"/>
          <a:ext cx="2398536" cy="239853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78068-8D0F-4046-98AA-26C26C3DFC7E}">
      <dsp:nvSpPr>
        <dsp:cNvPr id="0" name=""/>
        <dsp:cNvSpPr/>
      </dsp:nvSpPr>
      <dsp:spPr>
        <a:xfrm>
          <a:off x="1845030" y="2576690"/>
          <a:ext cx="4305070" cy="2398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vitro method to measure the release of drugs inside the body. </a:t>
          </a:r>
        </a:p>
      </dsp:txBody>
      <dsp:txXfrm>
        <a:off x="1845030" y="2576690"/>
        <a:ext cx="4305070" cy="1107016"/>
      </dsp:txXfrm>
    </dsp:sp>
    <dsp:sp modelId="{E3346F14-FDB8-44E1-A611-6D6FAF1A4726}">
      <dsp:nvSpPr>
        <dsp:cNvPr id="0" name=""/>
        <dsp:cNvSpPr/>
      </dsp:nvSpPr>
      <dsp:spPr>
        <a:xfrm>
          <a:off x="1291521" y="3683707"/>
          <a:ext cx="1107017" cy="110701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EA6CE-6ADB-47BB-978B-6FE08729BB94}">
      <dsp:nvSpPr>
        <dsp:cNvPr id="0" name=""/>
        <dsp:cNvSpPr/>
      </dsp:nvSpPr>
      <dsp:spPr>
        <a:xfrm>
          <a:off x="1845030" y="3683707"/>
          <a:ext cx="4305070" cy="11070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Consist of 2-6 jars filled with buffer (0.1N </a:t>
          </a:r>
          <a:r>
            <a:rPr lang="en-US" sz="1800" kern="1200" dirty="0" err="1"/>
            <a:t>HCl</a:t>
          </a:r>
          <a:r>
            <a:rPr lang="en-US" sz="1800" kern="1200" dirty="0"/>
            <a:t>, phosphate) and the (Tablet, film or In-situ gel) is placed in the jar and a sample is taken every 10 min.</a:t>
          </a:r>
        </a:p>
      </dsp:txBody>
      <dsp:txXfrm>
        <a:off x="1845030" y="3683707"/>
        <a:ext cx="4305070" cy="11070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48AEB-8E15-4CA3-86D0-C80BC5628E4C}">
      <dsp:nvSpPr>
        <dsp:cNvPr id="0" name=""/>
        <dsp:cNvSpPr/>
      </dsp:nvSpPr>
      <dsp:spPr>
        <a:xfrm>
          <a:off x="0" y="1501139"/>
          <a:ext cx="3840480" cy="3840480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89832-6090-434E-8D7B-FD45012EAA78}">
      <dsp:nvSpPr>
        <dsp:cNvPr id="0" name=""/>
        <dsp:cNvSpPr/>
      </dsp:nvSpPr>
      <dsp:spPr>
        <a:xfrm>
          <a:off x="768096" y="2269236"/>
          <a:ext cx="2304288" cy="2304288"/>
        </a:xfrm>
        <a:prstGeom prst="ellipse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9C1D-E9D8-4A0B-A6DE-668ED0D1100B}">
      <dsp:nvSpPr>
        <dsp:cNvPr id="0" name=""/>
        <dsp:cNvSpPr/>
      </dsp:nvSpPr>
      <dsp:spPr>
        <a:xfrm>
          <a:off x="1536192" y="3037332"/>
          <a:ext cx="768096" cy="7680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C3B7-EE15-46B5-9894-204169392166}">
      <dsp:nvSpPr>
        <dsp:cNvPr id="0" name=""/>
        <dsp:cNvSpPr/>
      </dsp:nvSpPr>
      <dsp:spPr>
        <a:xfrm>
          <a:off x="4480560" y="220979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Three roller mill. </a:t>
          </a:r>
        </a:p>
      </dsp:txBody>
      <dsp:txXfrm>
        <a:off x="4480560" y="220979"/>
        <a:ext cx="1920240" cy="1120140"/>
      </dsp:txXfrm>
    </dsp:sp>
    <dsp:sp modelId="{E7160B77-DC8D-4837-BA1D-009DAD146B24}">
      <dsp:nvSpPr>
        <dsp:cNvPr id="0" name=""/>
        <dsp:cNvSpPr/>
      </dsp:nvSpPr>
      <dsp:spPr>
        <a:xfrm>
          <a:off x="4000500" y="781049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47377-CD78-455A-903E-61F4394F96C7}">
      <dsp:nvSpPr>
        <dsp:cNvPr id="0" name=""/>
        <dsp:cNvSpPr/>
      </dsp:nvSpPr>
      <dsp:spPr>
        <a:xfrm rot="5400000">
          <a:off x="1639564" y="1062365"/>
          <a:ext cx="2639689" cy="207833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065CA-8E87-463F-8A2E-55E84EF18474}">
      <dsp:nvSpPr>
        <dsp:cNvPr id="0" name=""/>
        <dsp:cNvSpPr/>
      </dsp:nvSpPr>
      <dsp:spPr>
        <a:xfrm>
          <a:off x="4480560" y="1341119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Ointment agitator (Filler).</a:t>
          </a:r>
        </a:p>
      </dsp:txBody>
      <dsp:txXfrm>
        <a:off x="4480560" y="1341119"/>
        <a:ext cx="1920240" cy="1120140"/>
      </dsp:txXfrm>
    </dsp:sp>
    <dsp:sp modelId="{A19634C9-6EE6-4B95-A547-4ED029666A50}">
      <dsp:nvSpPr>
        <dsp:cNvPr id="0" name=""/>
        <dsp:cNvSpPr/>
      </dsp:nvSpPr>
      <dsp:spPr>
        <a:xfrm>
          <a:off x="4000500" y="1901189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3A00-A00F-42E1-9760-51BDBE049998}">
      <dsp:nvSpPr>
        <dsp:cNvPr id="0" name=""/>
        <dsp:cNvSpPr/>
      </dsp:nvSpPr>
      <dsp:spPr>
        <a:xfrm rot="5400000">
          <a:off x="2206163" y="2165030"/>
          <a:ext cx="2056961" cy="152787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A0CBF-0321-4B6F-AC10-5B90CADF50B3}">
      <dsp:nvSpPr>
        <dsp:cNvPr id="0" name=""/>
        <dsp:cNvSpPr/>
      </dsp:nvSpPr>
      <dsp:spPr>
        <a:xfrm>
          <a:off x="4480560" y="2461260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Collapsible closer (to close the tubes).</a:t>
          </a:r>
        </a:p>
      </dsp:txBody>
      <dsp:txXfrm>
        <a:off x="4480560" y="2461260"/>
        <a:ext cx="1920240" cy="1120140"/>
      </dsp:txXfrm>
    </dsp:sp>
    <dsp:sp modelId="{5A163EAF-69DE-40F0-A132-E98FC7E9C13C}">
      <dsp:nvSpPr>
        <dsp:cNvPr id="0" name=""/>
        <dsp:cNvSpPr/>
      </dsp:nvSpPr>
      <dsp:spPr>
        <a:xfrm>
          <a:off x="4000500" y="3021330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34BD-1361-4E10-A957-51C9F17EF567}">
      <dsp:nvSpPr>
        <dsp:cNvPr id="0" name=""/>
        <dsp:cNvSpPr/>
      </dsp:nvSpPr>
      <dsp:spPr>
        <a:xfrm rot="5400000">
          <a:off x="2773466" y="3266800"/>
          <a:ext cx="1469623" cy="97740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AD09-AF8C-4136-94AB-3D701B781C2B}">
      <dsp:nvSpPr>
        <dsp:cNvPr id="0" name=""/>
        <dsp:cNvSpPr/>
      </dsp:nvSpPr>
      <dsp:spPr>
        <a:xfrm>
          <a:off x="0" y="114299"/>
          <a:ext cx="5486400" cy="5486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844FE-96C1-4F15-AADB-6408A4C0F2E7}">
      <dsp:nvSpPr>
        <dsp:cNvPr id="0" name=""/>
        <dsp:cNvSpPr/>
      </dsp:nvSpPr>
      <dsp:spPr>
        <a:xfrm>
          <a:off x="521207" y="635507"/>
          <a:ext cx="2139696" cy="213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(A) Ampoule filling machine </a:t>
          </a:r>
          <a:r>
            <a:rPr lang="en-US" sz="1700" kern="1200" dirty="0"/>
            <a:t>(consist of manual tool fills the ampoule in every push is 1 ml).</a:t>
          </a:r>
        </a:p>
      </dsp:txBody>
      <dsp:txXfrm>
        <a:off x="625658" y="739958"/>
        <a:ext cx="1930794" cy="1930794"/>
      </dsp:txXfrm>
    </dsp:sp>
    <dsp:sp modelId="{CAE627E7-BA72-427C-9095-08661B99D3E8}">
      <dsp:nvSpPr>
        <dsp:cNvPr id="0" name=""/>
        <dsp:cNvSpPr/>
      </dsp:nvSpPr>
      <dsp:spPr>
        <a:xfrm>
          <a:off x="2825496" y="635507"/>
          <a:ext cx="2139696" cy="213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(B) Ampoule filling and sealing machine </a:t>
          </a:r>
          <a:r>
            <a:rPr lang="en-US" sz="1700" kern="1200" dirty="0"/>
            <a:t>(connected with other device that control it’s operation).</a:t>
          </a:r>
        </a:p>
      </dsp:txBody>
      <dsp:txXfrm>
        <a:off x="2929947" y="739958"/>
        <a:ext cx="1930794" cy="1930794"/>
      </dsp:txXfrm>
    </dsp:sp>
    <dsp:sp modelId="{6EF51670-691C-4E29-9F21-C9E12394B448}">
      <dsp:nvSpPr>
        <dsp:cNvPr id="0" name=""/>
        <dsp:cNvSpPr/>
      </dsp:nvSpPr>
      <dsp:spPr>
        <a:xfrm>
          <a:off x="521207" y="2939796"/>
          <a:ext cx="2139696" cy="213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(C) Ampoule sealing machine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(utilize high temperature heat to seal the tip of the ampoule).</a:t>
          </a:r>
        </a:p>
      </dsp:txBody>
      <dsp:txXfrm>
        <a:off x="625658" y="3044247"/>
        <a:ext cx="1930794" cy="1930794"/>
      </dsp:txXfrm>
    </dsp:sp>
    <dsp:sp modelId="{0C963113-91E4-4B2E-81D0-9CBCD4425F3C}">
      <dsp:nvSpPr>
        <dsp:cNvPr id="0" name=""/>
        <dsp:cNvSpPr/>
      </dsp:nvSpPr>
      <dsp:spPr>
        <a:xfrm>
          <a:off x="2825496" y="2939796"/>
          <a:ext cx="2139696" cy="213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(D) Millipore filter</a:t>
          </a: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(sterilization of liquid because of small pores (0.3 – 0.5 µ)).</a:t>
          </a:r>
        </a:p>
      </dsp:txBody>
      <dsp:txXfrm>
        <a:off x="2929947" y="3044247"/>
        <a:ext cx="1930794" cy="19307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70E84-3E6C-43A7-9E40-1B1970E93F93}">
      <dsp:nvSpPr>
        <dsp:cNvPr id="0" name=""/>
        <dsp:cNvSpPr/>
      </dsp:nvSpPr>
      <dsp:spPr>
        <a:xfrm>
          <a:off x="1104899" y="0"/>
          <a:ext cx="6629400" cy="6629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447E4D-FEE3-4457-BD28-B8382558C286}">
      <dsp:nvSpPr>
        <dsp:cNvPr id="0" name=""/>
        <dsp:cNvSpPr/>
      </dsp:nvSpPr>
      <dsp:spPr>
        <a:xfrm>
          <a:off x="2968609" y="254144"/>
          <a:ext cx="2651760" cy="19202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Devices for evaluation of ampoules:</a:t>
          </a:r>
        </a:p>
      </dsp:txBody>
      <dsp:txXfrm>
        <a:off x="3062348" y="347883"/>
        <a:ext cx="2464282" cy="1732767"/>
      </dsp:txXfrm>
    </dsp:sp>
    <dsp:sp modelId="{F140B6BD-6760-49F8-85F5-81C8EFA94996}">
      <dsp:nvSpPr>
        <dsp:cNvPr id="0" name=""/>
        <dsp:cNvSpPr/>
      </dsp:nvSpPr>
      <dsp:spPr>
        <a:xfrm>
          <a:off x="6187439" y="2767535"/>
          <a:ext cx="2651760" cy="1804469"/>
        </a:xfrm>
        <a:prstGeom prst="roundRec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1828538"/>
              <a:satOff val="2482"/>
              <a:lumOff val="418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(3) Leaker test apparatus.</a:t>
          </a:r>
        </a:p>
      </dsp:txBody>
      <dsp:txXfrm>
        <a:off x="6275526" y="2855622"/>
        <a:ext cx="2475586" cy="1628295"/>
      </dsp:txXfrm>
    </dsp:sp>
    <dsp:sp modelId="{5511FD4C-06BC-428F-A7CF-6C1D7196542F}">
      <dsp:nvSpPr>
        <dsp:cNvPr id="0" name=""/>
        <dsp:cNvSpPr/>
      </dsp:nvSpPr>
      <dsp:spPr>
        <a:xfrm>
          <a:off x="0" y="2819404"/>
          <a:ext cx="2651760" cy="1767822"/>
        </a:xfrm>
        <a:prstGeom prst="roundRec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3657076"/>
              <a:satOff val="4963"/>
              <a:lumOff val="836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(1) Clarity test device.</a:t>
          </a:r>
        </a:p>
      </dsp:txBody>
      <dsp:txXfrm>
        <a:off x="86298" y="2905702"/>
        <a:ext cx="2479164" cy="1595226"/>
      </dsp:txXfrm>
    </dsp:sp>
    <dsp:sp modelId="{41850728-DC80-4565-8901-F89E19D50763}">
      <dsp:nvSpPr>
        <dsp:cNvPr id="0" name=""/>
        <dsp:cNvSpPr/>
      </dsp:nvSpPr>
      <dsp:spPr>
        <a:xfrm>
          <a:off x="3048003" y="2804130"/>
          <a:ext cx="2651760" cy="1767875"/>
        </a:xfrm>
        <a:prstGeom prst="round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5485614"/>
              <a:satOff val="7445"/>
              <a:lumOff val="1254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(2) Sterility test.</a:t>
          </a:r>
        </a:p>
      </dsp:txBody>
      <dsp:txXfrm>
        <a:off x="3134304" y="2890431"/>
        <a:ext cx="2479158" cy="1595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F313C-7ACB-4347-9734-3DE7AA93DAEC}">
      <dsp:nvSpPr>
        <dsp:cNvPr id="0" name=""/>
        <dsp:cNvSpPr/>
      </dsp:nvSpPr>
      <dsp:spPr>
        <a:xfrm>
          <a:off x="4817175" y="101483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lgerian" pitchFamily="82" charset="0"/>
            </a:rPr>
            <a:t>Safe</a:t>
          </a:r>
        </a:p>
      </dsp:txBody>
      <dsp:txXfrm>
        <a:off x="4817175" y="101483"/>
        <a:ext cx="1619459" cy="1619459"/>
      </dsp:txXfrm>
    </dsp:sp>
    <dsp:sp modelId="{FBDB566E-BF05-418B-8AD0-B8EDBC32E6F7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548073"/>
            <a:gd name="adj4" fmla="val 205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C7795-79CE-4370-8FD7-9F096E6B8AE5}">
      <dsp:nvSpPr>
        <dsp:cNvPr id="0" name=""/>
        <dsp:cNvSpPr/>
      </dsp:nvSpPr>
      <dsp:spPr>
        <a:xfrm>
          <a:off x="4817175" y="2851056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lgerian" pitchFamily="82" charset="0"/>
            </a:rPr>
            <a:t>Effective </a:t>
          </a:r>
        </a:p>
      </dsp:txBody>
      <dsp:txXfrm>
        <a:off x="4817175" y="2851056"/>
        <a:ext cx="1619459" cy="1619459"/>
      </dsp:txXfrm>
    </dsp:sp>
    <dsp:sp modelId="{0818FBEC-72BA-4FEA-A25D-23A8A9368ABC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5948073"/>
            <a:gd name="adj4" fmla="val 43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EB365-C231-4846-8A12-BC97D3239009}">
      <dsp:nvSpPr>
        <dsp:cNvPr id="0" name=""/>
        <dsp:cNvSpPr/>
      </dsp:nvSpPr>
      <dsp:spPr>
        <a:xfrm>
          <a:off x="2067602" y="2851056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lgerian" pitchFamily="82" charset="0"/>
            </a:rPr>
            <a:t>Stable</a:t>
          </a:r>
        </a:p>
      </dsp:txBody>
      <dsp:txXfrm>
        <a:off x="2067602" y="2851056"/>
        <a:ext cx="1619459" cy="1619459"/>
      </dsp:txXfrm>
    </dsp:sp>
    <dsp:sp modelId="{5B72F678-D9C3-4CCA-9A06-7CF32511BA24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11348073"/>
            <a:gd name="adj4" fmla="val 97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8DDE6-ABE9-4AC5-BCB4-0BB6F3829008}">
      <dsp:nvSpPr>
        <dsp:cNvPr id="0" name=""/>
        <dsp:cNvSpPr/>
      </dsp:nvSpPr>
      <dsp:spPr>
        <a:xfrm>
          <a:off x="2067602" y="101483"/>
          <a:ext cx="1619459" cy="1619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Algerian" pitchFamily="82" charset="0"/>
            </a:rPr>
            <a:t>Bioavialable</a:t>
          </a:r>
          <a:endParaRPr lang="en-US" sz="1700" kern="1200" dirty="0">
            <a:latin typeface="Algerian" pitchFamily="82" charset="0"/>
          </a:endParaRPr>
        </a:p>
      </dsp:txBody>
      <dsp:txXfrm>
        <a:off x="2067602" y="101483"/>
        <a:ext cx="1619459" cy="1619459"/>
      </dsp:txXfrm>
    </dsp:sp>
    <dsp:sp modelId="{64EE4B9C-C42B-44CF-BF0F-A9F4472741F3}">
      <dsp:nvSpPr>
        <dsp:cNvPr id="0" name=""/>
        <dsp:cNvSpPr/>
      </dsp:nvSpPr>
      <dsp:spPr>
        <a:xfrm>
          <a:off x="1965766" y="-352"/>
          <a:ext cx="4572705" cy="4572705"/>
        </a:xfrm>
        <a:prstGeom prst="circularArrow">
          <a:avLst>
            <a:gd name="adj1" fmla="val 6906"/>
            <a:gd name="adj2" fmla="val 465671"/>
            <a:gd name="adj3" fmla="val 16748073"/>
            <a:gd name="adj4" fmla="val 15186256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888C0-C6E4-45C4-8D27-D4B47672CA14}">
      <dsp:nvSpPr>
        <dsp:cNvPr id="0" name=""/>
        <dsp:cNvSpPr/>
      </dsp:nvSpPr>
      <dsp:spPr>
        <a:xfrm>
          <a:off x="0" y="1066799"/>
          <a:ext cx="7848600" cy="11478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Dry oven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for dry heat or heat sterilization that require long time.</a:t>
          </a:r>
          <a:endParaRPr lang="en-US" sz="2400" kern="1200" dirty="0"/>
        </a:p>
      </dsp:txBody>
      <dsp:txXfrm>
        <a:off x="56032" y="1122831"/>
        <a:ext cx="7736536" cy="1035750"/>
      </dsp:txXfrm>
    </dsp:sp>
    <dsp:sp modelId="{6D7D1D38-FB4D-4D2A-9228-99E2B1D052CC}">
      <dsp:nvSpPr>
        <dsp:cNvPr id="0" name=""/>
        <dsp:cNvSpPr/>
      </dsp:nvSpPr>
      <dsp:spPr>
        <a:xfrm>
          <a:off x="0" y="2590794"/>
          <a:ext cx="7848600" cy="1081195"/>
        </a:xfrm>
        <a:prstGeom prst="round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Tray dryer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which operates by passing hot streams of air.</a:t>
          </a:r>
          <a:endParaRPr lang="en-US" sz="2400" kern="1200" dirty="0"/>
        </a:p>
      </dsp:txBody>
      <dsp:txXfrm>
        <a:off x="52780" y="2643574"/>
        <a:ext cx="7743040" cy="975635"/>
      </dsp:txXfrm>
    </dsp:sp>
    <dsp:sp modelId="{6032629E-F4AE-4212-B510-FC47E7DA2BF9}">
      <dsp:nvSpPr>
        <dsp:cNvPr id="0" name=""/>
        <dsp:cNvSpPr/>
      </dsp:nvSpPr>
      <dsp:spPr>
        <a:xfrm>
          <a:off x="0" y="4183212"/>
          <a:ext cx="7848600" cy="1344641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Freeze dryer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 dirty="0"/>
            <a:t> for substances affected by heat or moisture especially hormones. </a:t>
          </a:r>
          <a:endParaRPr lang="en-US" sz="2300" kern="1200" dirty="0"/>
        </a:p>
      </dsp:txBody>
      <dsp:txXfrm>
        <a:off x="65640" y="4248852"/>
        <a:ext cx="7717320" cy="1213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840AB-AD7C-42F4-A64D-06121CD8C7CD}">
      <dsp:nvSpPr>
        <dsp:cNvPr id="0" name=""/>
        <dsp:cNvSpPr/>
      </dsp:nvSpPr>
      <dsp:spPr>
        <a:xfrm>
          <a:off x="677182" y="0"/>
          <a:ext cx="2511921" cy="15071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A- Small Scale department (pilot plant)</a:t>
          </a:r>
        </a:p>
      </dsp:txBody>
      <dsp:txXfrm>
        <a:off x="677182" y="0"/>
        <a:ext cx="2511921" cy="1507152"/>
      </dsp:txXfrm>
    </dsp:sp>
    <dsp:sp modelId="{107445F5-815C-4884-8AC3-086E19A94DA0}">
      <dsp:nvSpPr>
        <dsp:cNvPr id="0" name=""/>
        <dsp:cNvSpPr/>
      </dsp:nvSpPr>
      <dsp:spPr>
        <a:xfrm>
          <a:off x="3356573" y="0"/>
          <a:ext cx="2511921" cy="1507152"/>
        </a:xfrm>
        <a:prstGeom prst="rec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B- Responsible for formulation of a new dosage forms.</a:t>
          </a:r>
        </a:p>
      </dsp:txBody>
      <dsp:txXfrm>
        <a:off x="3356573" y="0"/>
        <a:ext cx="2511921" cy="1507152"/>
      </dsp:txXfrm>
    </dsp:sp>
    <dsp:sp modelId="{4CB3C9A7-7B96-4B27-BFB7-576C4B5BA4E0}">
      <dsp:nvSpPr>
        <dsp:cNvPr id="0" name=""/>
        <dsp:cNvSpPr/>
      </dsp:nvSpPr>
      <dsp:spPr>
        <a:xfrm>
          <a:off x="1816841" y="1555568"/>
          <a:ext cx="2511921" cy="1507152"/>
        </a:xfrm>
        <a:prstGeom prst="rec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C- Need Wikipedia pharmacist </a:t>
          </a:r>
        </a:p>
      </dsp:txBody>
      <dsp:txXfrm>
        <a:off x="1816841" y="1555568"/>
        <a:ext cx="2511921" cy="1507152"/>
      </dsp:txXfrm>
    </dsp:sp>
    <dsp:sp modelId="{A311805A-C05F-47ED-B3F0-19A8D1DCBB12}">
      <dsp:nvSpPr>
        <dsp:cNvPr id="0" name=""/>
        <dsp:cNvSpPr/>
      </dsp:nvSpPr>
      <dsp:spPr>
        <a:xfrm>
          <a:off x="337596" y="3416249"/>
          <a:ext cx="5767973" cy="1507152"/>
        </a:xfrm>
        <a:prstGeom prst="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E.g.: Discover new drug like </a:t>
          </a:r>
          <a:r>
            <a:rPr lang="en-US" sz="2000" kern="1200" dirty="0" err="1"/>
            <a:t>Evotaz</a:t>
          </a:r>
          <a:r>
            <a:rPr lang="en-US" sz="2000" kern="1200" dirty="0"/>
            <a:t> (</a:t>
          </a:r>
          <a:r>
            <a:rPr lang="en-US" sz="2000" kern="1200" dirty="0" err="1"/>
            <a:t>atazanavir</a:t>
          </a:r>
          <a:r>
            <a:rPr lang="en-US" sz="2000" kern="1200" dirty="0"/>
            <a:t> and </a:t>
          </a:r>
          <a:r>
            <a:rPr lang="en-US" sz="2000" kern="1200" dirty="0" err="1"/>
            <a:t>cobicistat</a:t>
          </a:r>
          <a:r>
            <a:rPr lang="en-US" sz="2000" kern="1200" dirty="0"/>
            <a:t>) tablets for HIV and check its pharmacological properties then transfer to development department to develop the new drug</a:t>
          </a:r>
        </a:p>
      </dsp:txBody>
      <dsp:txXfrm>
        <a:off x="337596" y="3416249"/>
        <a:ext cx="5767973" cy="1507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116D4-B0CC-4C4D-9194-D4C20C1F51EC}">
      <dsp:nvSpPr>
        <dsp:cNvPr id="0" name=""/>
        <dsp:cNvSpPr/>
      </dsp:nvSpPr>
      <dsp:spPr>
        <a:xfrm>
          <a:off x="0" y="487499"/>
          <a:ext cx="6553200" cy="104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(A) Large scale department (full-scale plant). </a:t>
          </a:r>
        </a:p>
      </dsp:txBody>
      <dsp:txXfrm>
        <a:off x="51175" y="538674"/>
        <a:ext cx="6450850" cy="945970"/>
      </dsp:txXfrm>
    </dsp:sp>
    <dsp:sp modelId="{3AC09D92-B424-45D8-98F1-CCEA97E660C6}">
      <dsp:nvSpPr>
        <dsp:cNvPr id="0" name=""/>
        <dsp:cNvSpPr/>
      </dsp:nvSpPr>
      <dsp:spPr>
        <a:xfrm>
          <a:off x="0" y="1616459"/>
          <a:ext cx="6553200" cy="1048320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(B) Responsible for production of dosage form in large scale department.</a:t>
          </a:r>
        </a:p>
      </dsp:txBody>
      <dsp:txXfrm>
        <a:off x="51175" y="1667634"/>
        <a:ext cx="6450850" cy="945970"/>
      </dsp:txXfrm>
    </dsp:sp>
    <dsp:sp modelId="{57F72305-79AF-410F-B1DA-6E95932DAB54}">
      <dsp:nvSpPr>
        <dsp:cNvPr id="0" name=""/>
        <dsp:cNvSpPr/>
      </dsp:nvSpPr>
      <dsp:spPr>
        <a:xfrm>
          <a:off x="0" y="2745420"/>
          <a:ext cx="6553200" cy="1048320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(C) Need skilled workers.</a:t>
          </a:r>
        </a:p>
      </dsp:txBody>
      <dsp:txXfrm>
        <a:off x="51175" y="2796595"/>
        <a:ext cx="6450850" cy="945970"/>
      </dsp:txXfrm>
    </dsp:sp>
    <dsp:sp modelId="{1CA983FB-2093-4212-8289-E58F2E726F0B}">
      <dsp:nvSpPr>
        <dsp:cNvPr id="0" name=""/>
        <dsp:cNvSpPr/>
      </dsp:nvSpPr>
      <dsp:spPr>
        <a:xfrm>
          <a:off x="0" y="3874380"/>
          <a:ext cx="6553200" cy="104832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E.g. Area for production of tablets, capsules, ampoules and solutions.</a:t>
          </a:r>
        </a:p>
      </dsp:txBody>
      <dsp:txXfrm>
        <a:off x="51175" y="3925555"/>
        <a:ext cx="6450850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FAFBE-3CB1-4E12-B136-C1FE9F617247}">
      <dsp:nvSpPr>
        <dsp:cNvPr id="0" name=""/>
        <dsp:cNvSpPr/>
      </dsp:nvSpPr>
      <dsp:spPr>
        <a:xfrm rot="10800000">
          <a:off x="1520252" y="1006"/>
          <a:ext cx="4459224" cy="158825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Evaluation department.</a:t>
          </a:r>
        </a:p>
      </dsp:txBody>
      <dsp:txXfrm rot="10800000">
        <a:off x="1917316" y="1006"/>
        <a:ext cx="4062160" cy="1588258"/>
      </dsp:txXfrm>
    </dsp:sp>
    <dsp:sp modelId="{D63CDA19-92CF-4FC3-B15B-C7674878A064}">
      <dsp:nvSpPr>
        <dsp:cNvPr id="0" name=""/>
        <dsp:cNvSpPr/>
      </dsp:nvSpPr>
      <dsp:spPr>
        <a:xfrm>
          <a:off x="726123" y="1006"/>
          <a:ext cx="1588258" cy="158825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0C87A9-FD52-4A76-BA71-DBB200ED2799}">
      <dsp:nvSpPr>
        <dsp:cNvPr id="0" name=""/>
        <dsp:cNvSpPr/>
      </dsp:nvSpPr>
      <dsp:spPr>
        <a:xfrm rot="10800000">
          <a:off x="1520252" y="2063370"/>
          <a:ext cx="4459224" cy="1588258"/>
        </a:xfrm>
        <a:prstGeom prst="homePlate">
          <a:avLst/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Responsible for evaluation of dosage form before going to the market and following up the product from the market to ensure the stability.</a:t>
          </a:r>
        </a:p>
      </dsp:txBody>
      <dsp:txXfrm rot="10800000">
        <a:off x="1917316" y="2063370"/>
        <a:ext cx="4062160" cy="1588258"/>
      </dsp:txXfrm>
    </dsp:sp>
    <dsp:sp modelId="{3E0E8BA6-D411-4989-87E6-4972EE5D139B}">
      <dsp:nvSpPr>
        <dsp:cNvPr id="0" name=""/>
        <dsp:cNvSpPr/>
      </dsp:nvSpPr>
      <dsp:spPr>
        <a:xfrm>
          <a:off x="726123" y="2063370"/>
          <a:ext cx="1588258" cy="1588258"/>
        </a:xfrm>
        <a:prstGeom prst="ellipse">
          <a:avLst/>
        </a:prstGeom>
        <a:solidFill>
          <a:schemeClr val="accent4">
            <a:tint val="50000"/>
            <a:hueOff val="2807390"/>
            <a:satOff val="3711"/>
            <a:lumOff val="19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F2938A-32EA-4695-A1E0-C0A690BD7081}">
      <dsp:nvSpPr>
        <dsp:cNvPr id="0" name=""/>
        <dsp:cNvSpPr/>
      </dsp:nvSpPr>
      <dsp:spPr>
        <a:xfrm rot="10800000">
          <a:off x="1520252" y="4125735"/>
          <a:ext cx="4459224" cy="1588258"/>
        </a:xfrm>
        <a:prstGeom prst="homePlate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ensure that products meets the requirements specified by the official monographs and to ensure that there is no differences between batches for the same company within accepted evaluations.</a:t>
          </a:r>
        </a:p>
      </dsp:txBody>
      <dsp:txXfrm rot="10800000">
        <a:off x="1917316" y="4125735"/>
        <a:ext cx="4062160" cy="1588258"/>
      </dsp:txXfrm>
    </dsp:sp>
    <dsp:sp modelId="{9E0D2B7C-B0F5-4BF3-8C81-8D582CA80C86}">
      <dsp:nvSpPr>
        <dsp:cNvPr id="0" name=""/>
        <dsp:cNvSpPr/>
      </dsp:nvSpPr>
      <dsp:spPr>
        <a:xfrm>
          <a:off x="726123" y="4125735"/>
          <a:ext cx="1588258" cy="1588258"/>
        </a:xfrm>
        <a:prstGeom prst="ellipse">
          <a:avLst/>
        </a:prstGeom>
        <a:solidFill>
          <a:schemeClr val="accent4">
            <a:tint val="50000"/>
            <a:hueOff val="5614779"/>
            <a:satOff val="7422"/>
            <a:lumOff val="385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F70B-34D2-4382-B64C-9C21103CCB65}">
      <dsp:nvSpPr>
        <dsp:cNvPr id="0" name=""/>
        <dsp:cNvSpPr/>
      </dsp:nvSpPr>
      <dsp:spPr>
        <a:xfrm>
          <a:off x="1582087" y="452"/>
          <a:ext cx="5340063" cy="213602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1- Compatible with the </a:t>
          </a:r>
          <a:r>
            <a:rPr lang="en-US" sz="2400" b="1" kern="1200" dirty="0"/>
            <a:t>GMP specifications </a:t>
          </a:r>
          <a:r>
            <a:rPr lang="en-US" sz="2400" kern="1200" dirty="0"/>
            <a:t>like </a:t>
          </a:r>
          <a:r>
            <a:rPr lang="en-US" sz="2400" u="sng" kern="1200" dirty="0">
              <a:solidFill>
                <a:schemeClr val="bg1"/>
              </a:solidFill>
            </a:rPr>
            <a:t>clean, sterilization, and all personnel should wear certain protective work outfits.</a:t>
          </a:r>
        </a:p>
      </dsp:txBody>
      <dsp:txXfrm>
        <a:off x="2650100" y="452"/>
        <a:ext cx="3204038" cy="2136025"/>
      </dsp:txXfrm>
    </dsp:sp>
    <dsp:sp modelId="{67150940-F7AA-44A6-AD70-341355061161}">
      <dsp:nvSpPr>
        <dsp:cNvPr id="0" name=""/>
        <dsp:cNvSpPr/>
      </dsp:nvSpPr>
      <dsp:spPr>
        <a:xfrm>
          <a:off x="1582087" y="2435521"/>
          <a:ext cx="5340063" cy="2136025"/>
        </a:xfrm>
        <a:prstGeom prst="chevron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2- Departments separation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E.g.: Antibiotics department should be separated from other departments.</a:t>
          </a:r>
        </a:p>
      </dsp:txBody>
      <dsp:txXfrm>
        <a:off x="2650100" y="2435521"/>
        <a:ext cx="3204038" cy="2136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B11A-B523-42F3-84FB-70600044B56A}">
      <dsp:nvSpPr>
        <dsp:cNvPr id="0" name=""/>
        <dsp:cNvSpPr/>
      </dsp:nvSpPr>
      <dsp:spPr>
        <a:xfrm>
          <a:off x="2459831" y="68957"/>
          <a:ext cx="3309937" cy="33099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 Black" pitchFamily="34" charset="0"/>
            </a:rPr>
            <a:t>(1) Sieves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 uniform particle size</a:t>
          </a:r>
        </a:p>
      </dsp:txBody>
      <dsp:txXfrm>
        <a:off x="2901156" y="648196"/>
        <a:ext cx="2427287" cy="1489472"/>
      </dsp:txXfrm>
    </dsp:sp>
    <dsp:sp modelId="{674937D0-6560-4401-9755-12E904C9079F}">
      <dsp:nvSpPr>
        <dsp:cNvPr id="0" name=""/>
        <dsp:cNvSpPr/>
      </dsp:nvSpPr>
      <dsp:spPr>
        <a:xfrm>
          <a:off x="3654166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2742807"/>
            <a:satOff val="3723"/>
            <a:lumOff val="627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 Black" pitchFamily="34" charset="0"/>
            </a:rPr>
            <a:t>Sub-sieve </a:t>
          </a:r>
          <a:r>
            <a:rPr lang="en-US" sz="1900" b="1" kern="1200" dirty="0" err="1">
              <a:latin typeface="Arial Black" pitchFamily="34" charset="0"/>
            </a:rPr>
            <a:t>sizer</a:t>
          </a:r>
          <a:endParaRPr lang="en-US" sz="1900" b="1" kern="1200" dirty="0">
            <a:latin typeface="Arial Black" pitchFamily="34" charset="0"/>
          </a:endParaRP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Separate particles according to their size (0.2 to 50µm range).</a:t>
          </a:r>
        </a:p>
      </dsp:txBody>
      <dsp:txXfrm>
        <a:off x="4666456" y="2992735"/>
        <a:ext cx="1985962" cy="1820465"/>
      </dsp:txXfrm>
    </dsp:sp>
    <dsp:sp modelId="{C7A095B1-679C-4F9A-84AC-104171052BCD}">
      <dsp:nvSpPr>
        <dsp:cNvPr id="0" name=""/>
        <dsp:cNvSpPr/>
      </dsp:nvSpPr>
      <dsp:spPr>
        <a:xfrm>
          <a:off x="1265495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 Black" pitchFamily="34" charset="0"/>
            </a:rPr>
            <a:t>Coulter counter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Measure number of particles and size (&lt; 1µm).</a:t>
          </a:r>
        </a:p>
      </dsp:txBody>
      <dsp:txXfrm>
        <a:off x="1577181" y="2992735"/>
        <a:ext cx="1985962" cy="18204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DC1E-DF06-490D-BB2F-484BB0FBAFDF}">
      <dsp:nvSpPr>
        <dsp:cNvPr id="0" name=""/>
        <dsp:cNvSpPr/>
      </dsp:nvSpPr>
      <dsp:spPr>
        <a:xfrm>
          <a:off x="3657603" y="1697043"/>
          <a:ext cx="1512911" cy="12408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(2)  Mixers</a:t>
          </a:r>
        </a:p>
      </dsp:txBody>
      <dsp:txXfrm>
        <a:off x="3879164" y="1878762"/>
        <a:ext cx="1069789" cy="877416"/>
      </dsp:txXfrm>
    </dsp:sp>
    <dsp:sp modelId="{2DA69F6B-880A-49F1-9BA6-237D3E71023C}">
      <dsp:nvSpPr>
        <dsp:cNvPr id="0" name=""/>
        <dsp:cNvSpPr/>
      </dsp:nvSpPr>
      <dsp:spPr>
        <a:xfrm rot="16236936">
          <a:off x="4355960" y="1365218"/>
          <a:ext cx="132129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375567" y="1469414"/>
        <a:ext cx="92490" cy="253134"/>
      </dsp:txXfrm>
    </dsp:sp>
    <dsp:sp modelId="{0886D85D-F094-43D1-B08A-4D825666EA61}">
      <dsp:nvSpPr>
        <dsp:cNvPr id="0" name=""/>
        <dsp:cNvSpPr/>
      </dsp:nvSpPr>
      <dsp:spPr>
        <a:xfrm>
          <a:off x="3091760" y="76200"/>
          <a:ext cx="2678024" cy="13715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Cubic mixer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Dense powder and granules</a:t>
          </a:r>
        </a:p>
      </dsp:txBody>
      <dsp:txXfrm>
        <a:off x="3483948" y="277065"/>
        <a:ext cx="1893648" cy="969860"/>
      </dsp:txXfrm>
    </dsp:sp>
    <dsp:sp modelId="{CEC61914-B966-4ED0-8858-E53662A6AADF}">
      <dsp:nvSpPr>
        <dsp:cNvPr id="0" name=""/>
        <dsp:cNvSpPr/>
      </dsp:nvSpPr>
      <dsp:spPr>
        <a:xfrm rot="20565648">
          <a:off x="5414133" y="1674828"/>
          <a:ext cx="782281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416976" y="1777961"/>
        <a:ext cx="655714" cy="253134"/>
      </dsp:txXfrm>
    </dsp:sp>
    <dsp:sp modelId="{E72764F7-64D2-45A3-B194-222DB877A3E3}">
      <dsp:nvSpPr>
        <dsp:cNvPr id="0" name=""/>
        <dsp:cNvSpPr/>
      </dsp:nvSpPr>
      <dsp:spPr>
        <a:xfrm>
          <a:off x="6477002" y="304806"/>
          <a:ext cx="2183233" cy="2067598"/>
        </a:xfrm>
        <a:prstGeom prst="ellipse">
          <a:avLst/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Double cone mixer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Dry and free flowing powders</a:t>
          </a:r>
        </a:p>
      </dsp:txBody>
      <dsp:txXfrm>
        <a:off x="6796729" y="607599"/>
        <a:ext cx="1543779" cy="1462012"/>
      </dsp:txXfrm>
    </dsp:sp>
    <dsp:sp modelId="{93D78260-B3C0-41D9-AA53-7A778D3669AA}">
      <dsp:nvSpPr>
        <dsp:cNvPr id="0" name=""/>
        <dsp:cNvSpPr/>
      </dsp:nvSpPr>
      <dsp:spPr>
        <a:xfrm rot="1314018">
          <a:off x="5357663" y="2638082"/>
          <a:ext cx="75733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62230" y="2698856"/>
        <a:ext cx="630768" cy="253134"/>
      </dsp:txXfrm>
    </dsp:sp>
    <dsp:sp modelId="{6CD9736C-22F6-446D-A908-7BD83F530038}">
      <dsp:nvSpPr>
        <dsp:cNvPr id="0" name=""/>
        <dsp:cNvSpPr/>
      </dsp:nvSpPr>
      <dsp:spPr>
        <a:xfrm>
          <a:off x="6324603" y="2514601"/>
          <a:ext cx="2232024" cy="2039108"/>
        </a:xfrm>
        <a:prstGeom prst="ellipse">
          <a:avLst/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V-Shaped mixer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Non viscous granules or powder</a:t>
          </a:r>
        </a:p>
      </dsp:txBody>
      <dsp:txXfrm>
        <a:off x="6651475" y="2813221"/>
        <a:ext cx="1578280" cy="1441868"/>
      </dsp:txXfrm>
    </dsp:sp>
    <dsp:sp modelId="{50FEDD2D-CB2D-4ED5-82C9-6FD59DD73F27}">
      <dsp:nvSpPr>
        <dsp:cNvPr id="0" name=""/>
        <dsp:cNvSpPr/>
      </dsp:nvSpPr>
      <dsp:spPr>
        <a:xfrm rot="5320188">
          <a:off x="4359622" y="2858386"/>
          <a:ext cx="143790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380690" y="2921201"/>
        <a:ext cx="100653" cy="253134"/>
      </dsp:txXfrm>
    </dsp:sp>
    <dsp:sp modelId="{83ACBE30-8E15-4F69-9B32-2BE1A5387F61}">
      <dsp:nvSpPr>
        <dsp:cNvPr id="0" name=""/>
        <dsp:cNvSpPr/>
      </dsp:nvSpPr>
      <dsp:spPr>
        <a:xfrm>
          <a:off x="3342922" y="3208912"/>
          <a:ext cx="2219677" cy="1550509"/>
        </a:xfrm>
        <a:prstGeom prst="ellipse">
          <a:avLst/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Z-Shaped mixer 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Powder and granules</a:t>
          </a:r>
        </a:p>
      </dsp:txBody>
      <dsp:txXfrm>
        <a:off x="3667986" y="3435979"/>
        <a:ext cx="1569549" cy="1096375"/>
      </dsp:txXfrm>
    </dsp:sp>
    <dsp:sp modelId="{D5471EB8-27AF-4DF8-8BF4-68863ACB9439}">
      <dsp:nvSpPr>
        <dsp:cNvPr id="0" name=""/>
        <dsp:cNvSpPr/>
      </dsp:nvSpPr>
      <dsp:spPr>
        <a:xfrm rot="9825588">
          <a:off x="2592011" y="2520079"/>
          <a:ext cx="80460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716053" y="2586759"/>
        <a:ext cx="678038" cy="253134"/>
      </dsp:txXfrm>
    </dsp:sp>
    <dsp:sp modelId="{2A8900ED-E8F4-4B5C-811A-E37193AD4E76}">
      <dsp:nvSpPr>
        <dsp:cNvPr id="0" name=""/>
        <dsp:cNvSpPr/>
      </dsp:nvSpPr>
      <dsp:spPr>
        <a:xfrm>
          <a:off x="138990" y="2451027"/>
          <a:ext cx="2182936" cy="1587574"/>
        </a:xfrm>
        <a:prstGeom prst="ellipse">
          <a:avLst/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Suppository mixer</a:t>
          </a:r>
        </a:p>
      </dsp:txBody>
      <dsp:txXfrm>
        <a:off x="458674" y="2683522"/>
        <a:ext cx="1543568" cy="1122584"/>
      </dsp:txXfrm>
    </dsp:sp>
    <dsp:sp modelId="{FEFA189C-7D2E-4205-ACA9-C78FC2288557}">
      <dsp:nvSpPr>
        <dsp:cNvPr id="0" name=""/>
        <dsp:cNvSpPr/>
      </dsp:nvSpPr>
      <dsp:spPr>
        <a:xfrm rot="11999718">
          <a:off x="2570264" y="1589774"/>
          <a:ext cx="847346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693016" y="1695791"/>
        <a:ext cx="720779" cy="253134"/>
      </dsp:txXfrm>
    </dsp:sp>
    <dsp:sp modelId="{90902550-5FE2-4200-BFF4-98D9CB4DE4B8}">
      <dsp:nvSpPr>
        <dsp:cNvPr id="0" name=""/>
        <dsp:cNvSpPr/>
      </dsp:nvSpPr>
      <dsp:spPr>
        <a:xfrm>
          <a:off x="125462" y="348604"/>
          <a:ext cx="2209862" cy="1620804"/>
        </a:xfrm>
        <a:prstGeom prst="ellips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Ribbon mixer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Wet granulation</a:t>
          </a:r>
        </a:p>
      </dsp:txBody>
      <dsp:txXfrm>
        <a:off x="449089" y="585965"/>
        <a:ext cx="1562608" cy="11460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60E4D-97E0-42A7-A69D-EC8A54DD42FC}">
      <dsp:nvSpPr>
        <dsp:cNvPr id="0" name=""/>
        <dsp:cNvSpPr/>
      </dsp:nvSpPr>
      <dsp:spPr>
        <a:xfrm>
          <a:off x="-334628" y="2999703"/>
          <a:ext cx="6308057" cy="25991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Black" pitchFamily="34" charset="0"/>
            </a:rPr>
            <a:t>Wet granulator </a:t>
          </a:r>
          <a:r>
            <a:rPr lang="en-US" sz="2000" kern="1200" dirty="0"/>
            <a:t>granulate suspensions, emulsions and dispersions.</a:t>
          </a:r>
        </a:p>
      </dsp:txBody>
      <dsp:txXfrm>
        <a:off x="-334628" y="2999703"/>
        <a:ext cx="1892417" cy="2599134"/>
      </dsp:txXfrm>
    </dsp:sp>
    <dsp:sp modelId="{2AA4EAEB-78ED-421C-A040-50EA05811578}">
      <dsp:nvSpPr>
        <dsp:cNvPr id="0" name=""/>
        <dsp:cNvSpPr/>
      </dsp:nvSpPr>
      <dsp:spPr>
        <a:xfrm>
          <a:off x="-334628" y="146324"/>
          <a:ext cx="6308057" cy="259913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Black" pitchFamily="34" charset="0"/>
            </a:rPr>
            <a:t>Dry granulator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granulate slugs</a:t>
          </a:r>
          <a:r>
            <a:rPr lang="en-US" sz="2000" kern="1200"/>
            <a:t>, ribbons </a:t>
          </a:r>
          <a:r>
            <a:rPr lang="en-US" sz="2000" kern="1200" dirty="0"/>
            <a:t>and pellets.</a:t>
          </a:r>
        </a:p>
      </dsp:txBody>
      <dsp:txXfrm>
        <a:off x="-334628" y="146324"/>
        <a:ext cx="1892417" cy="2599134"/>
      </dsp:txXfrm>
    </dsp:sp>
    <dsp:sp modelId="{954E640D-F33A-44A2-92CC-D74AF0349EA4}">
      <dsp:nvSpPr>
        <dsp:cNvPr id="0" name=""/>
        <dsp:cNvSpPr/>
      </dsp:nvSpPr>
      <dsp:spPr>
        <a:xfrm>
          <a:off x="2590782" y="914404"/>
          <a:ext cx="2334294" cy="375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(3) Homogenizer [Granulator] </a:t>
          </a:r>
        </a:p>
      </dsp:txBody>
      <dsp:txXfrm>
        <a:off x="2659151" y="982773"/>
        <a:ext cx="2197556" cy="362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819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itchFamily="34" charset="0"/>
              </a:rPr>
              <a:t>INTRODUCTION TO INDUSTRIAL PHARMACY</a:t>
            </a:r>
          </a:p>
        </p:txBody>
      </p:sp>
    </p:spTree>
    <p:extLst>
      <p:ext uri="{BB962C8B-B14F-4D97-AF65-F5344CB8AC3E}">
        <p14:creationId xmlns:p14="http://schemas.microsoft.com/office/powerpoint/2010/main" val="9312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0720885"/>
              </p:ext>
            </p:extLst>
          </p:nvPr>
        </p:nvGraphicFramePr>
        <p:xfrm>
          <a:off x="457200" y="990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00300" cy="256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beckmancoulter.com/ucm/idc/groups/public/documents/webasset/glb_bci_0037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0614"/>
            <a:ext cx="2466363" cy="24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>
                <a:latin typeface="Arial Black" pitchFamily="34" charset="0"/>
              </a:rPr>
              <a:t>Equipments</a:t>
            </a:r>
            <a:r>
              <a:rPr lang="en-US" sz="3200" dirty="0">
                <a:latin typeface="Arial Black" pitchFamily="34" charset="0"/>
              </a:rPr>
              <a:t> used in laboratory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1</a:t>
            </a:r>
            <a:r>
              <a:rPr lang="en-US" sz="3200" baseline="30000" dirty="0">
                <a:latin typeface="Arial Black" pitchFamily="34" charset="0"/>
              </a:rPr>
              <a:t>st</a:t>
            </a:r>
            <a:r>
              <a:rPr lang="en-US" sz="3200" dirty="0">
                <a:latin typeface="Arial Black" pitchFamily="34" charset="0"/>
              </a:rPr>
              <a:t>: tablet </a:t>
            </a:r>
            <a:r>
              <a:rPr lang="en-US" sz="3200" dirty="0" err="1">
                <a:latin typeface="Arial Black" pitchFamily="34" charset="0"/>
              </a:rPr>
              <a:t>Equipments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8841582"/>
              </p:ext>
            </p:extLst>
          </p:nvPr>
        </p:nvGraphicFramePr>
        <p:xfrm>
          <a:off x="152400" y="1828800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2- Mixers</a:t>
            </a:r>
          </a:p>
        </p:txBody>
      </p:sp>
    </p:spTree>
    <p:extLst>
      <p:ext uri="{BB962C8B-B14F-4D97-AF65-F5344CB8AC3E}">
        <p14:creationId xmlns:p14="http://schemas.microsoft.com/office/powerpoint/2010/main" val="26655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ms-group.net/images/pH_pt_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" y="160337"/>
            <a:ext cx="3124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emutecusa.com/assets/content/images/products/double%20cone%20mixers/Blend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6" y="160338"/>
            <a:ext cx="2667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ulverisermachine.com/photo/pl501643-vacume_pump_w2_ch_v_series_high_efficiency_blender_stainless_steel_pharma_mixer_for_mixing_of_dry_granu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9774"/>
            <a:ext cx="2898775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0675"/>
            <a:ext cx="3004996" cy="312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http://www.jupiterms.co.id/images/product/produk_RMM_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51237"/>
            <a:ext cx="2898776" cy="31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7" y="3551238"/>
            <a:ext cx="2667000" cy="31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7665108"/>
              </p:ext>
            </p:extLst>
          </p:nvPr>
        </p:nvGraphicFramePr>
        <p:xfrm>
          <a:off x="457200" y="381000"/>
          <a:ext cx="56388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ts1.mm.bing.net/th?&amp;id=HN.608027070169023085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4976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china-ogpe.com/pimage/1633/image/Mail_GK_70_Dry_Granulator_Product163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57200"/>
            <a:ext cx="34976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696471"/>
              </p:ext>
            </p:extLst>
          </p:nvPr>
        </p:nvGraphicFramePr>
        <p:xfrm>
          <a:off x="-1295400" y="838200"/>
          <a:ext cx="1173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381000"/>
            <a:ext cx="3810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(4) Tablet machine</a:t>
            </a:r>
          </a:p>
        </p:txBody>
      </p:sp>
    </p:spTree>
    <p:extLst>
      <p:ext uri="{BB962C8B-B14F-4D97-AF65-F5344CB8AC3E}">
        <p14:creationId xmlns:p14="http://schemas.microsoft.com/office/powerpoint/2010/main" val="35878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29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BDAAMCAgMCAgMDAwMEAwMEBQgFBQQEBQoHBwYIDAoMDAsKCwsNDhIQDQ4RDgsLEBYQERMUFRUVDA8XGBYUGBIUFRT/2wBDAQMEBAUEBQkFBQkUDQsNFBQUFBQUFBQUFBQUFBQUFBQUFBQUFBQUFBQUFBQUFBQUFBQUFBQUFBQUFBQUFBQUFBT/wAARCACIAF4DASIAAhEBAxEB/8QAHQAAAgIDAQEBAAAAAAAAAAAABggEBwAFCQEDAv/EAEoQAAEDAwMCBAIGBgUHDQAAAAECAwQFBhEAEiEHMQgTIlEUQSMyYXGRoQkVJEKBsTNTksHCFiZSYoKi0SUoREVUY2RmcoSTpbP/xAAYAQADAQEAAAAAAAAAAAAAAAAAAQIDBP/EACIRAAICAQQCAwEAAAAAAAAAAAABAhEhAxIxQTJRBCKBQv/aAAwDAQACEQMRAD8A6nfLXmh6+rzjWBb6qvMadkRUSGWXAwAVpStwIK8EjISDk85wDjJ4IfaHiCteuwpCqjPZo8lqU6ylp9xJDrYV6HUFKlelSSO+CCFDHAyrSAmdR+rTnTWp01M636hIokp1tl6tx21vMxlrUUpStLaVKTlRQkKIxlY51r7A68xepFzzKVRaBV5MSFJMWXVXYjrEaO4EKWUlTqEBZx5Q9BV/SjjhWI/VbqJb9dsCow6c65WX33YzSGoAT5wKpDY81sr9IU1/SgqBA8vkKHGo/SGfSbGiV6lOmtvvmsOOLqNRbVKfnrW21l8qaQEYP1RsSkAN8jOSatULNly/PVU9PfEDSOoPVa8rFZp8qBPt47mX3+Uz2QoNuPIwMJSl7cgAkkgbuAdTaR1+tSpsvuvvu0YNVZdIS3Vtkdx5aCoFxtBVlTZKFYPf0ngYOlj6b9f6lQbwYvu4Y0V2n3MpdIpdHgILk9hpt4u+c+EIzu8pYAbGCtY5IJGAOxvupdUmUKw61UafKEObHYLjbxbS4EncP3VcH20s6ep12Sui17X5Ir0h6t0CoMMMNISGoriQzHdHmMpwFEKeV7ZATkHGjW/PETa13dCqpUFvyaO9PUuMzFqEJ5t70ugZUjaSjKRkZ+7VGU+7KQ74VeqrLdUjLdmVxlDDYcwp39lhp9KTgkZQrnGPSfbQlnIN4wWTeXiDv2keISlWbCn01FGen0qA95tO3uq+IhPSHFb94wcsgAY4Cj3I02mQOM658dRLtoEHxURqrMrtPjU5i5KE78WuQkt+S3SJCXHNwyNqVuISVdgVAHTXXx4lbOstmmSQuTX4c+KuY3JohYfbbbSpCQVlTicbt/GM/VV2xo7C8Fs516daez7nh3tadGuGnh1MCrQmZ0cPoCXA26gLTuAJwcEZGTrcHSGVB4r46H+hdbC8kCZTTgEj/p8cEHHcEEgj5gkaVbwo9B1deuhD8mVeFct+rQ7hkxlVaAtDst1hGFBoqdCk7fpCPq5AQnnjTUeLR8MdAbhdIJxJpuAPf9YR8fnqtf0cbIY6I15schFzzk/gG9VScck21IprxN9DLo6RVaxo1iVi5KrS6hKUitVSrxGJyYrZcbSFKcDKUtgJLh57451R/QrqUi74V3v3XU3jLgB5VJVR47bPn+XuSoKSpwBwA7FZQR3UPbHXiVGblRHmXmkvtOoUhbSwClaSMFJB+RBxrm518ktU/qpUqfGt+BSYFJfkQo8WJTnIsdiKmnoLWFHagneVJ+j9J5wecaSinigbazZD6t9c65b3SyDbLVMgSwlzyDKeLhdWWn55A+t81IA78AnQLUXaU109FRnGrs3a+zDU3SkU/EMLklJZSqSXCr1NqCh9GDkhJ99T7+plOr9y2ZT6/LVDoc+qz0z5DbJcKWUyKjvIQDz3Ax/rahX5a9Ck3rWrooLrotqluU2ZFoNKlGQ0/G+JRGbae3bvLLP0YHIwSEjtk6SilwZp3yD9l2nVL38PXVnqIYdSYmWi5EFPbKVfCymys/FEkoy4UJ/0FYSe4PbQf07suo9V623SoUmGKrNUtmC0vKWi4G1LCVrycJIB5AJwO3OrA8Ll41iP1mp9s1qoXLMtCS23S37WjVYt0t4T1vR8uMqyEto3OKCWwlW4BWRjn89E+nUvo141qd00lqU4abcJaYkvDBcYMV5xl0j2U2pKjrFto0STPlYXhUu+p9eKXYNzopSGX21yXl0mUpx5qPg7VlaklKVEgEJKTkA6KuufhWpvRO66izJdTUKH+o11KEEOLMnzUrCFF9zASQSVEBKRgAcnTd+Gix1XTfdw9SpgWGZElaIDauCobA0hR/8ASwlIA93V/Maq79IXUPIr9RQTtS1ZbjufbdJWn+4arTy1YppJYG16DMiL0O6eNABITb1P4Axj9mbOjzQv0uifA9M7Rjf1NHht/gwgaKNIspnxfn/m93Dj/tlLH/2MbVf/AKO5Ozo7c6M/Vu2oD/8APVgeL1IPh8uHd2Eylk/wqMY6A/0eyCjpVd4/84VH+TWq/kjsaE/V0rHj8Ybqlj25RZzqm6HU5UluaA2lYO2KtTfB/eChxjtknTUY4/jpTfFr1NtO97RqdqNsVKRUqVOTI+PYjo8phbBPnhK1KGFFrzUg4xkjORkagsXii2qzeHV3o/Rpbz8aPUKxX23HY+0OoSl+YPSVAgHgdwfu0R9B+m/+UVyXHEdrFblU+sRG6i5CZ+GS6wqJN+Kbb8xTYSoFYKCcHg8EfIRrlbm0K9un1Xob8GmVKPULklQnqid8eNipyAN4JG4YVt5PcjnUO3Wbst7qO43b1VYpsqUl6lQXrhpC1R/1aqP5yylTSykvlzekKUcpwnIOTgnqxjJRbyKGnKUdyWCs7AXXo/U6tVOJIdiVd6oMLbmrS0pcRTQkuNunG1BwonOeOPxbPrjYUS5eulg3nTZbv+XTVNg0Ytx2m0/Hz5UeQEuPEj0JYYU64rAPDrY4xpcumPx1KuGj0NNs0mr3EHZCHkmtPuQ6kpTRDYeQAcNpznDZQO5Jwcabmw6VfdsdVDfnUegwY8p1tfmS2nlmJEkPuR44SwDzny0oTuXn0IVt+eeZfI09S8nRL4+pCrQ0Fk2dTbCtaBQqSyGYURGE+61E5Us+5Uokn79I9+khQDOuJaQC4mzoyAT8t89xP/HT+4I451z+/SCKRULlu9jcd7Fu0JggD+tqMoj8dh12RwzmllD12kyY1q0Vrt5cJhGPubSNbfUanI8uBFQBgBlA/wB0akkakoprxfJB8PNzAnA+Ip3P/v4+g7wHxfgen17RP6m75w57+ptlf+LRh4t3mZHQyv04PNfGyXYJZjlxIccCZrKlEAkZACST9gOqP6SdboXQukXtS59Lkv1uq1x+q0qMpxDbUplTEdCVBeTxuSc4BIxp2khVlDrHhOuXXjmti5bQ6r1hVq0aHIoceQ3XZH/KDrbxekkJc35VjYtzgJwQnAxjJ00kDxlzX6SwZVnNxqhs+nSajubSr57cN5I+fPOll8RPVtN7XDdbtQgKp0+bRqcWkpClMvJTKSpJQojkbVAknjPHzGspS9FJewfuxh9+4rLT+o59xObLjd/U9MShciWP1w6VISF+nGEqUrP7qVYIONROmXUafVXay9DtGrWXNobDcqHGkyVmJLK1pbASxkD9/gggZIOTjRvTWVyOptmnbtUaHeKgCcYzMqI/u0PQEpDMeCkEOtWNSG/c58yOdv4LGPv0tWEJ1vimGnOcL2toXyL1Jum27mNXpXT+c1VGn1NfEzJLbqA8cApO7ejdwOP7tMW/dniBmwrTTerzrdrVqY83MYprrXlRvJdcbW24UIRscK28J4UDnPy1UtH2wumkAOpS02K6p5aDwQlCgFKwOfkf5auSd1MqF/39bFvtRUtUVut1hVPktuKCpLS5kl0LdaUAUEKJSPsAPGSBkowXjFL8NJak5eUm/wBG78FvUCFdvSeFEXOlPV5lCZU1mbMMhX0qUqCmyrkNj6uz9wgg9wSvnjaZ+N6g3iGk5Us2pCc+4vzXMfh/PVc9KLvs/pzcFv1qjdWqNRKnS3YzFcptwxJMEIxsbkht0IW28kgHnKQcAnaQDqyPE3UYtY6l3c5GfalQ37gtZtp9lYWhaRFkLBSocEesHj311QZizoA0gIabHskD8tfQjXmPy16dAxZ/FRDRLuejtrTlKqc4DgkHhZxyPY86XeVGkQU/sc1aEkHLLqQR+IGPxH8dMt4m2v8AOOjr/wDAOj/f0ubrDkp8NtNOPrUMBttBWSfuAJOOe2uWXkbLxB9NXbhveVNiraJz9KjlB+3PKf4Aj7tC9xUVt7DVPjy34b5Sy7EgPbW1pK0qPmsk+pO4BXp+aQflokqJk01KorhLsvzyhTbu1BALhKkkEjG1J7d/T2zqKICHHU7UBlSjgKQQAT37djx7aWROg06YxlVPrP0mZ85UYzaZcCVSVNBQbS7UKmSSFcdgnv7jQ1R+nD9p9V7iYcrxlw0KQ2mdVgiIChqXFWENkKVu9DKtoHyx21ZnUOoSp/R+yG9jUV74J4t7G1Oqc+HV5ASEg8qWDuHPBGNLFJvyqh99pKHyGnFNk722AhSTgg4So5BHv8tdD+xhe0szqHatFPUuvVSgVxTFLfccUkQ23XFSfrhG5SwSnG7PpxzoLsSLSLL6lw7klyjNTDUpfw+8NOvEpWBlxRVgZcJI2+/voBk3FXLlV3ZYC1bW3pPmOhXqwTlStv3nGOD21KoXSyuXUmU7Iul2MWgXENQPKZDrI+utJCQSE5BJzgDOpquRttR319V30b5in2pQpUuU0288JD6n1KkKU73J9GQlI2+/vqa11btSDPhxXZFOpNMdqkafNW22gqSWilO8J3KXlLe5IAxoOndB4KnIzz9TM0yGnnWXZ8/6/lnaQc5A9ZCOQOVD79fFjpdVOmlvwbzuLp9CrdkViUQis0xw1CTSg2VJWyY4dQy4c+rzCFDAIBznVJJq0walF1JHaiPJbmMNPsrDjLyQ42tPZSSMgj7wRr7HXKLo14yKfYrDiKBUrmqNV+JWEUWiUoTIDjQI8sLQUsIbUocq24WMY3kcaefpD4qaZe9oQahd1Jk2LWXW9ztPmZeA9RAwpIyCQAraoZAUBk99VYz8eISkqrNzUlhDnlOCnPFC9u7Ki6gDKcjIwScDnSk2J1AkQuq1z096ZTnFUOWYbcSCVvCSkAhxwvAYQe3pPOTjHB0zXiqqz9Kum2VxnlsOiG+QtHy9affjSymKzT3pMmLHjszX+XHyjCl/eRrCXJqixaezblXqdZrlx05p+qyI4jtussBa0s7lK8toqPoO9alFeSrnOTgDQZZdCn0pyqCW78UibIcU1vcUSwwp7e2zz9bYnYnfgE7ft1lBrFTMhEWbGaWlxJUiQwrCcD5FJPf7tGVNZ+kbCxglQ51Lk2UooMLppiW7V6fsuJ3FFLlOYx7vIP8Ai0F1+1oV3UN+lygIylq3oltNp3pXtKcn/SGDg8+3sNWRfZ8miWPnIxQ3Mg/LLjWg1twJeGFdtOeJJoIK1TKJvTpNe05NMp9KtyAYFNiNwW5ECQhMZwIJK1rS4relS1KUs8HlR7639r2XSbPsys0io1htVUq61CWkSESCtlZSVoyfWn6iR6PkMHOrpfpMasyKdEmx0yYiWHZRZWMtqUVpSklPYkBK8Z9zraNUeLTUqTDisx0dylltKB+Q1N3T7KTlGLheH0ULWLPauNbLj0Cq1RliOY7aVxfLSloq3bAXNnpzzwdGa513XFa1IohTEjUSjoS3CjOPIUGQkbQMNpJyBxys/PW7uGsVNLy2KdCZUtIBU69IxsHOMoCSccd+32/LWtotQkw1LRIW3LcfcW4sQkqWApStx3EnPcnn5Yx9uq3Mz2o1LFiz4SFb6o3GaJ/o6fDQ2P7Sir+WrA6I9NY91XfNjvyZUhtqCVlT7pX6vMSBgdh3V2Go1QO9rHyxq1PC/B8p64p+wqB8lhJ9vrk/3acVbB4RWPi16kU6V1ita04LD0+VFYeTVZCSlDMErQh1psknK3FApJQnJQlaFKwFpzXqoLLyCeDraeI3ozcNnTand71EqFTiUeuzazDq1PmRzHejVB1JdalsL+mQ60va2hbQWktoRuwAQkFtG/KbcbH7O9ucQMraUMLT949vtBI+3VTWSY+gqp0BEV3ckAZ0Tw21h9hQGRuGh2NIQ4lJSe+imjvIV5YI9WcjWRoGXUVnzaDZ+xXqTRMY+9bZz+WgxuEtTZPz7aKr3lp+CtRrP1aEgj7RuRrTQlJdQMfPWk+SYPFmxpaVfrR1AGQxFjt5PuS6o/zGt4pndnHbWriqCqpVFJTwh9tkfbtZbz+ZOtoHkpzrMs1FShxnFBDjSVkdtwzqEuGlkp2cDHAHbWznlK3krx2GNRFKCnORwBxpiIM5krQCTwDq8PDlCMex5TxGPiJy1A+4CUj+edUTU39jDo9hnOmW6LQ/gumdEBBBdbU8c/6y1EfljWkcsiTwGEuFHnxnY8phuTHcG1bTyAtCh7EHg6XzrL4LLP6gRW5tqsMWJckVOI8qlMhuMvA4S6yjCf8AaThXvuHGmK+WvAnnnnWxmcxa2/cvR24Bb/USlrpb6ifh6q0N8WWkfvJWOD9uMEZG5KdH1BqiJIacQ6laSMpUhQIIx3BGnhvGy6Ff1AkUa4qZHq1MfxvjyU5GfkpJ7pUPkoEEfI6S3qd4Wbs6HOSa7YC3LotNvc9Iosk5lREAHJQRy4kD5pG73Srk6ycO0WpVyb2+Z+ZdqN5x/m83xn/vE/8ADUWkuqLrA3d3E/z1XF99UoAqtrSQC3CbpyKW+46oFSZG1L2AE90hCuT+WjW1qk3Nk055tSHY7i0rC0nKVDPvqZ8jg1VBvTJqXHZryU5S9NkKHPbDqk/4dSHZG1WB3+/QfQazFbodPUh8SHHGQ75MUF5ZUslfZAOPrfPUap3syy7tW5HiKSeUvu+a9/8AE1uI/wBpSdRTKtBfIkKWsAYA1Cm1KLACxIfbaWB9RSvWT7BI5P8AAaEadUK/exLVvUap18YxvQkstDnsfLPA5/ecGjeieFq/riwqr12FZsVRJUzSmgt8j5gqSR3+1xWr2Nk7kA9yXbHgRlh9CowUnIMlQaVj3CD6z/ZHfTu2lBXS7Xo8NxHluMQ2W1pz2UEAH886qqyfCF08tBSX5UB+5Z24LMisvF0bh8/LGEfiDq6gkDtrSMaIbs/Xy1g76zWasRhAI518pEduSw4y6gLbWkpUlXYgjBH4azWaAKRgeC/pNEm1CQ9bjlSVKhfq9KJ8x11MZjeHMM5P0atyUnePWNoAVjINH1zwkXv0luxqTYExy47akKUDFlKQZcVZB27wvCHE5x6xtI/eSeTrNZpNWAVULwo3xdjLRu25I9Fhj/q+njzVAZ7YTsaT/AK1b1neF7p/aJS4qkmtSUDh6rr88D7m8Bsf2dZrNFIC1YsViHHQzGZbYYQMJbaSEpSPsA4GvrtHGs1mmBmvTrNZoA//2Q==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85" y="228600"/>
            <a:ext cx="315541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9655009"/>
              </p:ext>
            </p:extLst>
          </p:nvPr>
        </p:nvGraphicFramePr>
        <p:xfrm>
          <a:off x="533400" y="533400"/>
          <a:ext cx="81534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6766811"/>
              </p:ext>
            </p:extLst>
          </p:nvPr>
        </p:nvGraphicFramePr>
        <p:xfrm>
          <a:off x="192244" y="304800"/>
          <a:ext cx="8494556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sherwood-scientific.com/flame/410%20Class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4267200"/>
            <a:ext cx="2000817" cy="24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ntech.ie/media/images/pages/thumb-FlowmeterWithAttachment_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4" y="3872621"/>
            <a:ext cx="209375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878328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skscientific.com/images/products/1332928195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3" y="85725"/>
            <a:ext cx="3891324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rweka.com/images/products/hardnesstester/tbh125-startbil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5" r="41248"/>
          <a:stretch/>
        </p:blipFill>
        <p:spPr bwMode="auto">
          <a:xfrm>
            <a:off x="5257800" y="4724400"/>
            <a:ext cx="3733800" cy="2034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lgerian" pitchFamily="82" charset="0"/>
              </a:rPr>
              <a:t>Definition of Industrial Pharmacy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675037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0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0233990"/>
              </p:ext>
            </p:extLst>
          </p:nvPr>
        </p:nvGraphicFramePr>
        <p:xfrm>
          <a:off x="457200" y="457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7010400" y="39624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676400" y="41148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0761506"/>
              </p:ext>
            </p:extLst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5" name="Picture 7" descr="http://www.triadsci.com/pics/3231_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733799" cy="30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www.labindia-analytical.com/theme/labindia/images/products/tablet-disintegr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733799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4284274"/>
              </p:ext>
            </p:extLst>
          </p:nvPr>
        </p:nvGraphicFramePr>
        <p:xfrm>
          <a:off x="2895600" y="76200"/>
          <a:ext cx="6150101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3.imimg.com/data3/DD/FE/MY-4085585/tablet-dissolution-test-apparatus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3" y="152400"/>
            <a:ext cx="268645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equipment that is used to </a:t>
            </a:r>
          </a:p>
          <a:p>
            <a:pPr marL="0" indent="0">
              <a:buNone/>
            </a:pPr>
            <a:r>
              <a:rPr lang="en-US" dirty="0"/>
              <a:t>evaluate the tablet breakdown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A- Dissolution apparatus</a:t>
            </a:r>
          </a:p>
          <a:p>
            <a:pPr marL="0" indent="0">
              <a:buNone/>
            </a:pPr>
            <a:r>
              <a:rPr lang="en-US" dirty="0"/>
              <a:t>B- Hardness tester</a:t>
            </a:r>
          </a:p>
          <a:p>
            <a:pPr marL="0" indent="0">
              <a:buNone/>
            </a:pPr>
            <a:r>
              <a:rPr lang="en-US" dirty="0"/>
              <a:t>C- Disintegration apparatus</a:t>
            </a:r>
          </a:p>
          <a:p>
            <a:pPr marL="0" indent="0">
              <a:buNone/>
            </a:pPr>
            <a:r>
              <a:rPr lang="en-US" dirty="0"/>
              <a:t>E- Flow meter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430089"/>
            <a:ext cx="3209925" cy="49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0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1495070"/>
              </p:ext>
            </p:extLst>
          </p:nvPr>
        </p:nvGraphicFramePr>
        <p:xfrm>
          <a:off x="152400" y="1143000"/>
          <a:ext cx="6400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228600"/>
            <a:ext cx="6172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  <a:latin typeface="Arial Black" pitchFamily="34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: Semi solid dosage form equipment:</a:t>
            </a:r>
          </a:p>
        </p:txBody>
      </p:sp>
      <p:pic>
        <p:nvPicPr>
          <p:cNvPr id="9218" name="Picture 2" descr="http://img.frbiz.com/nimg/19/05/37cddfebfa5bef535d0756724682-0x0-0/cream_high_speed_strong_style_color_b82220_agitator_stro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0793" r="3918" b="21860"/>
          <a:stretch/>
        </p:blipFill>
        <p:spPr bwMode="auto">
          <a:xfrm>
            <a:off x="6560367" y="3117393"/>
            <a:ext cx="2576466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laubrite.com/images/threerollmi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326692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00.i.aliimg.com/img/pb/389/358/367/367358389_26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029200"/>
            <a:ext cx="2562225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9652645"/>
              </p:ext>
            </p:extLst>
          </p:nvPr>
        </p:nvGraphicFramePr>
        <p:xfrm>
          <a:off x="152400" y="990600"/>
          <a:ext cx="5486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28600"/>
            <a:ext cx="6019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3</a:t>
            </a:r>
            <a:r>
              <a:rPr lang="en-US" sz="2800" b="1" baseline="30000" dirty="0">
                <a:solidFill>
                  <a:prstClr val="black"/>
                </a:solidFill>
                <a:latin typeface="Arial Black" pitchFamily="34" charset="0"/>
              </a:rPr>
              <a:t>rd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: Ampoules equipment:</a:t>
            </a:r>
          </a:p>
        </p:txBody>
      </p:sp>
      <p:pic>
        <p:nvPicPr>
          <p:cNvPr id="5" name="Picture 2" descr="http://www.shpmgroup.com/UploadFiles/2009101713537734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8015513"/>
              </p:ext>
            </p:extLst>
          </p:nvPr>
        </p:nvGraphicFramePr>
        <p:xfrm>
          <a:off x="152400" y="1524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http://pimg.tradeindia.com/01604313/b/1/Ampoule-clarity-test-equipmen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china-telecommunications.com/nimg/0f/f2/7a615a4a3fca1c1ef86201447c5f-0x0-0/sterility_test_dev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297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as.co.id/Photo/item/22_1_3-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7431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2954498"/>
              </p:ext>
            </p:extLst>
          </p:nvPr>
        </p:nvGraphicFramePr>
        <p:xfrm>
          <a:off x="762000" y="838200"/>
          <a:ext cx="7848600" cy="57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28596" y="152400"/>
            <a:ext cx="5791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en-US" sz="2800" baseline="300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: Drying equipment:</a:t>
            </a:r>
            <a:endParaRPr lang="en-US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39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anasonic-biomedical.co.uk/Images/MOV_112P%20Laboratory%20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400800" cy="33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eng.thesaurus.rusnano.com/upload/iblock/331/fd%20alpha1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2"/>
            <a:ext cx="415290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pimg.tradeindia.com/01286756/b/1/Tray-Dr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1401"/>
            <a:ext cx="428625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Properties of Dosage Form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1662307"/>
              </p:ext>
            </p:extLst>
          </p:nvPr>
        </p:nvGraphicFramePr>
        <p:xfrm>
          <a:off x="301625" y="15240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4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versity.org/blog/wp-content/uploads/2013/10/bigstock-Thank-You-Phrases-38523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2085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>
                <a:latin typeface="Arial Black" pitchFamily="34" charset="0"/>
              </a:rPr>
              <a:t>Requirements to Formulate Dosage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4727" y="1518998"/>
            <a:ext cx="5943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haroni" pitchFamily="2" charset="-79"/>
                <a:cs typeface="Aharoni" pitchFamily="2" charset="-79"/>
              </a:rPr>
              <a:t>Physicochemical properties of active ingredient and additives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9582" y="2473105"/>
            <a:ext cx="1831818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38731" y="2473105"/>
            <a:ext cx="1400269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8600" y="3387505"/>
            <a:ext cx="3962400" cy="2784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97582" y="3387505"/>
            <a:ext cx="3889218" cy="3089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6184" y="3811844"/>
            <a:ext cx="329621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Arial Black" pitchFamily="34" charset="0"/>
              </a:rPr>
              <a:t>Physical properties</a:t>
            </a:r>
          </a:p>
          <a:p>
            <a:pPr algn="ctr"/>
            <a:r>
              <a:rPr lang="en-US" sz="2000" i="1" dirty="0">
                <a:latin typeface="Arial Black" pitchFamily="34" charset="0"/>
              </a:rPr>
              <a:t>Appearance, Texture, </a:t>
            </a:r>
          </a:p>
          <a:p>
            <a:pPr algn="ctr"/>
            <a:r>
              <a:rPr lang="en-US" sz="2000" i="1" dirty="0">
                <a:latin typeface="Arial Black" pitchFamily="34" charset="0"/>
              </a:rPr>
              <a:t>Color, Odor, Taste, Melting point, Boiling point, Density, Solubility.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57800" y="3796871"/>
            <a:ext cx="3198041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Arial Black" pitchFamily="34" charset="0"/>
              </a:rPr>
              <a:t>Chemical properties</a:t>
            </a:r>
          </a:p>
          <a:p>
            <a:pPr algn="ctr"/>
            <a:r>
              <a:rPr lang="en-US" sz="2000" i="1" dirty="0">
                <a:latin typeface="Arial Black" pitchFamily="34" charset="0"/>
              </a:rPr>
              <a:t>Oxidation, Decomposition, Crystal structure, Toxicity, Thermodynamic properties</a:t>
            </a:r>
          </a:p>
        </p:txBody>
      </p:sp>
    </p:spTree>
    <p:extLst>
      <p:ext uri="{BB962C8B-B14F-4D97-AF65-F5344CB8AC3E}">
        <p14:creationId xmlns:p14="http://schemas.microsoft.com/office/powerpoint/2010/main" val="68005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rial Black" pitchFamily="34" charset="0"/>
              </a:rPr>
              <a:t>Department of Drug Industry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46681285"/>
              </p:ext>
            </p:extLst>
          </p:nvPr>
        </p:nvGraphicFramePr>
        <p:xfrm>
          <a:off x="152400" y="1752600"/>
          <a:ext cx="6629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-762000" y="1213008"/>
            <a:ext cx="944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1650" lvl="3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Research and development department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6400800" y="1674672"/>
            <a:ext cx="2590800" cy="503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14301"/>
      </p:ext>
    </p:extLst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2-</a:t>
            </a:r>
            <a:r>
              <a:rPr lang="en-US" sz="3200" dirty="0">
                <a:latin typeface="Arial Black" pitchFamily="34" charset="0"/>
              </a:rPr>
              <a:t>	</a:t>
            </a:r>
            <a:r>
              <a:rPr lang="en-US" sz="3200" b="1" dirty="0">
                <a:latin typeface="Arial Black" pitchFamily="34" charset="0"/>
              </a:rPr>
              <a:t>Production department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0421898"/>
              </p:ext>
            </p:extLst>
          </p:nvPr>
        </p:nvGraphicFramePr>
        <p:xfrm>
          <a:off x="152400" y="1295400"/>
          <a:ext cx="6553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bionews-tx.com/wp-content/uploads/2014/08/shutterstock_1677534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447800"/>
            <a:ext cx="21336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itchFamily="34" charset="0"/>
              </a:rPr>
              <a:t>3-	Quality control department:</a:t>
            </a:r>
            <a:br>
              <a:rPr lang="en-US" sz="3200" b="1" dirty="0">
                <a:latin typeface="Arial Black" pitchFamily="34" charset="0"/>
              </a:rPr>
            </a:br>
            <a:endParaRPr lang="en-US" sz="3200" b="1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0488511"/>
              </p:ext>
            </p:extLst>
          </p:nvPr>
        </p:nvGraphicFramePr>
        <p:xfrm>
          <a:off x="-533400" y="990600"/>
          <a:ext cx="6705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learnpharmaceutical.ca/wp-content/uploads/2012/05/Quality-Control-L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3528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>
                <a:latin typeface="Arial Black" pitchFamily="34" charset="0"/>
              </a:rPr>
              <a:t>4- Marketing department:</a:t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9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Responsible for marketing of drugs to pharmacies and hospitals.</a:t>
            </a: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9707" y="3352798"/>
            <a:ext cx="698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latin typeface="Arial Black" pitchFamily="34" charset="0"/>
              </a:rPr>
              <a:t>5- Non-laboratory department: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239" y="4495800"/>
            <a:ext cx="81534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Responsible for finding markets for dispense, management, accounting and personnel.</a:t>
            </a:r>
          </a:p>
        </p:txBody>
      </p:sp>
    </p:spTree>
    <p:extLst>
      <p:ext uri="{BB962C8B-B14F-4D97-AF65-F5344CB8AC3E}">
        <p14:creationId xmlns:p14="http://schemas.microsoft.com/office/powerpoint/2010/main" val="405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 Black" pitchFamily="34" charset="0"/>
              </a:rPr>
              <a:t>Drug Factories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716156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0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11354</TotalTime>
  <Words>988</Words>
  <Application>Microsoft Office PowerPoint</Application>
  <PresentationFormat>On-screen Show (4:3)</PresentationFormat>
  <Paragraphs>132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Aharoni</vt:lpstr>
      <vt:lpstr>Algerian</vt:lpstr>
      <vt:lpstr>Arial Black</vt:lpstr>
      <vt:lpstr>Georgia</vt:lpstr>
      <vt:lpstr>Times New Roman</vt:lpstr>
      <vt:lpstr>Wingdings</vt:lpstr>
      <vt:lpstr>Wingdings 2</vt:lpstr>
      <vt:lpstr>Civic</vt:lpstr>
      <vt:lpstr>INTRODUCTION TO INDUSTRIAL PHARMACY</vt:lpstr>
      <vt:lpstr>Definition of Industrial Pharmacy</vt:lpstr>
      <vt:lpstr>Properties of Dosage Form</vt:lpstr>
      <vt:lpstr>Requirements to Formulate Dosage Form</vt:lpstr>
      <vt:lpstr>Department of Drug Industry</vt:lpstr>
      <vt:lpstr>2- Production department</vt:lpstr>
      <vt:lpstr>3- Quality control department: </vt:lpstr>
      <vt:lpstr>4- Marketing department: </vt:lpstr>
      <vt:lpstr>Drug Factories Requirements</vt:lpstr>
      <vt:lpstr>Equipments used in laboratory 1st: tablet Equipments</vt:lpstr>
      <vt:lpstr>2- Mixers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industrial pharmacy</dc:title>
  <dc:creator>anas alhamdany</dc:creator>
  <cp:lastModifiedBy>anas alhamdany</cp:lastModifiedBy>
  <cp:revision>77</cp:revision>
  <dcterms:created xsi:type="dcterms:W3CDTF">2006-08-16T00:00:00Z</dcterms:created>
  <dcterms:modified xsi:type="dcterms:W3CDTF">2021-09-10T12:13:20Z</dcterms:modified>
</cp:coreProperties>
</file>