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70" r:id="rId4"/>
    <p:sldId id="258" r:id="rId5"/>
    <p:sldId id="259" r:id="rId6"/>
    <p:sldId id="260" r:id="rId7"/>
    <p:sldId id="261" r:id="rId8"/>
    <p:sldId id="262" r:id="rId9"/>
    <p:sldId id="263" r:id="rId10"/>
    <p:sldId id="264" r:id="rId11"/>
    <p:sldId id="275" r:id="rId12"/>
    <p:sldId id="276" r:id="rId13"/>
    <p:sldId id="265" r:id="rId14"/>
    <p:sldId id="266" r:id="rId15"/>
    <p:sldId id="267" r:id="rId16"/>
    <p:sldId id="272" r:id="rId17"/>
    <p:sldId id="273" r:id="rId18"/>
    <p:sldId id="277" r:id="rId19"/>
    <p:sldId id="278" r:id="rId20"/>
    <p:sldId id="274" r:id="rId2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2F722F-7B37-44DC-B951-63246ADF70E9}" type="doc">
      <dgm:prSet loTypeId="urn:microsoft.com/office/officeart/2008/layout/PictureAccentList" loCatId="list" qsTypeId="urn:microsoft.com/office/officeart/2005/8/quickstyle/simple3" qsCatId="simple" csTypeId="urn:microsoft.com/office/officeart/2005/8/colors/colorful1" csCatId="colorful" phldr="1"/>
      <dgm:spPr/>
      <dgm:t>
        <a:bodyPr/>
        <a:lstStyle/>
        <a:p>
          <a:endParaRPr lang="en-GB"/>
        </a:p>
      </dgm:t>
    </dgm:pt>
    <dgm:pt modelId="{1CBF659D-B209-4CEC-A207-DC88D3DDD86A}">
      <dgm:prSet phldrT="[Text]"/>
      <dgm:spPr/>
      <dgm:t>
        <a:bodyPr/>
        <a:lstStyle/>
        <a:p>
          <a:r>
            <a:rPr lang="en-US" b="1" dirty="0"/>
            <a:t>Depending upon relationship between shear rate and the applied shear stress, the fluids may be divided into:</a:t>
          </a:r>
          <a:endParaRPr lang="en-GB" dirty="0"/>
        </a:p>
      </dgm:t>
    </dgm:pt>
    <dgm:pt modelId="{A38F2444-B0AF-4E8E-811E-B99F231F5B67}" type="parTrans" cxnId="{201308D8-6013-4616-AA01-B8EEE38A9D86}">
      <dgm:prSet/>
      <dgm:spPr/>
      <dgm:t>
        <a:bodyPr/>
        <a:lstStyle/>
        <a:p>
          <a:endParaRPr lang="en-GB"/>
        </a:p>
      </dgm:t>
    </dgm:pt>
    <dgm:pt modelId="{173FEB63-89AC-4E98-9597-BF87D3989B94}" type="sibTrans" cxnId="{201308D8-6013-4616-AA01-B8EEE38A9D86}">
      <dgm:prSet/>
      <dgm:spPr/>
      <dgm:t>
        <a:bodyPr/>
        <a:lstStyle/>
        <a:p>
          <a:endParaRPr lang="en-GB"/>
        </a:p>
      </dgm:t>
    </dgm:pt>
    <dgm:pt modelId="{6C12DC5C-12D2-44E3-94CF-C8026C050EED}">
      <dgm:prSet phldrT="[Text]"/>
      <dgm:spPr/>
      <dgm:t>
        <a:bodyPr/>
        <a:lstStyle/>
        <a:p>
          <a:r>
            <a:rPr lang="en-US" b="1" dirty="0"/>
            <a:t>Newtonian Fluids</a:t>
          </a:r>
          <a:endParaRPr lang="en-GB" dirty="0"/>
        </a:p>
      </dgm:t>
    </dgm:pt>
    <dgm:pt modelId="{0B79D79A-886F-4468-B884-41AB22060BAB}" type="parTrans" cxnId="{62753F0C-4C8F-483C-B78C-2BE5AF98E83A}">
      <dgm:prSet/>
      <dgm:spPr/>
      <dgm:t>
        <a:bodyPr/>
        <a:lstStyle/>
        <a:p>
          <a:endParaRPr lang="en-GB"/>
        </a:p>
      </dgm:t>
    </dgm:pt>
    <dgm:pt modelId="{ECB604E6-259F-4A06-9AE0-3EA003A421D2}" type="sibTrans" cxnId="{62753F0C-4C8F-483C-B78C-2BE5AF98E83A}">
      <dgm:prSet/>
      <dgm:spPr/>
      <dgm:t>
        <a:bodyPr/>
        <a:lstStyle/>
        <a:p>
          <a:endParaRPr lang="en-GB"/>
        </a:p>
      </dgm:t>
    </dgm:pt>
    <dgm:pt modelId="{F0BEA6FA-5BE5-4750-B867-D2BD579041DC}">
      <dgm:prSet phldrT="[Text]"/>
      <dgm:spPr/>
      <dgm:t>
        <a:bodyPr/>
        <a:lstStyle/>
        <a:p>
          <a:r>
            <a:rPr lang="en-US" b="1" dirty="0"/>
            <a:t>Non-Newtonian Fluids</a:t>
          </a:r>
          <a:endParaRPr lang="en-GB" dirty="0"/>
        </a:p>
      </dgm:t>
    </dgm:pt>
    <dgm:pt modelId="{86BD966F-4D94-45BC-BE8E-F89566AF8D7E}" type="parTrans" cxnId="{3B0FBEF8-2257-4433-A9F1-41F9A697362C}">
      <dgm:prSet/>
      <dgm:spPr/>
      <dgm:t>
        <a:bodyPr/>
        <a:lstStyle/>
        <a:p>
          <a:endParaRPr lang="en-GB"/>
        </a:p>
      </dgm:t>
    </dgm:pt>
    <dgm:pt modelId="{F7A67F94-318E-4B6D-B69D-449438E82F0D}" type="sibTrans" cxnId="{3B0FBEF8-2257-4433-A9F1-41F9A697362C}">
      <dgm:prSet/>
      <dgm:spPr/>
      <dgm:t>
        <a:bodyPr/>
        <a:lstStyle/>
        <a:p>
          <a:endParaRPr lang="en-GB"/>
        </a:p>
      </dgm:t>
    </dgm:pt>
    <dgm:pt modelId="{A9CABF57-50ED-4F1A-B964-83A08EE7A38E}" type="pres">
      <dgm:prSet presAssocID="{A42F722F-7B37-44DC-B951-63246ADF70E9}" presName="layout" presStyleCnt="0">
        <dgm:presLayoutVars>
          <dgm:chMax/>
          <dgm:chPref/>
          <dgm:dir/>
          <dgm:animOne val="branch"/>
          <dgm:animLvl val="lvl"/>
          <dgm:resizeHandles/>
        </dgm:presLayoutVars>
      </dgm:prSet>
      <dgm:spPr/>
    </dgm:pt>
    <dgm:pt modelId="{B33CE4DB-4451-4B51-99E3-10EE549DD2A4}" type="pres">
      <dgm:prSet presAssocID="{1CBF659D-B209-4CEC-A207-DC88D3DDD86A}" presName="root" presStyleCnt="0">
        <dgm:presLayoutVars>
          <dgm:chMax/>
          <dgm:chPref val="4"/>
        </dgm:presLayoutVars>
      </dgm:prSet>
      <dgm:spPr/>
    </dgm:pt>
    <dgm:pt modelId="{B13C6590-DEB6-4DE2-A5E9-7F9419A63BE6}" type="pres">
      <dgm:prSet presAssocID="{1CBF659D-B209-4CEC-A207-DC88D3DDD86A}" presName="rootComposite" presStyleCnt="0">
        <dgm:presLayoutVars/>
      </dgm:prSet>
      <dgm:spPr/>
    </dgm:pt>
    <dgm:pt modelId="{01BBF0FD-9040-4497-9165-25C6CFC33369}" type="pres">
      <dgm:prSet presAssocID="{1CBF659D-B209-4CEC-A207-DC88D3DDD86A}" presName="rootText" presStyleLbl="node0" presStyleIdx="0" presStyleCnt="1" custScaleX="96104" custScaleY="63524" custLinFactNeighborX="-394" custLinFactNeighborY="-8379">
        <dgm:presLayoutVars>
          <dgm:chMax/>
          <dgm:chPref val="4"/>
        </dgm:presLayoutVars>
      </dgm:prSet>
      <dgm:spPr/>
    </dgm:pt>
    <dgm:pt modelId="{8CEDCF84-A755-45B5-A8CB-838C13D30A27}" type="pres">
      <dgm:prSet presAssocID="{1CBF659D-B209-4CEC-A207-DC88D3DDD86A}" presName="childShape" presStyleCnt="0">
        <dgm:presLayoutVars>
          <dgm:chMax val="0"/>
          <dgm:chPref val="0"/>
        </dgm:presLayoutVars>
      </dgm:prSet>
      <dgm:spPr/>
    </dgm:pt>
    <dgm:pt modelId="{7BC7D0DF-0817-47AE-916E-F406F065B64A}" type="pres">
      <dgm:prSet presAssocID="{6C12DC5C-12D2-44E3-94CF-C8026C050EED}" presName="childComposite" presStyleCnt="0">
        <dgm:presLayoutVars>
          <dgm:chMax val="0"/>
          <dgm:chPref val="0"/>
        </dgm:presLayoutVars>
      </dgm:prSet>
      <dgm:spPr/>
    </dgm:pt>
    <dgm:pt modelId="{41E2C7E4-7595-4628-9770-B22BB7ED0F28}" type="pres">
      <dgm:prSet presAssocID="{6C12DC5C-12D2-44E3-94CF-C8026C050EED}" presName="Image" presStyleLbl="node1" presStyleIdx="0" presStyleCnt="2" custScaleX="205383" custScaleY="139656" custLinFactNeighborX="345" custLinFactNeighborY="-21551"/>
      <dgm:spPr>
        <a:blipFill rotWithShape="1">
          <a:blip xmlns:r="http://schemas.openxmlformats.org/officeDocument/2006/relationships" r:embed="rId1"/>
          <a:stretch>
            <a:fillRect/>
          </a:stretch>
        </a:blipFill>
      </dgm:spPr>
    </dgm:pt>
    <dgm:pt modelId="{155CEA41-688F-458B-8040-9F845FCF60BF}" type="pres">
      <dgm:prSet presAssocID="{6C12DC5C-12D2-44E3-94CF-C8026C050EED}" presName="childText" presStyleLbl="lnNode1" presStyleIdx="0" presStyleCnt="2" custScaleX="75513" custScaleY="58089" custLinFactNeighborX="-1385" custLinFactNeighborY="-62334">
        <dgm:presLayoutVars>
          <dgm:chMax val="0"/>
          <dgm:chPref val="0"/>
          <dgm:bulletEnabled val="1"/>
        </dgm:presLayoutVars>
      </dgm:prSet>
      <dgm:spPr/>
    </dgm:pt>
    <dgm:pt modelId="{3760A3AC-8528-4C85-8DF5-267F6C8BD913}" type="pres">
      <dgm:prSet presAssocID="{F0BEA6FA-5BE5-4750-B867-D2BD579041DC}" presName="childComposite" presStyleCnt="0">
        <dgm:presLayoutVars>
          <dgm:chMax val="0"/>
          <dgm:chPref val="0"/>
        </dgm:presLayoutVars>
      </dgm:prSet>
      <dgm:spPr/>
    </dgm:pt>
    <dgm:pt modelId="{53D5A32A-D6D4-4F7C-992B-4073CE12B6AB}" type="pres">
      <dgm:prSet presAssocID="{F0BEA6FA-5BE5-4750-B867-D2BD579041DC}" presName="Image" presStyleLbl="node1" presStyleIdx="1" presStyleCnt="2" custScaleX="207555" custScaleY="133419" custLinFactNeighborX="-286" custLinFactNeighborY="-24134"/>
      <dgm:spPr>
        <a:blipFill rotWithShape="1">
          <a:blip xmlns:r="http://schemas.openxmlformats.org/officeDocument/2006/relationships" r:embed="rId2"/>
          <a:srcRect/>
          <a:stretch>
            <a:fillRect t="-8000" b="-8000"/>
          </a:stretch>
        </a:blipFill>
      </dgm:spPr>
    </dgm:pt>
    <dgm:pt modelId="{575E6811-0347-41ED-9105-E243D155FA71}" type="pres">
      <dgm:prSet presAssocID="{F0BEA6FA-5BE5-4750-B867-D2BD579041DC}" presName="childText" presStyleLbl="lnNode1" presStyleIdx="1" presStyleCnt="2" custScaleX="75911" custScaleY="50665" custLinFactNeighborX="-928" custLinFactNeighborY="-62796">
        <dgm:presLayoutVars>
          <dgm:chMax val="0"/>
          <dgm:chPref val="0"/>
          <dgm:bulletEnabled val="1"/>
        </dgm:presLayoutVars>
      </dgm:prSet>
      <dgm:spPr/>
    </dgm:pt>
  </dgm:ptLst>
  <dgm:cxnLst>
    <dgm:cxn modelId="{62753F0C-4C8F-483C-B78C-2BE5AF98E83A}" srcId="{1CBF659D-B209-4CEC-A207-DC88D3DDD86A}" destId="{6C12DC5C-12D2-44E3-94CF-C8026C050EED}" srcOrd="0" destOrd="0" parTransId="{0B79D79A-886F-4468-B884-41AB22060BAB}" sibTransId="{ECB604E6-259F-4A06-9AE0-3EA003A421D2}"/>
    <dgm:cxn modelId="{BEB7DB29-9F8C-4FE6-9427-8ADDFF4A7DA1}" type="presOf" srcId="{6C12DC5C-12D2-44E3-94CF-C8026C050EED}" destId="{155CEA41-688F-458B-8040-9F845FCF60BF}" srcOrd="0" destOrd="0" presId="urn:microsoft.com/office/officeart/2008/layout/PictureAccentList"/>
    <dgm:cxn modelId="{3E9BD44F-8CA4-4C42-A364-5D5119A684CC}" type="presOf" srcId="{1CBF659D-B209-4CEC-A207-DC88D3DDD86A}" destId="{01BBF0FD-9040-4497-9165-25C6CFC33369}" srcOrd="0" destOrd="0" presId="urn:microsoft.com/office/officeart/2008/layout/PictureAccentList"/>
    <dgm:cxn modelId="{EA7DF54F-F54F-4E67-8375-A39470730119}" type="presOf" srcId="{A42F722F-7B37-44DC-B951-63246ADF70E9}" destId="{A9CABF57-50ED-4F1A-B964-83A08EE7A38E}" srcOrd="0" destOrd="0" presId="urn:microsoft.com/office/officeart/2008/layout/PictureAccentList"/>
    <dgm:cxn modelId="{27FCF9D7-C725-4094-97D9-354754B44933}" type="presOf" srcId="{F0BEA6FA-5BE5-4750-B867-D2BD579041DC}" destId="{575E6811-0347-41ED-9105-E243D155FA71}" srcOrd="0" destOrd="0" presId="urn:microsoft.com/office/officeart/2008/layout/PictureAccentList"/>
    <dgm:cxn modelId="{201308D8-6013-4616-AA01-B8EEE38A9D86}" srcId="{A42F722F-7B37-44DC-B951-63246ADF70E9}" destId="{1CBF659D-B209-4CEC-A207-DC88D3DDD86A}" srcOrd="0" destOrd="0" parTransId="{A38F2444-B0AF-4E8E-811E-B99F231F5B67}" sibTransId="{173FEB63-89AC-4E98-9597-BF87D3989B94}"/>
    <dgm:cxn modelId="{3B0FBEF8-2257-4433-A9F1-41F9A697362C}" srcId="{1CBF659D-B209-4CEC-A207-DC88D3DDD86A}" destId="{F0BEA6FA-5BE5-4750-B867-D2BD579041DC}" srcOrd="1" destOrd="0" parTransId="{86BD966F-4D94-45BC-BE8E-F89566AF8D7E}" sibTransId="{F7A67F94-318E-4B6D-B69D-449438E82F0D}"/>
    <dgm:cxn modelId="{0496AE5D-7FB1-4B19-BE43-99268EDEB2DC}" type="presParOf" srcId="{A9CABF57-50ED-4F1A-B964-83A08EE7A38E}" destId="{B33CE4DB-4451-4B51-99E3-10EE549DD2A4}" srcOrd="0" destOrd="0" presId="urn:microsoft.com/office/officeart/2008/layout/PictureAccentList"/>
    <dgm:cxn modelId="{73ADB0EB-9CB8-42F8-96FF-A15629FB6DC5}" type="presParOf" srcId="{B33CE4DB-4451-4B51-99E3-10EE549DD2A4}" destId="{B13C6590-DEB6-4DE2-A5E9-7F9419A63BE6}" srcOrd="0" destOrd="0" presId="urn:microsoft.com/office/officeart/2008/layout/PictureAccentList"/>
    <dgm:cxn modelId="{7C313CEC-2CE3-4CA3-8B6D-148FF57CF563}" type="presParOf" srcId="{B13C6590-DEB6-4DE2-A5E9-7F9419A63BE6}" destId="{01BBF0FD-9040-4497-9165-25C6CFC33369}" srcOrd="0" destOrd="0" presId="urn:microsoft.com/office/officeart/2008/layout/PictureAccentList"/>
    <dgm:cxn modelId="{B00531D3-1986-4ABC-A1DB-ADA3318C778E}" type="presParOf" srcId="{B33CE4DB-4451-4B51-99E3-10EE549DD2A4}" destId="{8CEDCF84-A755-45B5-A8CB-838C13D30A27}" srcOrd="1" destOrd="0" presId="urn:microsoft.com/office/officeart/2008/layout/PictureAccentList"/>
    <dgm:cxn modelId="{713F0720-AC88-48BC-89A8-AC9285866A19}" type="presParOf" srcId="{8CEDCF84-A755-45B5-A8CB-838C13D30A27}" destId="{7BC7D0DF-0817-47AE-916E-F406F065B64A}" srcOrd="0" destOrd="0" presId="urn:microsoft.com/office/officeart/2008/layout/PictureAccentList"/>
    <dgm:cxn modelId="{8A6EBB69-9498-4D45-B833-AF0A370F6E9A}" type="presParOf" srcId="{7BC7D0DF-0817-47AE-916E-F406F065B64A}" destId="{41E2C7E4-7595-4628-9770-B22BB7ED0F28}" srcOrd="0" destOrd="0" presId="urn:microsoft.com/office/officeart/2008/layout/PictureAccentList"/>
    <dgm:cxn modelId="{A08D0ACF-94A1-4612-AAD0-96FEEDECB3BB}" type="presParOf" srcId="{7BC7D0DF-0817-47AE-916E-F406F065B64A}" destId="{155CEA41-688F-458B-8040-9F845FCF60BF}" srcOrd="1" destOrd="0" presId="urn:microsoft.com/office/officeart/2008/layout/PictureAccentList"/>
    <dgm:cxn modelId="{C3AEBF3A-D237-4F7D-ADB3-DDE825BB4B83}" type="presParOf" srcId="{8CEDCF84-A755-45B5-A8CB-838C13D30A27}" destId="{3760A3AC-8528-4C85-8DF5-267F6C8BD913}" srcOrd="1" destOrd="0" presId="urn:microsoft.com/office/officeart/2008/layout/PictureAccentList"/>
    <dgm:cxn modelId="{F6B4B1A7-B3CC-4927-8BE5-81408D2F2633}" type="presParOf" srcId="{3760A3AC-8528-4C85-8DF5-267F6C8BD913}" destId="{53D5A32A-D6D4-4F7C-992B-4073CE12B6AB}" srcOrd="0" destOrd="0" presId="urn:microsoft.com/office/officeart/2008/layout/PictureAccentList"/>
    <dgm:cxn modelId="{64CC6E58-C9D7-46E3-8E0F-615A4396D503}" type="presParOf" srcId="{3760A3AC-8528-4C85-8DF5-267F6C8BD913}" destId="{575E6811-0347-41ED-9105-E243D155FA71}"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06D2A04-D55B-462A-B8E4-FB7EDD876CE3}" type="doc">
      <dgm:prSet loTypeId="urn:microsoft.com/office/officeart/2005/8/layout/target3" loCatId="list" qsTypeId="urn:microsoft.com/office/officeart/2005/8/quickstyle/simple2" qsCatId="simple" csTypeId="urn:microsoft.com/office/officeart/2005/8/colors/colorful5" csCatId="colorful" phldr="1"/>
      <dgm:spPr/>
      <dgm:t>
        <a:bodyPr/>
        <a:lstStyle/>
        <a:p>
          <a:endParaRPr lang="en-GB"/>
        </a:p>
      </dgm:t>
    </dgm:pt>
    <dgm:pt modelId="{24806E92-3878-4657-82AE-784A5248F56D}">
      <dgm:prSet phldrT="[Text]"/>
      <dgm:spPr/>
      <dgm:t>
        <a:bodyPr/>
        <a:lstStyle/>
        <a:p>
          <a:r>
            <a:rPr lang="en-US" dirty="0"/>
            <a:t>Propellers</a:t>
          </a:r>
          <a:endParaRPr lang="en-GB" dirty="0"/>
        </a:p>
      </dgm:t>
    </dgm:pt>
    <dgm:pt modelId="{E67D56A2-8790-4BF9-94E2-D7C45DDE13C3}" type="parTrans" cxnId="{78F5FB5E-7519-4846-B19D-0C8938B779D3}">
      <dgm:prSet/>
      <dgm:spPr/>
      <dgm:t>
        <a:bodyPr/>
        <a:lstStyle/>
        <a:p>
          <a:endParaRPr lang="en-GB"/>
        </a:p>
      </dgm:t>
    </dgm:pt>
    <dgm:pt modelId="{E6047E66-9245-4F69-AE39-E200374F6887}" type="sibTrans" cxnId="{78F5FB5E-7519-4846-B19D-0C8938B779D3}">
      <dgm:prSet/>
      <dgm:spPr/>
      <dgm:t>
        <a:bodyPr/>
        <a:lstStyle/>
        <a:p>
          <a:endParaRPr lang="en-GB"/>
        </a:p>
      </dgm:t>
    </dgm:pt>
    <dgm:pt modelId="{4DAF394A-133D-4AF1-825A-F01743F043D5}">
      <dgm:prSet phldrT="[Text]"/>
      <dgm:spPr/>
      <dgm:t>
        <a:bodyPr/>
        <a:lstStyle/>
        <a:p>
          <a:pPr algn="just"/>
          <a:r>
            <a:rPr lang="en-US" b="1" dirty="0">
              <a:latin typeface="Aharoni" pitchFamily="2" charset="-79"/>
              <a:cs typeface="Aharoni" pitchFamily="2" charset="-79"/>
            </a:rPr>
            <a:t>Produce flow parallel to their </a:t>
          </a:r>
          <a:r>
            <a:rPr lang="en-US" b="1" dirty="0">
              <a:solidFill>
                <a:schemeClr val="accent1"/>
              </a:solidFill>
              <a:latin typeface="Aharoni" pitchFamily="2" charset="-79"/>
              <a:cs typeface="Aharoni" pitchFamily="2" charset="-79"/>
            </a:rPr>
            <a:t>axis</a:t>
          </a:r>
          <a:r>
            <a:rPr lang="en-US" b="1" dirty="0">
              <a:latin typeface="Aharoni" pitchFamily="2" charset="-79"/>
              <a:cs typeface="Aharoni" pitchFamily="2" charset="-79"/>
            </a:rPr>
            <a:t>.</a:t>
          </a:r>
          <a:endParaRPr lang="en-GB" dirty="0">
            <a:latin typeface="Aharoni" pitchFamily="2" charset="-79"/>
            <a:cs typeface="Aharoni" pitchFamily="2" charset="-79"/>
          </a:endParaRPr>
        </a:p>
      </dgm:t>
    </dgm:pt>
    <dgm:pt modelId="{F1D81825-06E4-47AE-B0D6-A0A9750B9753}" type="parTrans" cxnId="{D60FC413-0997-4F83-8481-1D4AF1C574B4}">
      <dgm:prSet/>
      <dgm:spPr/>
      <dgm:t>
        <a:bodyPr/>
        <a:lstStyle/>
        <a:p>
          <a:endParaRPr lang="en-GB"/>
        </a:p>
      </dgm:t>
    </dgm:pt>
    <dgm:pt modelId="{03D5D6A9-541E-4245-B6D0-C6C0336C3F21}" type="sibTrans" cxnId="{D60FC413-0997-4F83-8481-1D4AF1C574B4}">
      <dgm:prSet/>
      <dgm:spPr/>
      <dgm:t>
        <a:bodyPr/>
        <a:lstStyle/>
        <a:p>
          <a:endParaRPr lang="en-GB"/>
        </a:p>
      </dgm:t>
    </dgm:pt>
    <dgm:pt modelId="{87F86E65-2E08-4255-8911-8C1116CF4376}">
      <dgm:prSet phldrT="[Text]"/>
      <dgm:spPr/>
      <dgm:t>
        <a:bodyPr/>
        <a:lstStyle/>
        <a:p>
          <a:r>
            <a:rPr lang="en-US" dirty="0"/>
            <a:t>Turbine</a:t>
          </a:r>
          <a:endParaRPr lang="en-GB" dirty="0"/>
        </a:p>
      </dgm:t>
    </dgm:pt>
    <dgm:pt modelId="{947B73E1-8974-40B6-A9C0-1E4788CFDEFF}" type="parTrans" cxnId="{00D913EF-2FC4-42D1-9D1D-24D204A06F9C}">
      <dgm:prSet/>
      <dgm:spPr/>
      <dgm:t>
        <a:bodyPr/>
        <a:lstStyle/>
        <a:p>
          <a:endParaRPr lang="en-GB"/>
        </a:p>
      </dgm:t>
    </dgm:pt>
    <dgm:pt modelId="{824DC7CA-70F0-47AF-9B27-442E742CACDD}" type="sibTrans" cxnId="{00D913EF-2FC4-42D1-9D1D-24D204A06F9C}">
      <dgm:prSet/>
      <dgm:spPr/>
      <dgm:t>
        <a:bodyPr/>
        <a:lstStyle/>
        <a:p>
          <a:endParaRPr lang="en-GB"/>
        </a:p>
      </dgm:t>
    </dgm:pt>
    <dgm:pt modelId="{4186EF02-A8DB-47DC-8436-8E9A707A87CB}">
      <dgm:prSet phldrT="[Text]"/>
      <dgm:spPr/>
      <dgm:t>
        <a:bodyPr/>
        <a:lstStyle/>
        <a:p>
          <a:pPr algn="just"/>
          <a:r>
            <a:rPr lang="en-US" b="1" dirty="0">
              <a:latin typeface="Aharoni" pitchFamily="2" charset="-79"/>
              <a:cs typeface="Aharoni" pitchFamily="2" charset="-79"/>
            </a:rPr>
            <a:t>Produce </a:t>
          </a:r>
          <a:r>
            <a:rPr lang="en-US" b="1" dirty="0">
              <a:solidFill>
                <a:schemeClr val="accent1"/>
              </a:solidFill>
              <a:latin typeface="Aharoni" pitchFamily="2" charset="-79"/>
              <a:cs typeface="Aharoni" pitchFamily="2" charset="-79"/>
            </a:rPr>
            <a:t>axial or tangential</a:t>
          </a:r>
          <a:r>
            <a:rPr lang="en-US" b="1" dirty="0">
              <a:latin typeface="Aharoni" pitchFamily="2" charset="-79"/>
              <a:cs typeface="Aharoni" pitchFamily="2" charset="-79"/>
            </a:rPr>
            <a:t> flow or </a:t>
          </a:r>
          <a:r>
            <a:rPr lang="en-US" b="1" dirty="0">
              <a:solidFill>
                <a:schemeClr val="accent1"/>
              </a:solidFill>
              <a:latin typeface="Aharoni" pitchFamily="2" charset="-79"/>
              <a:cs typeface="Aharoni" pitchFamily="2" charset="-79"/>
            </a:rPr>
            <a:t>combination</a:t>
          </a:r>
          <a:endParaRPr lang="en-GB" dirty="0">
            <a:solidFill>
              <a:schemeClr val="accent1"/>
            </a:solidFill>
            <a:latin typeface="Aharoni" pitchFamily="2" charset="-79"/>
            <a:cs typeface="Aharoni" pitchFamily="2" charset="-79"/>
          </a:endParaRPr>
        </a:p>
      </dgm:t>
    </dgm:pt>
    <dgm:pt modelId="{5BA06E2D-583E-4BAF-8EC9-F67544FF86EC}" type="parTrans" cxnId="{6FD4FA2E-CF60-488C-AF7A-7A13CF120148}">
      <dgm:prSet/>
      <dgm:spPr/>
      <dgm:t>
        <a:bodyPr/>
        <a:lstStyle/>
        <a:p>
          <a:endParaRPr lang="en-GB"/>
        </a:p>
      </dgm:t>
    </dgm:pt>
    <dgm:pt modelId="{8E954A78-852A-4B6A-923A-61A7B6C715E5}" type="sibTrans" cxnId="{6FD4FA2E-CF60-488C-AF7A-7A13CF120148}">
      <dgm:prSet/>
      <dgm:spPr/>
      <dgm:t>
        <a:bodyPr/>
        <a:lstStyle/>
        <a:p>
          <a:endParaRPr lang="en-GB"/>
        </a:p>
      </dgm:t>
    </dgm:pt>
    <dgm:pt modelId="{AF946F39-5142-4093-A383-AE3EEA3728A7}">
      <dgm:prSet phldrT="[Text]"/>
      <dgm:spPr/>
      <dgm:t>
        <a:bodyPr/>
        <a:lstStyle/>
        <a:p>
          <a:pPr algn="just"/>
          <a:r>
            <a:rPr lang="en-US" b="1" dirty="0">
              <a:latin typeface="Aharoni" pitchFamily="2" charset="-79"/>
              <a:cs typeface="Aharoni" pitchFamily="2" charset="-79"/>
            </a:rPr>
            <a:t>Blades have constant pitch throughout their length and used for </a:t>
          </a:r>
          <a:r>
            <a:rPr lang="en-US" b="1" dirty="0">
              <a:solidFill>
                <a:schemeClr val="accent1"/>
              </a:solidFill>
              <a:latin typeface="Aharoni" pitchFamily="2" charset="-79"/>
              <a:cs typeface="Aharoni" pitchFamily="2" charset="-79"/>
            </a:rPr>
            <a:t>very viscous liquids.</a:t>
          </a:r>
          <a:endParaRPr lang="en-GB" dirty="0">
            <a:solidFill>
              <a:schemeClr val="accent1"/>
            </a:solidFill>
            <a:latin typeface="Aharoni" pitchFamily="2" charset="-79"/>
            <a:cs typeface="Aharoni" pitchFamily="2" charset="-79"/>
          </a:endParaRPr>
        </a:p>
      </dgm:t>
    </dgm:pt>
    <dgm:pt modelId="{5B78F3E5-5E56-4E1C-9283-1716C39194B5}" type="parTrans" cxnId="{C1473477-1C89-4674-B947-DD418CEB5035}">
      <dgm:prSet/>
      <dgm:spPr/>
      <dgm:t>
        <a:bodyPr/>
        <a:lstStyle/>
        <a:p>
          <a:endParaRPr lang="en-GB"/>
        </a:p>
      </dgm:t>
    </dgm:pt>
    <dgm:pt modelId="{0783E72A-943C-4705-9EB0-D4DCF70A80A7}" type="sibTrans" cxnId="{C1473477-1C89-4674-B947-DD418CEB5035}">
      <dgm:prSet/>
      <dgm:spPr/>
      <dgm:t>
        <a:bodyPr/>
        <a:lstStyle/>
        <a:p>
          <a:endParaRPr lang="en-GB"/>
        </a:p>
      </dgm:t>
    </dgm:pt>
    <dgm:pt modelId="{44A5EE33-89AB-44DE-85CB-DD676CD94A2B}">
      <dgm:prSet phldrT="[Text]"/>
      <dgm:spPr/>
      <dgm:t>
        <a:bodyPr/>
        <a:lstStyle/>
        <a:p>
          <a:r>
            <a:rPr lang="en-US" dirty="0"/>
            <a:t>Paddles</a:t>
          </a:r>
          <a:endParaRPr lang="en-GB" dirty="0"/>
        </a:p>
      </dgm:t>
    </dgm:pt>
    <dgm:pt modelId="{B4871F68-68C5-4D1A-A960-2EAF7C45E450}" type="parTrans" cxnId="{F1D33B02-D6F4-4378-A105-2D5386507AD3}">
      <dgm:prSet/>
      <dgm:spPr/>
      <dgm:t>
        <a:bodyPr/>
        <a:lstStyle/>
        <a:p>
          <a:endParaRPr lang="en-GB"/>
        </a:p>
      </dgm:t>
    </dgm:pt>
    <dgm:pt modelId="{B77CDBF9-F7BD-4897-8358-07C6BAEB3D59}" type="sibTrans" cxnId="{F1D33B02-D6F4-4378-A105-2D5386507AD3}">
      <dgm:prSet/>
      <dgm:spPr/>
      <dgm:t>
        <a:bodyPr/>
        <a:lstStyle/>
        <a:p>
          <a:endParaRPr lang="en-GB"/>
        </a:p>
      </dgm:t>
    </dgm:pt>
    <dgm:pt modelId="{C7D0520F-457B-4321-9161-1422AB5E105E}">
      <dgm:prSet phldrT="[Text]"/>
      <dgm:spPr/>
      <dgm:t>
        <a:bodyPr/>
        <a:lstStyle/>
        <a:p>
          <a:pPr algn="just"/>
          <a:r>
            <a:rPr lang="en-US" b="1" dirty="0">
              <a:latin typeface="Aharoni" pitchFamily="2" charset="-79"/>
              <a:cs typeface="Aharoni" pitchFamily="2" charset="-79"/>
            </a:rPr>
            <a:t>Circulation is primarily </a:t>
          </a:r>
          <a:r>
            <a:rPr lang="en-US" b="1" dirty="0">
              <a:solidFill>
                <a:schemeClr val="accent1"/>
              </a:solidFill>
              <a:latin typeface="Aharoni" pitchFamily="2" charset="-79"/>
              <a:cs typeface="Aharoni" pitchFamily="2" charset="-79"/>
            </a:rPr>
            <a:t>tangential.</a:t>
          </a:r>
          <a:endParaRPr lang="en-GB" b="1" dirty="0">
            <a:solidFill>
              <a:schemeClr val="accent1"/>
            </a:solidFill>
            <a:latin typeface="Aharoni" pitchFamily="2" charset="-79"/>
            <a:cs typeface="Aharoni" pitchFamily="2" charset="-79"/>
          </a:endParaRPr>
        </a:p>
      </dgm:t>
    </dgm:pt>
    <dgm:pt modelId="{FCE7466C-A0E7-4FC9-8741-782BDABD2F97}" type="parTrans" cxnId="{4F9D799A-BB35-4617-A928-A020024B2CE2}">
      <dgm:prSet/>
      <dgm:spPr/>
      <dgm:t>
        <a:bodyPr/>
        <a:lstStyle/>
        <a:p>
          <a:endParaRPr lang="en-GB"/>
        </a:p>
      </dgm:t>
    </dgm:pt>
    <dgm:pt modelId="{F6C08E66-F2D9-4D1A-B38E-6ACD96346783}" type="sibTrans" cxnId="{4F9D799A-BB35-4617-A928-A020024B2CE2}">
      <dgm:prSet/>
      <dgm:spPr/>
      <dgm:t>
        <a:bodyPr/>
        <a:lstStyle/>
        <a:p>
          <a:endParaRPr lang="en-GB"/>
        </a:p>
      </dgm:t>
    </dgm:pt>
    <dgm:pt modelId="{FE42B2E6-3985-471C-B208-8A7DEBB1F1BD}">
      <dgm:prSet phldrT="[Text]"/>
      <dgm:spPr/>
      <dgm:t>
        <a:bodyPr/>
        <a:lstStyle/>
        <a:p>
          <a:pPr algn="just"/>
          <a:r>
            <a:rPr lang="en-US" b="1" dirty="0">
              <a:latin typeface="Aharoni" pitchFamily="2" charset="-79"/>
              <a:cs typeface="Aharoni" pitchFamily="2" charset="-79"/>
            </a:rPr>
            <a:t>Operate at a very low speed and used to mix </a:t>
          </a:r>
          <a:r>
            <a:rPr lang="en-US" b="1" dirty="0">
              <a:solidFill>
                <a:schemeClr val="accent1"/>
              </a:solidFill>
              <a:latin typeface="Aharoni" pitchFamily="2" charset="-79"/>
              <a:cs typeface="Aharoni" pitchFamily="2" charset="-79"/>
            </a:rPr>
            <a:t>low</a:t>
          </a:r>
          <a:r>
            <a:rPr lang="en-US" b="1" dirty="0">
              <a:latin typeface="Aharoni" pitchFamily="2" charset="-79"/>
              <a:cs typeface="Aharoni" pitchFamily="2" charset="-79"/>
            </a:rPr>
            <a:t> </a:t>
          </a:r>
          <a:r>
            <a:rPr lang="en-US" b="1" dirty="0">
              <a:solidFill>
                <a:schemeClr val="accent1"/>
              </a:solidFill>
              <a:latin typeface="Aharoni" pitchFamily="2" charset="-79"/>
              <a:cs typeface="Aharoni" pitchFamily="2" charset="-79"/>
            </a:rPr>
            <a:t>viscosity</a:t>
          </a:r>
          <a:r>
            <a:rPr lang="en-US" b="1" dirty="0">
              <a:latin typeface="Aharoni" pitchFamily="2" charset="-79"/>
              <a:cs typeface="Aharoni" pitchFamily="2" charset="-79"/>
            </a:rPr>
            <a:t> liquids and semisolids.</a:t>
          </a:r>
          <a:endParaRPr lang="en-GB" b="1" dirty="0">
            <a:latin typeface="Aharoni" pitchFamily="2" charset="-79"/>
            <a:cs typeface="Aharoni" pitchFamily="2" charset="-79"/>
          </a:endParaRPr>
        </a:p>
      </dgm:t>
    </dgm:pt>
    <dgm:pt modelId="{162CEC75-9689-4408-B09F-05AB2BC8412D}" type="parTrans" cxnId="{AD46FEC4-FF3C-47CF-98DE-6396E5AC118B}">
      <dgm:prSet/>
      <dgm:spPr/>
      <dgm:t>
        <a:bodyPr/>
        <a:lstStyle/>
        <a:p>
          <a:endParaRPr lang="en-GB"/>
        </a:p>
      </dgm:t>
    </dgm:pt>
    <dgm:pt modelId="{E0B07C64-EF84-49A8-BFAF-CE5EBC489FDD}" type="sibTrans" cxnId="{AD46FEC4-FF3C-47CF-98DE-6396E5AC118B}">
      <dgm:prSet/>
      <dgm:spPr/>
      <dgm:t>
        <a:bodyPr/>
        <a:lstStyle/>
        <a:p>
          <a:endParaRPr lang="en-GB"/>
        </a:p>
      </dgm:t>
    </dgm:pt>
    <dgm:pt modelId="{78731413-2C24-4EBF-9E73-746E59F362DE}">
      <dgm:prSet phldrT="[Text]"/>
      <dgm:spPr/>
      <dgm:t>
        <a:bodyPr/>
        <a:lstStyle/>
        <a:p>
          <a:pPr algn="just"/>
          <a:r>
            <a:rPr lang="en-US" b="1" dirty="0">
              <a:latin typeface="Aharoni" pitchFamily="2" charset="-79"/>
              <a:cs typeface="Aharoni" pitchFamily="2" charset="-79"/>
            </a:rPr>
            <a:t>High efficient with </a:t>
          </a:r>
          <a:r>
            <a:rPr lang="en-US" b="1" dirty="0">
              <a:solidFill>
                <a:srgbClr val="C00000"/>
              </a:solidFill>
              <a:latin typeface="Aharoni" pitchFamily="2" charset="-79"/>
              <a:cs typeface="Aharoni" pitchFamily="2" charset="-79"/>
            </a:rPr>
            <a:t>low viscosity liquids</a:t>
          </a:r>
          <a:endParaRPr lang="en-GB" dirty="0">
            <a:latin typeface="Aharoni" pitchFamily="2" charset="-79"/>
            <a:cs typeface="Aharoni" pitchFamily="2" charset="-79"/>
          </a:endParaRPr>
        </a:p>
      </dgm:t>
    </dgm:pt>
    <dgm:pt modelId="{CCED2CE0-40D7-4E67-810C-17F1BF81C167}" type="parTrans" cxnId="{0EF6D058-052D-4B0A-A1AD-CCF2A63488FC}">
      <dgm:prSet/>
      <dgm:spPr/>
      <dgm:t>
        <a:bodyPr/>
        <a:lstStyle/>
        <a:p>
          <a:endParaRPr lang="en-US"/>
        </a:p>
      </dgm:t>
    </dgm:pt>
    <dgm:pt modelId="{2E557FBC-2029-4EE6-89B5-A94878C184F6}" type="sibTrans" cxnId="{0EF6D058-052D-4B0A-A1AD-CCF2A63488FC}">
      <dgm:prSet/>
      <dgm:spPr/>
      <dgm:t>
        <a:bodyPr/>
        <a:lstStyle/>
        <a:p>
          <a:endParaRPr lang="en-US"/>
        </a:p>
      </dgm:t>
    </dgm:pt>
    <dgm:pt modelId="{3762797D-2552-4BD8-9DF0-F1998CEAFE6E}" type="pres">
      <dgm:prSet presAssocID="{D06D2A04-D55B-462A-B8E4-FB7EDD876CE3}" presName="Name0" presStyleCnt="0">
        <dgm:presLayoutVars>
          <dgm:chMax val="7"/>
          <dgm:dir/>
          <dgm:animLvl val="lvl"/>
          <dgm:resizeHandles val="exact"/>
        </dgm:presLayoutVars>
      </dgm:prSet>
      <dgm:spPr/>
    </dgm:pt>
    <dgm:pt modelId="{D38B4447-7133-4A3E-B16E-8283B7520183}" type="pres">
      <dgm:prSet presAssocID="{24806E92-3878-4657-82AE-784A5248F56D}" presName="circle1" presStyleLbl="node1" presStyleIdx="0" presStyleCnt="3" custScaleY="99729" custLinFactNeighborX="-433" custLinFactNeighborY="-561"/>
      <dgm:spPr/>
    </dgm:pt>
    <dgm:pt modelId="{DD4F374E-C514-41CC-A57E-AF67E1C3641C}" type="pres">
      <dgm:prSet presAssocID="{24806E92-3878-4657-82AE-784A5248F56D}" presName="space" presStyleCnt="0"/>
      <dgm:spPr/>
    </dgm:pt>
    <dgm:pt modelId="{429315D6-84E9-4E68-9D88-6F3325A28287}" type="pres">
      <dgm:prSet presAssocID="{24806E92-3878-4657-82AE-784A5248F56D}" presName="rect1" presStyleLbl="alignAcc1" presStyleIdx="0" presStyleCnt="3"/>
      <dgm:spPr/>
    </dgm:pt>
    <dgm:pt modelId="{04B89A8D-EC2E-4779-81DD-5367597F5F98}" type="pres">
      <dgm:prSet presAssocID="{87F86E65-2E08-4255-8911-8C1116CF4376}" presName="vertSpace2" presStyleLbl="node1" presStyleIdx="0" presStyleCnt="3"/>
      <dgm:spPr/>
    </dgm:pt>
    <dgm:pt modelId="{2037172C-24B1-4AA7-AF9E-0E093B290B97}" type="pres">
      <dgm:prSet presAssocID="{87F86E65-2E08-4255-8911-8C1116CF4376}" presName="circle2" presStyleLbl="node1" presStyleIdx="1" presStyleCnt="3"/>
      <dgm:spPr/>
    </dgm:pt>
    <dgm:pt modelId="{E3FDD05E-23B5-4E56-8979-1406BB1075A5}" type="pres">
      <dgm:prSet presAssocID="{87F86E65-2E08-4255-8911-8C1116CF4376}" presName="rect2" presStyleLbl="alignAcc1" presStyleIdx="1" presStyleCnt="3"/>
      <dgm:spPr/>
    </dgm:pt>
    <dgm:pt modelId="{34152DC7-5BA5-4D8F-9A71-E49A4F05BBCA}" type="pres">
      <dgm:prSet presAssocID="{44A5EE33-89AB-44DE-85CB-DD676CD94A2B}" presName="vertSpace3" presStyleLbl="node1" presStyleIdx="1" presStyleCnt="3"/>
      <dgm:spPr/>
    </dgm:pt>
    <dgm:pt modelId="{32DE88A1-3B9E-4A68-A4E5-93D60CCAA27F}" type="pres">
      <dgm:prSet presAssocID="{44A5EE33-89AB-44DE-85CB-DD676CD94A2B}" presName="circle3" presStyleLbl="node1" presStyleIdx="2" presStyleCnt="3"/>
      <dgm:spPr/>
    </dgm:pt>
    <dgm:pt modelId="{692B28B7-00E0-4297-B9B8-9C8840FBDAB7}" type="pres">
      <dgm:prSet presAssocID="{44A5EE33-89AB-44DE-85CB-DD676CD94A2B}" presName="rect3" presStyleLbl="alignAcc1" presStyleIdx="2" presStyleCnt="3"/>
      <dgm:spPr/>
    </dgm:pt>
    <dgm:pt modelId="{63DB328F-1C68-4660-A9F6-50886277963B}" type="pres">
      <dgm:prSet presAssocID="{24806E92-3878-4657-82AE-784A5248F56D}" presName="rect1ParTx" presStyleLbl="alignAcc1" presStyleIdx="2" presStyleCnt="3">
        <dgm:presLayoutVars>
          <dgm:chMax val="1"/>
          <dgm:bulletEnabled val="1"/>
        </dgm:presLayoutVars>
      </dgm:prSet>
      <dgm:spPr/>
    </dgm:pt>
    <dgm:pt modelId="{7BAD8FB0-746A-465F-A84C-E019A7FC997B}" type="pres">
      <dgm:prSet presAssocID="{24806E92-3878-4657-82AE-784A5248F56D}" presName="rect1ChTx" presStyleLbl="alignAcc1" presStyleIdx="2" presStyleCnt="3">
        <dgm:presLayoutVars>
          <dgm:bulletEnabled val="1"/>
        </dgm:presLayoutVars>
      </dgm:prSet>
      <dgm:spPr/>
    </dgm:pt>
    <dgm:pt modelId="{3A2B5D94-89C8-43FE-A32E-E87C30F5CB63}" type="pres">
      <dgm:prSet presAssocID="{87F86E65-2E08-4255-8911-8C1116CF4376}" presName="rect2ParTx" presStyleLbl="alignAcc1" presStyleIdx="2" presStyleCnt="3">
        <dgm:presLayoutVars>
          <dgm:chMax val="1"/>
          <dgm:bulletEnabled val="1"/>
        </dgm:presLayoutVars>
      </dgm:prSet>
      <dgm:spPr/>
    </dgm:pt>
    <dgm:pt modelId="{97F42EA6-1C61-4E1A-8DE3-67198BEE89E1}" type="pres">
      <dgm:prSet presAssocID="{87F86E65-2E08-4255-8911-8C1116CF4376}" presName="rect2ChTx" presStyleLbl="alignAcc1" presStyleIdx="2" presStyleCnt="3">
        <dgm:presLayoutVars>
          <dgm:bulletEnabled val="1"/>
        </dgm:presLayoutVars>
      </dgm:prSet>
      <dgm:spPr/>
    </dgm:pt>
    <dgm:pt modelId="{FE35D0A2-2148-49D5-9C14-070F00B5BCA0}" type="pres">
      <dgm:prSet presAssocID="{44A5EE33-89AB-44DE-85CB-DD676CD94A2B}" presName="rect3ParTx" presStyleLbl="alignAcc1" presStyleIdx="2" presStyleCnt="3">
        <dgm:presLayoutVars>
          <dgm:chMax val="1"/>
          <dgm:bulletEnabled val="1"/>
        </dgm:presLayoutVars>
      </dgm:prSet>
      <dgm:spPr/>
    </dgm:pt>
    <dgm:pt modelId="{58C72C23-E090-4D53-A302-3B6386E8549F}" type="pres">
      <dgm:prSet presAssocID="{44A5EE33-89AB-44DE-85CB-DD676CD94A2B}" presName="rect3ChTx" presStyleLbl="alignAcc1" presStyleIdx="2" presStyleCnt="3">
        <dgm:presLayoutVars>
          <dgm:bulletEnabled val="1"/>
        </dgm:presLayoutVars>
      </dgm:prSet>
      <dgm:spPr/>
    </dgm:pt>
  </dgm:ptLst>
  <dgm:cxnLst>
    <dgm:cxn modelId="{F1D33B02-D6F4-4378-A105-2D5386507AD3}" srcId="{D06D2A04-D55B-462A-B8E4-FB7EDD876CE3}" destId="{44A5EE33-89AB-44DE-85CB-DD676CD94A2B}" srcOrd="2" destOrd="0" parTransId="{B4871F68-68C5-4D1A-A960-2EAF7C45E450}" sibTransId="{B77CDBF9-F7BD-4897-8358-07C6BAEB3D59}"/>
    <dgm:cxn modelId="{D60FC413-0997-4F83-8481-1D4AF1C574B4}" srcId="{24806E92-3878-4657-82AE-784A5248F56D}" destId="{4DAF394A-133D-4AF1-825A-F01743F043D5}" srcOrd="0" destOrd="0" parTransId="{F1D81825-06E4-47AE-B0D6-A0A9750B9753}" sibTransId="{03D5D6A9-541E-4245-B6D0-C6C0336C3F21}"/>
    <dgm:cxn modelId="{6FD4FA2E-CF60-488C-AF7A-7A13CF120148}" srcId="{87F86E65-2E08-4255-8911-8C1116CF4376}" destId="{4186EF02-A8DB-47DC-8436-8E9A707A87CB}" srcOrd="0" destOrd="0" parTransId="{5BA06E2D-583E-4BAF-8EC9-F67544FF86EC}" sibTransId="{8E954A78-852A-4B6A-923A-61A7B6C715E5}"/>
    <dgm:cxn modelId="{81E78A32-8F8F-4A01-9776-25E7D66AEABE}" type="presOf" srcId="{78731413-2C24-4EBF-9E73-746E59F362DE}" destId="{7BAD8FB0-746A-465F-A84C-E019A7FC997B}" srcOrd="0" destOrd="1" presId="urn:microsoft.com/office/officeart/2005/8/layout/target3"/>
    <dgm:cxn modelId="{86EB7034-16C3-4285-870B-344355A09FB1}" type="presOf" srcId="{87F86E65-2E08-4255-8911-8C1116CF4376}" destId="{3A2B5D94-89C8-43FE-A32E-E87C30F5CB63}" srcOrd="1" destOrd="0" presId="urn:microsoft.com/office/officeart/2005/8/layout/target3"/>
    <dgm:cxn modelId="{CBF0BF40-15FC-4580-ACCA-CC4E328C209D}" type="presOf" srcId="{AF946F39-5142-4093-A383-AE3EEA3728A7}" destId="{97F42EA6-1C61-4E1A-8DE3-67198BEE89E1}" srcOrd="0" destOrd="1" presId="urn:microsoft.com/office/officeart/2005/8/layout/target3"/>
    <dgm:cxn modelId="{78F5FB5E-7519-4846-B19D-0C8938B779D3}" srcId="{D06D2A04-D55B-462A-B8E4-FB7EDD876CE3}" destId="{24806E92-3878-4657-82AE-784A5248F56D}" srcOrd="0" destOrd="0" parTransId="{E67D56A2-8790-4BF9-94E2-D7C45DDE13C3}" sibTransId="{E6047E66-9245-4F69-AE39-E200374F6887}"/>
    <dgm:cxn modelId="{9D9A1F4B-279A-46F8-B417-59F1F4A26E7A}" type="presOf" srcId="{4DAF394A-133D-4AF1-825A-F01743F043D5}" destId="{7BAD8FB0-746A-465F-A84C-E019A7FC997B}" srcOrd="0" destOrd="0" presId="urn:microsoft.com/office/officeart/2005/8/layout/target3"/>
    <dgm:cxn modelId="{2382EC76-EF9D-4224-9770-A0CC0E61CFAF}" type="presOf" srcId="{24806E92-3878-4657-82AE-784A5248F56D}" destId="{63DB328F-1C68-4660-A9F6-50886277963B}" srcOrd="1" destOrd="0" presId="urn:microsoft.com/office/officeart/2005/8/layout/target3"/>
    <dgm:cxn modelId="{C1473477-1C89-4674-B947-DD418CEB5035}" srcId="{87F86E65-2E08-4255-8911-8C1116CF4376}" destId="{AF946F39-5142-4093-A383-AE3EEA3728A7}" srcOrd="1" destOrd="0" parTransId="{5B78F3E5-5E56-4E1C-9283-1716C39194B5}" sibTransId="{0783E72A-943C-4705-9EB0-D4DCF70A80A7}"/>
    <dgm:cxn modelId="{2F744758-70EB-495D-A1AB-0FAB811413F9}" type="presOf" srcId="{FE42B2E6-3985-471C-B208-8A7DEBB1F1BD}" destId="{58C72C23-E090-4D53-A302-3B6386E8549F}" srcOrd="0" destOrd="1" presId="urn:microsoft.com/office/officeart/2005/8/layout/target3"/>
    <dgm:cxn modelId="{0EF6D058-052D-4B0A-A1AD-CCF2A63488FC}" srcId="{24806E92-3878-4657-82AE-784A5248F56D}" destId="{78731413-2C24-4EBF-9E73-746E59F362DE}" srcOrd="1" destOrd="0" parTransId="{CCED2CE0-40D7-4E67-810C-17F1BF81C167}" sibTransId="{2E557FBC-2029-4EE6-89B5-A94878C184F6}"/>
    <dgm:cxn modelId="{5848FA5A-CAAD-4965-8FCA-047FFC9B1E85}" type="presOf" srcId="{44A5EE33-89AB-44DE-85CB-DD676CD94A2B}" destId="{FE35D0A2-2148-49D5-9C14-070F00B5BCA0}" srcOrd="1" destOrd="0" presId="urn:microsoft.com/office/officeart/2005/8/layout/target3"/>
    <dgm:cxn modelId="{B0736984-B9A5-432F-BE79-5F60005CA2F7}" type="presOf" srcId="{87F86E65-2E08-4255-8911-8C1116CF4376}" destId="{E3FDD05E-23B5-4E56-8979-1406BB1075A5}" srcOrd="0" destOrd="0" presId="urn:microsoft.com/office/officeart/2005/8/layout/target3"/>
    <dgm:cxn modelId="{4F9D799A-BB35-4617-A928-A020024B2CE2}" srcId="{44A5EE33-89AB-44DE-85CB-DD676CD94A2B}" destId="{C7D0520F-457B-4321-9161-1422AB5E105E}" srcOrd="0" destOrd="0" parTransId="{FCE7466C-A0E7-4FC9-8741-782BDABD2F97}" sibTransId="{F6C08E66-F2D9-4D1A-B38E-6ACD96346783}"/>
    <dgm:cxn modelId="{A6BED7A3-26D6-489C-9E62-6AA6B03FACB4}" type="presOf" srcId="{44A5EE33-89AB-44DE-85CB-DD676CD94A2B}" destId="{692B28B7-00E0-4297-B9B8-9C8840FBDAB7}" srcOrd="0" destOrd="0" presId="urn:microsoft.com/office/officeart/2005/8/layout/target3"/>
    <dgm:cxn modelId="{AD46FEC4-FF3C-47CF-98DE-6396E5AC118B}" srcId="{44A5EE33-89AB-44DE-85CB-DD676CD94A2B}" destId="{FE42B2E6-3985-471C-B208-8A7DEBB1F1BD}" srcOrd="1" destOrd="0" parTransId="{162CEC75-9689-4408-B09F-05AB2BC8412D}" sibTransId="{E0B07C64-EF84-49A8-BFAF-CE5EBC489FDD}"/>
    <dgm:cxn modelId="{BBCCD0E0-F44E-42B1-9BAF-327E27620502}" type="presOf" srcId="{24806E92-3878-4657-82AE-784A5248F56D}" destId="{429315D6-84E9-4E68-9D88-6F3325A28287}" srcOrd="0" destOrd="0" presId="urn:microsoft.com/office/officeart/2005/8/layout/target3"/>
    <dgm:cxn modelId="{C08311E4-3DD5-4C1B-8F24-82E267A23D38}" type="presOf" srcId="{D06D2A04-D55B-462A-B8E4-FB7EDD876CE3}" destId="{3762797D-2552-4BD8-9DF0-F1998CEAFE6E}" srcOrd="0" destOrd="0" presId="urn:microsoft.com/office/officeart/2005/8/layout/target3"/>
    <dgm:cxn modelId="{00D913EF-2FC4-42D1-9D1D-24D204A06F9C}" srcId="{D06D2A04-D55B-462A-B8E4-FB7EDD876CE3}" destId="{87F86E65-2E08-4255-8911-8C1116CF4376}" srcOrd="1" destOrd="0" parTransId="{947B73E1-8974-40B6-A9C0-1E4788CFDEFF}" sibTransId="{824DC7CA-70F0-47AF-9B27-442E742CACDD}"/>
    <dgm:cxn modelId="{A88FE5FA-C894-4E1C-B083-D8335DE65C9E}" type="presOf" srcId="{C7D0520F-457B-4321-9161-1422AB5E105E}" destId="{58C72C23-E090-4D53-A302-3B6386E8549F}" srcOrd="0" destOrd="0" presId="urn:microsoft.com/office/officeart/2005/8/layout/target3"/>
    <dgm:cxn modelId="{C8BF30FD-C60F-4F47-B41D-6AFA8CAB6C79}" type="presOf" srcId="{4186EF02-A8DB-47DC-8436-8E9A707A87CB}" destId="{97F42EA6-1C61-4E1A-8DE3-67198BEE89E1}" srcOrd="0" destOrd="0" presId="urn:microsoft.com/office/officeart/2005/8/layout/target3"/>
    <dgm:cxn modelId="{8C1A678D-421E-4117-97AB-1984F7C6DD43}" type="presParOf" srcId="{3762797D-2552-4BD8-9DF0-F1998CEAFE6E}" destId="{D38B4447-7133-4A3E-B16E-8283B7520183}" srcOrd="0" destOrd="0" presId="urn:microsoft.com/office/officeart/2005/8/layout/target3"/>
    <dgm:cxn modelId="{DC4003DF-F2AD-4B79-B849-02DEB728E2AD}" type="presParOf" srcId="{3762797D-2552-4BD8-9DF0-F1998CEAFE6E}" destId="{DD4F374E-C514-41CC-A57E-AF67E1C3641C}" srcOrd="1" destOrd="0" presId="urn:microsoft.com/office/officeart/2005/8/layout/target3"/>
    <dgm:cxn modelId="{175FA349-DB18-4232-B24D-6F77C6845AB0}" type="presParOf" srcId="{3762797D-2552-4BD8-9DF0-F1998CEAFE6E}" destId="{429315D6-84E9-4E68-9D88-6F3325A28287}" srcOrd="2" destOrd="0" presId="urn:microsoft.com/office/officeart/2005/8/layout/target3"/>
    <dgm:cxn modelId="{869959E9-80D7-4A4D-BB9A-B7732B64A19B}" type="presParOf" srcId="{3762797D-2552-4BD8-9DF0-F1998CEAFE6E}" destId="{04B89A8D-EC2E-4779-81DD-5367597F5F98}" srcOrd="3" destOrd="0" presId="urn:microsoft.com/office/officeart/2005/8/layout/target3"/>
    <dgm:cxn modelId="{DE85B229-1782-4F18-A8EB-48B293965FC0}" type="presParOf" srcId="{3762797D-2552-4BD8-9DF0-F1998CEAFE6E}" destId="{2037172C-24B1-4AA7-AF9E-0E093B290B97}" srcOrd="4" destOrd="0" presId="urn:microsoft.com/office/officeart/2005/8/layout/target3"/>
    <dgm:cxn modelId="{CFEAD9E2-1DFB-4AA0-881F-3068530361EB}" type="presParOf" srcId="{3762797D-2552-4BD8-9DF0-F1998CEAFE6E}" destId="{E3FDD05E-23B5-4E56-8979-1406BB1075A5}" srcOrd="5" destOrd="0" presId="urn:microsoft.com/office/officeart/2005/8/layout/target3"/>
    <dgm:cxn modelId="{0831DE5D-A6DA-4FF5-A226-D443CACED606}" type="presParOf" srcId="{3762797D-2552-4BD8-9DF0-F1998CEAFE6E}" destId="{34152DC7-5BA5-4D8F-9A71-E49A4F05BBCA}" srcOrd="6" destOrd="0" presId="urn:microsoft.com/office/officeart/2005/8/layout/target3"/>
    <dgm:cxn modelId="{FB90D4E5-7DA5-4DF8-B1B4-443E142CFD12}" type="presParOf" srcId="{3762797D-2552-4BD8-9DF0-F1998CEAFE6E}" destId="{32DE88A1-3B9E-4A68-A4E5-93D60CCAA27F}" srcOrd="7" destOrd="0" presId="urn:microsoft.com/office/officeart/2005/8/layout/target3"/>
    <dgm:cxn modelId="{79271261-B801-494F-A4FF-BCD7335420C6}" type="presParOf" srcId="{3762797D-2552-4BD8-9DF0-F1998CEAFE6E}" destId="{692B28B7-00E0-4297-B9B8-9C8840FBDAB7}" srcOrd="8" destOrd="0" presId="urn:microsoft.com/office/officeart/2005/8/layout/target3"/>
    <dgm:cxn modelId="{099868C4-DF32-4A6E-9E22-2CFF5B2AA592}" type="presParOf" srcId="{3762797D-2552-4BD8-9DF0-F1998CEAFE6E}" destId="{63DB328F-1C68-4660-A9F6-50886277963B}" srcOrd="9" destOrd="0" presId="urn:microsoft.com/office/officeart/2005/8/layout/target3"/>
    <dgm:cxn modelId="{3110DF07-AFDA-4EE3-B56C-377C206CF996}" type="presParOf" srcId="{3762797D-2552-4BD8-9DF0-F1998CEAFE6E}" destId="{7BAD8FB0-746A-465F-A84C-E019A7FC997B}" srcOrd="10" destOrd="0" presId="urn:microsoft.com/office/officeart/2005/8/layout/target3"/>
    <dgm:cxn modelId="{193BFDD6-A14A-4A74-B21A-0ADB7B9B5C83}" type="presParOf" srcId="{3762797D-2552-4BD8-9DF0-F1998CEAFE6E}" destId="{3A2B5D94-89C8-43FE-A32E-E87C30F5CB63}" srcOrd="11" destOrd="0" presId="urn:microsoft.com/office/officeart/2005/8/layout/target3"/>
    <dgm:cxn modelId="{6B954DDB-8720-4547-A700-9D7C17EB33D2}" type="presParOf" srcId="{3762797D-2552-4BD8-9DF0-F1998CEAFE6E}" destId="{97F42EA6-1C61-4E1A-8DE3-67198BEE89E1}" srcOrd="12" destOrd="0" presId="urn:microsoft.com/office/officeart/2005/8/layout/target3"/>
    <dgm:cxn modelId="{7CB3760A-C383-49E7-B80F-6BCF11D425EF}" type="presParOf" srcId="{3762797D-2552-4BD8-9DF0-F1998CEAFE6E}" destId="{FE35D0A2-2148-49D5-9C14-070F00B5BCA0}" srcOrd="13" destOrd="0" presId="urn:microsoft.com/office/officeart/2005/8/layout/target3"/>
    <dgm:cxn modelId="{38F2361E-EFE4-4688-A21A-5DB35ACED0AB}" type="presParOf" srcId="{3762797D-2552-4BD8-9DF0-F1998CEAFE6E}" destId="{58C72C23-E090-4D53-A302-3B6386E8549F}"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D1B3B65-5E14-4DB6-8381-2278F7F5D629}" type="doc">
      <dgm:prSet loTypeId="urn:microsoft.com/office/officeart/2005/8/layout/pyramid2" loCatId="list" qsTypeId="urn:microsoft.com/office/officeart/2005/8/quickstyle/simple2" qsCatId="simple" csTypeId="urn:microsoft.com/office/officeart/2005/8/colors/accent1_1" csCatId="accent1" phldr="1"/>
      <dgm:spPr>
        <a:scene3d>
          <a:camera prst="obliqueTopRight"/>
          <a:lightRig rig="threePt" dir="t"/>
        </a:scene3d>
      </dgm:spPr>
    </dgm:pt>
    <dgm:pt modelId="{A270B6F3-10F8-416C-B7AB-A57C474CC5C6}">
      <dgm:prSet phldrT="[Text]"/>
      <dgm:spPr/>
      <dgm:t>
        <a:bodyPr/>
        <a:lstStyle/>
        <a:p>
          <a:pPr rtl="0"/>
          <a:r>
            <a:rPr lang="en-US" dirty="0">
              <a:latin typeface="Aharoni" pitchFamily="2" charset="-79"/>
              <a:cs typeface="Aharoni" pitchFamily="2" charset="-79"/>
            </a:rPr>
            <a:t>1. </a:t>
          </a:r>
          <a:r>
            <a:rPr lang="en-US" b="1" dirty="0">
              <a:latin typeface="Aharoni" pitchFamily="2" charset="-79"/>
              <a:cs typeface="Aharoni" pitchFamily="2" charset="-79"/>
            </a:rPr>
            <a:t>Physical properties of material </a:t>
          </a:r>
          <a:r>
            <a:rPr lang="en-US" dirty="0">
              <a:latin typeface="Aharoni" pitchFamily="2" charset="-79"/>
              <a:cs typeface="Aharoni" pitchFamily="2" charset="-79"/>
            </a:rPr>
            <a:t>to be mixed (density, viscosity and miscibility).</a:t>
          </a:r>
          <a:endParaRPr lang="en-GB" dirty="0">
            <a:latin typeface="Aharoni" pitchFamily="2" charset="-79"/>
            <a:cs typeface="Aharoni" pitchFamily="2" charset="-79"/>
          </a:endParaRPr>
        </a:p>
      </dgm:t>
    </dgm:pt>
    <dgm:pt modelId="{4337F8D4-3696-4112-8A26-C994D4A95815}" type="parTrans" cxnId="{76946D55-E385-48DA-A4E3-3E87070F60D6}">
      <dgm:prSet/>
      <dgm:spPr/>
      <dgm:t>
        <a:bodyPr/>
        <a:lstStyle/>
        <a:p>
          <a:endParaRPr lang="en-GB"/>
        </a:p>
      </dgm:t>
    </dgm:pt>
    <dgm:pt modelId="{87005553-D6DD-4AC6-85D0-3DAA3558D0B4}" type="sibTrans" cxnId="{76946D55-E385-48DA-A4E3-3E87070F60D6}">
      <dgm:prSet/>
      <dgm:spPr/>
      <dgm:t>
        <a:bodyPr/>
        <a:lstStyle/>
        <a:p>
          <a:endParaRPr lang="en-GB"/>
        </a:p>
      </dgm:t>
    </dgm:pt>
    <dgm:pt modelId="{CA3D5209-3184-4E24-9512-74CB72F05848}">
      <dgm:prSet phldrT="[Text]"/>
      <dgm:spPr/>
      <dgm:t>
        <a:bodyPr/>
        <a:lstStyle/>
        <a:p>
          <a:pPr rtl="0"/>
          <a:r>
            <a:rPr lang="en-US" dirty="0">
              <a:latin typeface="Aharoni" pitchFamily="2" charset="-79"/>
              <a:cs typeface="Aharoni" pitchFamily="2" charset="-79"/>
            </a:rPr>
            <a:t>2. </a:t>
          </a:r>
          <a:r>
            <a:rPr lang="en-US" b="1" dirty="0">
              <a:latin typeface="Aharoni" pitchFamily="2" charset="-79"/>
              <a:cs typeface="Aharoni" pitchFamily="2" charset="-79"/>
            </a:rPr>
            <a:t>Economic consideration </a:t>
          </a:r>
          <a:r>
            <a:rPr lang="en-US" dirty="0">
              <a:latin typeface="Aharoni" pitchFamily="2" charset="-79"/>
              <a:cs typeface="Aharoni" pitchFamily="2" charset="-79"/>
            </a:rPr>
            <a:t>regarding processing (time for mixing and powder expenditure).</a:t>
          </a:r>
          <a:endParaRPr lang="en-GB" dirty="0">
            <a:latin typeface="Aharoni" pitchFamily="2" charset="-79"/>
            <a:cs typeface="Aharoni" pitchFamily="2" charset="-79"/>
          </a:endParaRPr>
        </a:p>
      </dgm:t>
    </dgm:pt>
    <dgm:pt modelId="{B5E21D1D-34E2-481C-96E1-13FE73F3C6FA}" type="parTrans" cxnId="{531B7527-59B3-49F9-837D-28B13D147C2E}">
      <dgm:prSet/>
      <dgm:spPr/>
      <dgm:t>
        <a:bodyPr/>
        <a:lstStyle/>
        <a:p>
          <a:endParaRPr lang="en-GB"/>
        </a:p>
      </dgm:t>
    </dgm:pt>
    <dgm:pt modelId="{07A2E909-045A-4D0E-9A69-7EB86F402888}" type="sibTrans" cxnId="{531B7527-59B3-49F9-837D-28B13D147C2E}">
      <dgm:prSet/>
      <dgm:spPr/>
      <dgm:t>
        <a:bodyPr/>
        <a:lstStyle/>
        <a:p>
          <a:endParaRPr lang="en-GB"/>
        </a:p>
      </dgm:t>
    </dgm:pt>
    <dgm:pt modelId="{3E9A15CB-A3E5-4950-8EE2-32652D92A5B5}">
      <dgm:prSet phldrT="[Text]"/>
      <dgm:spPr/>
      <dgm:t>
        <a:bodyPr/>
        <a:lstStyle/>
        <a:p>
          <a:pPr rtl="0"/>
          <a:r>
            <a:rPr lang="en-US" dirty="0">
              <a:latin typeface="Aharoni" pitchFamily="2" charset="-79"/>
              <a:cs typeface="Aharoni" pitchFamily="2" charset="-79"/>
            </a:rPr>
            <a:t>3. </a:t>
          </a:r>
          <a:r>
            <a:rPr lang="en-US" b="1" dirty="0">
              <a:latin typeface="Aharoni" pitchFamily="2" charset="-79"/>
              <a:cs typeface="Aharoni" pitchFamily="2" charset="-79"/>
            </a:rPr>
            <a:t>Cost of equipment and its maintenance</a:t>
          </a:r>
          <a:r>
            <a:rPr lang="en-US" dirty="0">
              <a:latin typeface="Aharoni" pitchFamily="2" charset="-79"/>
              <a:cs typeface="Aharoni" pitchFamily="2" charset="-79"/>
            </a:rPr>
            <a:t>.</a:t>
          </a:r>
          <a:endParaRPr lang="en-GB" dirty="0">
            <a:latin typeface="Aharoni" pitchFamily="2" charset="-79"/>
            <a:cs typeface="Aharoni" pitchFamily="2" charset="-79"/>
          </a:endParaRPr>
        </a:p>
      </dgm:t>
    </dgm:pt>
    <dgm:pt modelId="{BD203647-7FAE-414E-8937-49D375E3886F}" type="parTrans" cxnId="{2D37267D-1DDF-4C19-BA8E-4006BAA0C9D9}">
      <dgm:prSet/>
      <dgm:spPr/>
      <dgm:t>
        <a:bodyPr/>
        <a:lstStyle/>
        <a:p>
          <a:endParaRPr lang="en-GB"/>
        </a:p>
      </dgm:t>
    </dgm:pt>
    <dgm:pt modelId="{C06D0B55-C293-440D-B89A-E98EFFE46465}" type="sibTrans" cxnId="{2D37267D-1DDF-4C19-BA8E-4006BAA0C9D9}">
      <dgm:prSet/>
      <dgm:spPr/>
      <dgm:t>
        <a:bodyPr/>
        <a:lstStyle/>
        <a:p>
          <a:endParaRPr lang="en-GB"/>
        </a:p>
      </dgm:t>
    </dgm:pt>
    <dgm:pt modelId="{7D5CCF17-D1D0-49A6-974C-5E842A4A0435}" type="pres">
      <dgm:prSet presAssocID="{FD1B3B65-5E14-4DB6-8381-2278F7F5D629}" presName="compositeShape" presStyleCnt="0">
        <dgm:presLayoutVars>
          <dgm:dir/>
          <dgm:resizeHandles/>
        </dgm:presLayoutVars>
      </dgm:prSet>
      <dgm:spPr/>
    </dgm:pt>
    <dgm:pt modelId="{347D5C02-4DB6-4EA7-9F39-2547639919BA}" type="pres">
      <dgm:prSet presAssocID="{FD1B3B65-5E14-4DB6-8381-2278F7F5D629}" presName="pyramid" presStyleLbl="node1" presStyleIdx="0" presStyleCnt="1" custLinFactNeighborX="7415" custLinFactNeighborY="32979"/>
      <dgm:spPr/>
    </dgm:pt>
    <dgm:pt modelId="{6A4EBD91-EC9C-4E8B-BD80-E2318625176E}" type="pres">
      <dgm:prSet presAssocID="{FD1B3B65-5E14-4DB6-8381-2278F7F5D629}" presName="theList" presStyleCnt="0"/>
      <dgm:spPr/>
    </dgm:pt>
    <dgm:pt modelId="{7E89FF02-D477-4D06-9ED1-FD0F9C93A33C}" type="pres">
      <dgm:prSet presAssocID="{A270B6F3-10F8-416C-B7AB-A57C474CC5C6}" presName="aNode" presStyleLbl="fgAcc1" presStyleIdx="0" presStyleCnt="3">
        <dgm:presLayoutVars>
          <dgm:bulletEnabled val="1"/>
        </dgm:presLayoutVars>
      </dgm:prSet>
      <dgm:spPr/>
    </dgm:pt>
    <dgm:pt modelId="{3B4E8DB0-518A-49DB-ABE0-1BAFE687A9EC}" type="pres">
      <dgm:prSet presAssocID="{A270B6F3-10F8-416C-B7AB-A57C474CC5C6}" presName="aSpace" presStyleCnt="0"/>
      <dgm:spPr/>
    </dgm:pt>
    <dgm:pt modelId="{810B4EFA-852C-45B6-9CC9-40C8E2FA9114}" type="pres">
      <dgm:prSet presAssocID="{CA3D5209-3184-4E24-9512-74CB72F05848}" presName="aNode" presStyleLbl="fgAcc1" presStyleIdx="1" presStyleCnt="3">
        <dgm:presLayoutVars>
          <dgm:bulletEnabled val="1"/>
        </dgm:presLayoutVars>
      </dgm:prSet>
      <dgm:spPr/>
    </dgm:pt>
    <dgm:pt modelId="{848375C3-5F13-48C8-807E-F5B775F5AD9A}" type="pres">
      <dgm:prSet presAssocID="{CA3D5209-3184-4E24-9512-74CB72F05848}" presName="aSpace" presStyleCnt="0"/>
      <dgm:spPr/>
    </dgm:pt>
    <dgm:pt modelId="{A674E50F-A1C9-491B-9D2B-9F78DFF98FD6}" type="pres">
      <dgm:prSet presAssocID="{3E9A15CB-A3E5-4950-8EE2-32652D92A5B5}" presName="aNode" presStyleLbl="fgAcc1" presStyleIdx="2" presStyleCnt="3">
        <dgm:presLayoutVars>
          <dgm:bulletEnabled val="1"/>
        </dgm:presLayoutVars>
      </dgm:prSet>
      <dgm:spPr/>
    </dgm:pt>
    <dgm:pt modelId="{6CBACD03-FD49-4B85-BC97-95B3F3A673C7}" type="pres">
      <dgm:prSet presAssocID="{3E9A15CB-A3E5-4950-8EE2-32652D92A5B5}" presName="aSpace" presStyleCnt="0"/>
      <dgm:spPr/>
    </dgm:pt>
  </dgm:ptLst>
  <dgm:cxnLst>
    <dgm:cxn modelId="{531B7527-59B3-49F9-837D-28B13D147C2E}" srcId="{FD1B3B65-5E14-4DB6-8381-2278F7F5D629}" destId="{CA3D5209-3184-4E24-9512-74CB72F05848}" srcOrd="1" destOrd="0" parTransId="{B5E21D1D-34E2-481C-96E1-13FE73F3C6FA}" sibTransId="{07A2E909-045A-4D0E-9A69-7EB86F402888}"/>
    <dgm:cxn modelId="{76946D55-E385-48DA-A4E3-3E87070F60D6}" srcId="{FD1B3B65-5E14-4DB6-8381-2278F7F5D629}" destId="{A270B6F3-10F8-416C-B7AB-A57C474CC5C6}" srcOrd="0" destOrd="0" parTransId="{4337F8D4-3696-4112-8A26-C994D4A95815}" sibTransId="{87005553-D6DD-4AC6-85D0-3DAA3558D0B4}"/>
    <dgm:cxn modelId="{2D37267D-1DDF-4C19-BA8E-4006BAA0C9D9}" srcId="{FD1B3B65-5E14-4DB6-8381-2278F7F5D629}" destId="{3E9A15CB-A3E5-4950-8EE2-32652D92A5B5}" srcOrd="2" destOrd="0" parTransId="{BD203647-7FAE-414E-8937-49D375E3886F}" sibTransId="{C06D0B55-C293-440D-B89A-E98EFFE46465}"/>
    <dgm:cxn modelId="{1436B1BB-D1DB-4E40-94CD-B441BF659BE5}" type="presOf" srcId="{3E9A15CB-A3E5-4950-8EE2-32652D92A5B5}" destId="{A674E50F-A1C9-491B-9D2B-9F78DFF98FD6}" srcOrd="0" destOrd="0" presId="urn:microsoft.com/office/officeart/2005/8/layout/pyramid2"/>
    <dgm:cxn modelId="{81E983C4-5F84-4944-BB15-8A1099BAB70F}" type="presOf" srcId="{CA3D5209-3184-4E24-9512-74CB72F05848}" destId="{810B4EFA-852C-45B6-9CC9-40C8E2FA9114}" srcOrd="0" destOrd="0" presId="urn:microsoft.com/office/officeart/2005/8/layout/pyramid2"/>
    <dgm:cxn modelId="{4D57ABD3-3988-4660-9D71-25986318E93F}" type="presOf" srcId="{A270B6F3-10F8-416C-B7AB-A57C474CC5C6}" destId="{7E89FF02-D477-4D06-9ED1-FD0F9C93A33C}" srcOrd="0" destOrd="0" presId="urn:microsoft.com/office/officeart/2005/8/layout/pyramid2"/>
    <dgm:cxn modelId="{1FE561D9-44AA-42E6-B403-DD7EA75652BC}" type="presOf" srcId="{FD1B3B65-5E14-4DB6-8381-2278F7F5D629}" destId="{7D5CCF17-D1D0-49A6-974C-5E842A4A0435}" srcOrd="0" destOrd="0" presId="urn:microsoft.com/office/officeart/2005/8/layout/pyramid2"/>
    <dgm:cxn modelId="{E8685F44-F1AA-49FC-AEEA-D4C842149520}" type="presParOf" srcId="{7D5CCF17-D1D0-49A6-974C-5E842A4A0435}" destId="{347D5C02-4DB6-4EA7-9F39-2547639919BA}" srcOrd="0" destOrd="0" presId="urn:microsoft.com/office/officeart/2005/8/layout/pyramid2"/>
    <dgm:cxn modelId="{8A614E2D-AB3A-4554-87CB-7DC555213A1C}" type="presParOf" srcId="{7D5CCF17-D1D0-49A6-974C-5E842A4A0435}" destId="{6A4EBD91-EC9C-4E8B-BD80-E2318625176E}" srcOrd="1" destOrd="0" presId="urn:microsoft.com/office/officeart/2005/8/layout/pyramid2"/>
    <dgm:cxn modelId="{E1F6B6CE-A04A-4A68-86F7-27C089C4287E}" type="presParOf" srcId="{6A4EBD91-EC9C-4E8B-BD80-E2318625176E}" destId="{7E89FF02-D477-4D06-9ED1-FD0F9C93A33C}" srcOrd="0" destOrd="0" presId="urn:microsoft.com/office/officeart/2005/8/layout/pyramid2"/>
    <dgm:cxn modelId="{76A0867A-D7D7-4298-A64E-A8D7686478AA}" type="presParOf" srcId="{6A4EBD91-EC9C-4E8B-BD80-E2318625176E}" destId="{3B4E8DB0-518A-49DB-ABE0-1BAFE687A9EC}" srcOrd="1" destOrd="0" presId="urn:microsoft.com/office/officeart/2005/8/layout/pyramid2"/>
    <dgm:cxn modelId="{6B7CB7AE-2C17-411F-9F30-E7A12167F974}" type="presParOf" srcId="{6A4EBD91-EC9C-4E8B-BD80-E2318625176E}" destId="{810B4EFA-852C-45B6-9CC9-40C8E2FA9114}" srcOrd="2" destOrd="0" presId="urn:microsoft.com/office/officeart/2005/8/layout/pyramid2"/>
    <dgm:cxn modelId="{CBF5185E-1BA4-4D53-A9E5-2898448E07BD}" type="presParOf" srcId="{6A4EBD91-EC9C-4E8B-BD80-E2318625176E}" destId="{848375C3-5F13-48C8-807E-F5B775F5AD9A}" srcOrd="3" destOrd="0" presId="urn:microsoft.com/office/officeart/2005/8/layout/pyramid2"/>
    <dgm:cxn modelId="{26174F56-A3E5-43BF-906E-63594B83E658}" type="presParOf" srcId="{6A4EBD91-EC9C-4E8B-BD80-E2318625176E}" destId="{A674E50F-A1C9-491B-9D2B-9F78DFF98FD6}" srcOrd="4" destOrd="0" presId="urn:microsoft.com/office/officeart/2005/8/layout/pyramid2"/>
    <dgm:cxn modelId="{DE8C50C6-9DEF-4A16-836F-A8D3E6D403CE}" type="presParOf" srcId="{6A4EBD91-EC9C-4E8B-BD80-E2318625176E}" destId="{6CBACD03-FD49-4B85-BC97-95B3F3A673C7}"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AD49702-5933-4898-8D1E-B02DFA8DCE21}" type="doc">
      <dgm:prSet loTypeId="urn:microsoft.com/office/officeart/2005/8/layout/vList6" loCatId="list" qsTypeId="urn:microsoft.com/office/officeart/2005/8/quickstyle/3d2" qsCatId="3D" csTypeId="urn:microsoft.com/office/officeart/2005/8/colors/colorful5" csCatId="colorful" phldr="1"/>
      <dgm:spPr/>
      <dgm:t>
        <a:bodyPr/>
        <a:lstStyle/>
        <a:p>
          <a:endParaRPr lang="en-GB"/>
        </a:p>
      </dgm:t>
    </dgm:pt>
    <dgm:pt modelId="{205F9D0D-E7B4-4EA7-8C2C-91A2CC56E5E4}">
      <dgm:prSet phldrT="[Text]" custT="1"/>
      <dgm:spPr/>
      <dgm:t>
        <a:bodyPr/>
        <a:lstStyle/>
        <a:p>
          <a:r>
            <a:rPr lang="en-US" sz="4000" dirty="0"/>
            <a:t>Liquid –liquid mixing </a:t>
          </a:r>
          <a:endParaRPr lang="en-GB" sz="4000" dirty="0"/>
        </a:p>
      </dgm:t>
    </dgm:pt>
    <dgm:pt modelId="{56BFAD3B-CF37-4F78-8B54-6E2E4225BCFA}" type="parTrans" cxnId="{4D3D632F-8527-4F00-AA17-2DC63B60AE1D}">
      <dgm:prSet/>
      <dgm:spPr/>
      <dgm:t>
        <a:bodyPr/>
        <a:lstStyle/>
        <a:p>
          <a:endParaRPr lang="en-GB"/>
        </a:p>
      </dgm:t>
    </dgm:pt>
    <dgm:pt modelId="{D1BDE7E9-0726-4EFA-A576-3ED5AD5C779A}" type="sibTrans" cxnId="{4D3D632F-8527-4F00-AA17-2DC63B60AE1D}">
      <dgm:prSet/>
      <dgm:spPr/>
      <dgm:t>
        <a:bodyPr/>
        <a:lstStyle/>
        <a:p>
          <a:endParaRPr lang="en-GB"/>
        </a:p>
      </dgm:t>
    </dgm:pt>
    <dgm:pt modelId="{5A227C28-5980-420C-B2F7-F0E0B923EE76}">
      <dgm:prSet phldrT="[Text]"/>
      <dgm:spPr/>
      <dgm:t>
        <a:bodyPr/>
        <a:lstStyle/>
        <a:p>
          <a:pPr algn="just"/>
          <a:r>
            <a:rPr lang="en-US" dirty="0">
              <a:latin typeface="Aharoni" pitchFamily="2" charset="-79"/>
              <a:cs typeface="Aharoni" pitchFamily="2" charset="-79"/>
            </a:rPr>
            <a:t>Mixing of two immiscible liquids requires subdivision of one of the phases into globules which then distributed throughout bulk of fluid forming a stable emulsion.</a:t>
          </a:r>
          <a:endParaRPr lang="en-GB" dirty="0">
            <a:latin typeface="Aharoni" pitchFamily="2" charset="-79"/>
            <a:cs typeface="Aharoni" pitchFamily="2" charset="-79"/>
          </a:endParaRPr>
        </a:p>
      </dgm:t>
    </dgm:pt>
    <dgm:pt modelId="{7EB06799-54F1-4281-87BE-846CC3279F92}" type="parTrans" cxnId="{B5B1B651-12D7-41CE-83AE-A872A7A97543}">
      <dgm:prSet/>
      <dgm:spPr/>
      <dgm:t>
        <a:bodyPr/>
        <a:lstStyle/>
        <a:p>
          <a:endParaRPr lang="en-GB"/>
        </a:p>
      </dgm:t>
    </dgm:pt>
    <dgm:pt modelId="{C4C15ACB-7D2F-420B-8077-639444EF92B2}" type="sibTrans" cxnId="{B5B1B651-12D7-41CE-83AE-A872A7A97543}">
      <dgm:prSet/>
      <dgm:spPr/>
      <dgm:t>
        <a:bodyPr/>
        <a:lstStyle/>
        <a:p>
          <a:endParaRPr lang="en-GB"/>
        </a:p>
      </dgm:t>
    </dgm:pt>
    <dgm:pt modelId="{5835B176-0488-4FF6-B503-0F689E5DFD3E}">
      <dgm:prSet phldrT="[Text]" custT="1"/>
      <dgm:spPr/>
      <dgm:t>
        <a:bodyPr/>
        <a:lstStyle/>
        <a:p>
          <a:r>
            <a:rPr lang="en-US" sz="4800" dirty="0"/>
            <a:t>Solid-liquid mixing</a:t>
          </a:r>
          <a:endParaRPr lang="en-GB" sz="4800" dirty="0"/>
        </a:p>
      </dgm:t>
    </dgm:pt>
    <dgm:pt modelId="{01EEAAF4-CFFB-402D-95E0-D0988F85861F}" type="parTrans" cxnId="{8958AD05-A733-40C6-9E8C-A2293FB421EA}">
      <dgm:prSet/>
      <dgm:spPr/>
      <dgm:t>
        <a:bodyPr/>
        <a:lstStyle/>
        <a:p>
          <a:endParaRPr lang="en-GB"/>
        </a:p>
      </dgm:t>
    </dgm:pt>
    <dgm:pt modelId="{ED6B9035-1168-4300-82D9-1AFA1EB97B04}" type="sibTrans" cxnId="{8958AD05-A733-40C6-9E8C-A2293FB421EA}">
      <dgm:prSet/>
      <dgm:spPr/>
      <dgm:t>
        <a:bodyPr/>
        <a:lstStyle/>
        <a:p>
          <a:endParaRPr lang="en-GB"/>
        </a:p>
      </dgm:t>
    </dgm:pt>
    <dgm:pt modelId="{4AE9314C-2ED8-4406-B46E-5165F69E7CA7}">
      <dgm:prSet phldrT="[Text]"/>
      <dgm:spPr/>
      <dgm:t>
        <a:bodyPr/>
        <a:lstStyle/>
        <a:p>
          <a:pPr algn="just"/>
          <a:r>
            <a:rPr lang="en-US" dirty="0">
              <a:latin typeface="Aharoni" pitchFamily="2" charset="-79"/>
              <a:cs typeface="Aharoni" pitchFamily="2" charset="-79"/>
            </a:rPr>
            <a:t>Mixing of Finely divided solid with liquid of low viscosity in the production of suspension depends on separation of aggregates into primary particles and the distribution of these particles throughout the fluid.   </a:t>
          </a:r>
          <a:endParaRPr lang="en-GB" dirty="0">
            <a:latin typeface="Aharoni" pitchFamily="2" charset="-79"/>
            <a:cs typeface="Aharoni" pitchFamily="2" charset="-79"/>
          </a:endParaRPr>
        </a:p>
      </dgm:t>
    </dgm:pt>
    <dgm:pt modelId="{0DCE4CE6-DB8C-4B90-B645-7B4A648B18D5}" type="parTrans" cxnId="{A0AD2CC5-9195-4DF5-AF8B-6F4F6AD38595}">
      <dgm:prSet/>
      <dgm:spPr/>
      <dgm:t>
        <a:bodyPr/>
        <a:lstStyle/>
        <a:p>
          <a:endParaRPr lang="en-GB"/>
        </a:p>
      </dgm:t>
    </dgm:pt>
    <dgm:pt modelId="{B0C09DF4-5589-4C25-BFD7-BB761DE690E2}" type="sibTrans" cxnId="{A0AD2CC5-9195-4DF5-AF8B-6F4F6AD38595}">
      <dgm:prSet/>
      <dgm:spPr/>
      <dgm:t>
        <a:bodyPr/>
        <a:lstStyle/>
        <a:p>
          <a:endParaRPr lang="en-GB"/>
        </a:p>
      </dgm:t>
    </dgm:pt>
    <dgm:pt modelId="{5A344501-A738-49B7-A2E7-008E27624CE7}">
      <dgm:prSet phldrT="[Text]"/>
      <dgm:spPr/>
      <dgm:t>
        <a:bodyPr/>
        <a:lstStyle/>
        <a:p>
          <a:pPr algn="just"/>
          <a:endParaRPr lang="en-GB" dirty="0">
            <a:latin typeface="Aharoni" pitchFamily="2" charset="-79"/>
            <a:cs typeface="Aharoni" pitchFamily="2" charset="-79"/>
          </a:endParaRPr>
        </a:p>
      </dgm:t>
    </dgm:pt>
    <dgm:pt modelId="{AF6D0AB4-23DE-468B-81DD-8A3BB1ECD1B0}" type="parTrans" cxnId="{5E0BBC49-D051-4207-8C7C-8C80ADC305D3}">
      <dgm:prSet/>
      <dgm:spPr/>
      <dgm:t>
        <a:bodyPr/>
        <a:lstStyle/>
        <a:p>
          <a:endParaRPr lang="en-US"/>
        </a:p>
      </dgm:t>
    </dgm:pt>
    <dgm:pt modelId="{29494293-CFDF-4103-B6D2-5D52DB6050A6}" type="sibTrans" cxnId="{5E0BBC49-D051-4207-8C7C-8C80ADC305D3}">
      <dgm:prSet/>
      <dgm:spPr/>
      <dgm:t>
        <a:bodyPr/>
        <a:lstStyle/>
        <a:p>
          <a:endParaRPr lang="en-US"/>
        </a:p>
      </dgm:t>
    </dgm:pt>
    <dgm:pt modelId="{EE68F433-DBC1-40C6-9DE5-5D7C27A7C572}" type="pres">
      <dgm:prSet presAssocID="{8AD49702-5933-4898-8D1E-B02DFA8DCE21}" presName="Name0" presStyleCnt="0">
        <dgm:presLayoutVars>
          <dgm:dir/>
          <dgm:animLvl val="lvl"/>
          <dgm:resizeHandles/>
        </dgm:presLayoutVars>
      </dgm:prSet>
      <dgm:spPr/>
    </dgm:pt>
    <dgm:pt modelId="{CD1E5483-A3BC-4300-8DDE-EE3A6BCBA59C}" type="pres">
      <dgm:prSet presAssocID="{205F9D0D-E7B4-4EA7-8C2C-91A2CC56E5E4}" presName="linNode" presStyleCnt="0"/>
      <dgm:spPr/>
    </dgm:pt>
    <dgm:pt modelId="{C857508D-8398-4D9E-AEE5-9C8CB6D76B91}" type="pres">
      <dgm:prSet presAssocID="{205F9D0D-E7B4-4EA7-8C2C-91A2CC56E5E4}" presName="parentShp" presStyleLbl="node1" presStyleIdx="0" presStyleCnt="2">
        <dgm:presLayoutVars>
          <dgm:bulletEnabled val="1"/>
        </dgm:presLayoutVars>
      </dgm:prSet>
      <dgm:spPr/>
    </dgm:pt>
    <dgm:pt modelId="{46939D44-923B-4DF1-8CFE-C24630297EA0}" type="pres">
      <dgm:prSet presAssocID="{205F9D0D-E7B4-4EA7-8C2C-91A2CC56E5E4}" presName="childShp" presStyleLbl="bgAccFollowNode1" presStyleIdx="0" presStyleCnt="2">
        <dgm:presLayoutVars>
          <dgm:bulletEnabled val="1"/>
        </dgm:presLayoutVars>
      </dgm:prSet>
      <dgm:spPr/>
    </dgm:pt>
    <dgm:pt modelId="{97F5AB51-F1B0-4128-BB9E-5E61791D625D}" type="pres">
      <dgm:prSet presAssocID="{D1BDE7E9-0726-4EFA-A576-3ED5AD5C779A}" presName="spacing" presStyleCnt="0"/>
      <dgm:spPr/>
    </dgm:pt>
    <dgm:pt modelId="{E4851FB3-5C74-4D69-8B04-4D3FFC1B76DA}" type="pres">
      <dgm:prSet presAssocID="{5835B176-0488-4FF6-B503-0F689E5DFD3E}" presName="linNode" presStyleCnt="0"/>
      <dgm:spPr/>
    </dgm:pt>
    <dgm:pt modelId="{70214BD5-B993-40E2-BC41-E5A98BD47086}" type="pres">
      <dgm:prSet presAssocID="{5835B176-0488-4FF6-B503-0F689E5DFD3E}" presName="parentShp" presStyleLbl="node1" presStyleIdx="1" presStyleCnt="2">
        <dgm:presLayoutVars>
          <dgm:bulletEnabled val="1"/>
        </dgm:presLayoutVars>
      </dgm:prSet>
      <dgm:spPr/>
    </dgm:pt>
    <dgm:pt modelId="{8324BF58-F4F5-42F2-B4D5-330EAB43630C}" type="pres">
      <dgm:prSet presAssocID="{5835B176-0488-4FF6-B503-0F689E5DFD3E}" presName="childShp" presStyleLbl="bgAccFollowNode1" presStyleIdx="1" presStyleCnt="2">
        <dgm:presLayoutVars>
          <dgm:bulletEnabled val="1"/>
        </dgm:presLayoutVars>
      </dgm:prSet>
      <dgm:spPr/>
    </dgm:pt>
  </dgm:ptLst>
  <dgm:cxnLst>
    <dgm:cxn modelId="{8958AD05-A733-40C6-9E8C-A2293FB421EA}" srcId="{8AD49702-5933-4898-8D1E-B02DFA8DCE21}" destId="{5835B176-0488-4FF6-B503-0F689E5DFD3E}" srcOrd="1" destOrd="0" parTransId="{01EEAAF4-CFFB-402D-95E0-D0988F85861F}" sibTransId="{ED6B9035-1168-4300-82D9-1AFA1EB97B04}"/>
    <dgm:cxn modelId="{4D3D632F-8527-4F00-AA17-2DC63B60AE1D}" srcId="{8AD49702-5933-4898-8D1E-B02DFA8DCE21}" destId="{205F9D0D-E7B4-4EA7-8C2C-91A2CC56E5E4}" srcOrd="0" destOrd="0" parTransId="{56BFAD3B-CF37-4F78-8B54-6E2E4225BCFA}" sibTransId="{D1BDE7E9-0726-4EFA-A576-3ED5AD5C779A}"/>
    <dgm:cxn modelId="{58A0503E-8231-4CBB-A3FA-6F8017A3687C}" type="presOf" srcId="{5A344501-A738-49B7-A2E7-008E27624CE7}" destId="{46939D44-923B-4DF1-8CFE-C24630297EA0}" srcOrd="0" destOrd="0" presId="urn:microsoft.com/office/officeart/2005/8/layout/vList6"/>
    <dgm:cxn modelId="{5E0BBC49-D051-4207-8C7C-8C80ADC305D3}" srcId="{205F9D0D-E7B4-4EA7-8C2C-91A2CC56E5E4}" destId="{5A344501-A738-49B7-A2E7-008E27624CE7}" srcOrd="0" destOrd="0" parTransId="{AF6D0AB4-23DE-468B-81DD-8A3BB1ECD1B0}" sibTransId="{29494293-CFDF-4103-B6D2-5D52DB6050A6}"/>
    <dgm:cxn modelId="{6BDB5450-29C5-4DDA-956F-8F3DC1E621AE}" type="presOf" srcId="{8AD49702-5933-4898-8D1E-B02DFA8DCE21}" destId="{EE68F433-DBC1-40C6-9DE5-5D7C27A7C572}" srcOrd="0" destOrd="0" presId="urn:microsoft.com/office/officeart/2005/8/layout/vList6"/>
    <dgm:cxn modelId="{B5B1B651-12D7-41CE-83AE-A872A7A97543}" srcId="{205F9D0D-E7B4-4EA7-8C2C-91A2CC56E5E4}" destId="{5A227C28-5980-420C-B2F7-F0E0B923EE76}" srcOrd="1" destOrd="0" parTransId="{7EB06799-54F1-4281-87BE-846CC3279F92}" sibTransId="{C4C15ACB-7D2F-420B-8077-639444EF92B2}"/>
    <dgm:cxn modelId="{4D1580A5-98FC-4C3D-803F-17172335B099}" type="presOf" srcId="{5835B176-0488-4FF6-B503-0F689E5DFD3E}" destId="{70214BD5-B993-40E2-BC41-E5A98BD47086}" srcOrd="0" destOrd="0" presId="urn:microsoft.com/office/officeart/2005/8/layout/vList6"/>
    <dgm:cxn modelId="{7EAA17A9-961C-436A-BBFF-87E0B41E4014}" type="presOf" srcId="{205F9D0D-E7B4-4EA7-8C2C-91A2CC56E5E4}" destId="{C857508D-8398-4D9E-AEE5-9C8CB6D76B91}" srcOrd="0" destOrd="0" presId="urn:microsoft.com/office/officeart/2005/8/layout/vList6"/>
    <dgm:cxn modelId="{A0AD2CC5-9195-4DF5-AF8B-6F4F6AD38595}" srcId="{5835B176-0488-4FF6-B503-0F689E5DFD3E}" destId="{4AE9314C-2ED8-4406-B46E-5165F69E7CA7}" srcOrd="0" destOrd="0" parTransId="{0DCE4CE6-DB8C-4B90-B645-7B4A648B18D5}" sibTransId="{B0C09DF4-5589-4C25-BFD7-BB761DE690E2}"/>
    <dgm:cxn modelId="{8A11EEE0-7A69-4DE3-A48A-1B367769B756}" type="presOf" srcId="{5A227C28-5980-420C-B2F7-F0E0B923EE76}" destId="{46939D44-923B-4DF1-8CFE-C24630297EA0}" srcOrd="0" destOrd="1" presId="urn:microsoft.com/office/officeart/2005/8/layout/vList6"/>
    <dgm:cxn modelId="{A49B17E4-A11B-4048-ADEF-377C9D3F6610}" type="presOf" srcId="{4AE9314C-2ED8-4406-B46E-5165F69E7CA7}" destId="{8324BF58-F4F5-42F2-B4D5-330EAB43630C}" srcOrd="0" destOrd="0" presId="urn:microsoft.com/office/officeart/2005/8/layout/vList6"/>
    <dgm:cxn modelId="{709C1A99-79AB-4E7D-9B63-AA3BDAE366C4}" type="presParOf" srcId="{EE68F433-DBC1-40C6-9DE5-5D7C27A7C572}" destId="{CD1E5483-A3BC-4300-8DDE-EE3A6BCBA59C}" srcOrd="0" destOrd="0" presId="urn:microsoft.com/office/officeart/2005/8/layout/vList6"/>
    <dgm:cxn modelId="{99C34944-CC0B-4F3A-B26A-7F14A6CF9E4E}" type="presParOf" srcId="{CD1E5483-A3BC-4300-8DDE-EE3A6BCBA59C}" destId="{C857508D-8398-4D9E-AEE5-9C8CB6D76B91}" srcOrd="0" destOrd="0" presId="urn:microsoft.com/office/officeart/2005/8/layout/vList6"/>
    <dgm:cxn modelId="{60109D66-031A-43A2-AA12-B1096780C2CE}" type="presParOf" srcId="{CD1E5483-A3BC-4300-8DDE-EE3A6BCBA59C}" destId="{46939D44-923B-4DF1-8CFE-C24630297EA0}" srcOrd="1" destOrd="0" presId="urn:microsoft.com/office/officeart/2005/8/layout/vList6"/>
    <dgm:cxn modelId="{46BD90CD-E135-49B2-8983-E00B81084C15}" type="presParOf" srcId="{EE68F433-DBC1-40C6-9DE5-5D7C27A7C572}" destId="{97F5AB51-F1B0-4128-BB9E-5E61791D625D}" srcOrd="1" destOrd="0" presId="urn:microsoft.com/office/officeart/2005/8/layout/vList6"/>
    <dgm:cxn modelId="{CFCFC38D-81B2-419F-BFB5-378BE39D6649}" type="presParOf" srcId="{EE68F433-DBC1-40C6-9DE5-5D7C27A7C572}" destId="{E4851FB3-5C74-4D69-8B04-4D3FFC1B76DA}" srcOrd="2" destOrd="0" presId="urn:microsoft.com/office/officeart/2005/8/layout/vList6"/>
    <dgm:cxn modelId="{D481C981-1B25-4411-8314-6C9190ED746C}" type="presParOf" srcId="{E4851FB3-5C74-4D69-8B04-4D3FFC1B76DA}" destId="{70214BD5-B993-40E2-BC41-E5A98BD47086}" srcOrd="0" destOrd="0" presId="urn:microsoft.com/office/officeart/2005/8/layout/vList6"/>
    <dgm:cxn modelId="{0C005764-88B9-4FAB-96A7-0ACF235DDE31}" type="presParOf" srcId="{E4851FB3-5C74-4D69-8B04-4D3FFC1B76DA}" destId="{8324BF58-F4F5-42F2-B4D5-330EAB43630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67B133-CAAA-4801-ACAE-859CC278DCC2}" type="doc">
      <dgm:prSet loTypeId="urn:microsoft.com/office/officeart/2008/layout/HorizontalMultiLevelHierarchy" loCatId="hierarchy" qsTypeId="urn:microsoft.com/office/officeart/2005/8/quickstyle/simple1" qsCatId="simple" csTypeId="urn:microsoft.com/office/officeart/2005/8/colors/colorful1" csCatId="colorful" phldr="1"/>
      <dgm:spPr>
        <a:scene3d>
          <a:camera prst="isometricOffAxis1Right"/>
          <a:lightRig rig="threePt" dir="t"/>
        </a:scene3d>
      </dgm:spPr>
      <dgm:t>
        <a:bodyPr/>
        <a:lstStyle/>
        <a:p>
          <a:endParaRPr lang="en-GB"/>
        </a:p>
      </dgm:t>
    </dgm:pt>
    <dgm:pt modelId="{4EB20474-3A3E-47D8-998B-F5D2CD47347E}">
      <dgm:prSet phldrT="[Text]"/>
      <dgm:spPr/>
      <dgm:t>
        <a:bodyPr/>
        <a:lstStyle/>
        <a:p>
          <a:r>
            <a:rPr lang="en-US" dirty="0">
              <a:solidFill>
                <a:schemeClr val="tx1"/>
              </a:solidFill>
              <a:latin typeface="Bauhaus 93" pitchFamily="82" charset="0"/>
            </a:rPr>
            <a:t>Liquid mixing mechanisms</a:t>
          </a:r>
          <a:endParaRPr lang="en-GB" dirty="0"/>
        </a:p>
      </dgm:t>
    </dgm:pt>
    <dgm:pt modelId="{35B05792-A535-42E2-842F-2071F5FAB8DA}" type="parTrans" cxnId="{FC99AA04-1076-4F1D-A1ED-9016583C34F7}">
      <dgm:prSet/>
      <dgm:spPr/>
      <dgm:t>
        <a:bodyPr/>
        <a:lstStyle/>
        <a:p>
          <a:endParaRPr lang="en-GB"/>
        </a:p>
      </dgm:t>
    </dgm:pt>
    <dgm:pt modelId="{10A862C7-DB1C-4A43-8DE7-38A585084CD9}" type="sibTrans" cxnId="{FC99AA04-1076-4F1D-A1ED-9016583C34F7}">
      <dgm:prSet/>
      <dgm:spPr/>
      <dgm:t>
        <a:bodyPr/>
        <a:lstStyle/>
        <a:p>
          <a:endParaRPr lang="en-GB"/>
        </a:p>
      </dgm:t>
    </dgm:pt>
    <dgm:pt modelId="{E4D225CA-3E3A-4B29-872B-5F63B583E5FF}">
      <dgm:prSet phldrT="[Text]"/>
      <dgm:spPr/>
      <dgm:t>
        <a:bodyPr/>
        <a:lstStyle/>
        <a:p>
          <a:r>
            <a:rPr lang="en-US" dirty="0"/>
            <a:t>Bulk transport</a:t>
          </a:r>
          <a:endParaRPr lang="en-GB" dirty="0"/>
        </a:p>
      </dgm:t>
    </dgm:pt>
    <dgm:pt modelId="{B58FD61D-ABDF-43EE-9261-3B89F78B951C}" type="parTrans" cxnId="{A03E39E6-C183-4DAF-9028-F1EE8056ADE3}">
      <dgm:prSet/>
      <dgm:spPr/>
      <dgm:t>
        <a:bodyPr/>
        <a:lstStyle/>
        <a:p>
          <a:endParaRPr lang="en-GB"/>
        </a:p>
      </dgm:t>
    </dgm:pt>
    <dgm:pt modelId="{78DF171D-BC83-4F25-94F7-60AAD81788B0}" type="sibTrans" cxnId="{A03E39E6-C183-4DAF-9028-F1EE8056ADE3}">
      <dgm:prSet/>
      <dgm:spPr/>
      <dgm:t>
        <a:bodyPr/>
        <a:lstStyle/>
        <a:p>
          <a:endParaRPr lang="en-GB"/>
        </a:p>
      </dgm:t>
    </dgm:pt>
    <dgm:pt modelId="{661E8407-88FF-425C-A168-33AEE007A43B}">
      <dgm:prSet phldrT="[Text]"/>
      <dgm:spPr/>
      <dgm:t>
        <a:bodyPr/>
        <a:lstStyle/>
        <a:p>
          <a:r>
            <a:rPr lang="en-US" dirty="0"/>
            <a:t>Turbulent flow</a:t>
          </a:r>
          <a:endParaRPr lang="en-GB" dirty="0"/>
        </a:p>
      </dgm:t>
    </dgm:pt>
    <dgm:pt modelId="{A04DD627-A1DE-4938-B6C6-96D9407EF7E4}" type="parTrans" cxnId="{4CF26812-FCA5-419C-ACE0-579D42F622C9}">
      <dgm:prSet/>
      <dgm:spPr/>
      <dgm:t>
        <a:bodyPr/>
        <a:lstStyle/>
        <a:p>
          <a:endParaRPr lang="en-GB"/>
        </a:p>
      </dgm:t>
    </dgm:pt>
    <dgm:pt modelId="{57233FF9-B863-4834-B62E-4311CE8F6894}" type="sibTrans" cxnId="{4CF26812-FCA5-419C-ACE0-579D42F622C9}">
      <dgm:prSet/>
      <dgm:spPr/>
      <dgm:t>
        <a:bodyPr/>
        <a:lstStyle/>
        <a:p>
          <a:endParaRPr lang="en-GB"/>
        </a:p>
      </dgm:t>
    </dgm:pt>
    <dgm:pt modelId="{EB7704E1-D778-4B4F-A3A3-1E2DAEE55867}">
      <dgm:prSet phldrT="[Text]"/>
      <dgm:spPr/>
      <dgm:t>
        <a:bodyPr/>
        <a:lstStyle/>
        <a:p>
          <a:r>
            <a:rPr lang="en-US" dirty="0"/>
            <a:t>Laminar flow</a:t>
          </a:r>
          <a:endParaRPr lang="en-GB" dirty="0"/>
        </a:p>
      </dgm:t>
    </dgm:pt>
    <dgm:pt modelId="{2CED63CB-C0D3-4E03-B77D-2CDC011E0B19}" type="parTrans" cxnId="{C790D2A4-081B-4BF2-A56C-892BA951DB71}">
      <dgm:prSet/>
      <dgm:spPr/>
      <dgm:t>
        <a:bodyPr/>
        <a:lstStyle/>
        <a:p>
          <a:endParaRPr lang="en-GB"/>
        </a:p>
      </dgm:t>
    </dgm:pt>
    <dgm:pt modelId="{C818BAB6-C853-43F1-AF8F-93BF0C52C503}" type="sibTrans" cxnId="{C790D2A4-081B-4BF2-A56C-892BA951DB71}">
      <dgm:prSet/>
      <dgm:spPr/>
      <dgm:t>
        <a:bodyPr/>
        <a:lstStyle/>
        <a:p>
          <a:endParaRPr lang="en-GB"/>
        </a:p>
      </dgm:t>
    </dgm:pt>
    <dgm:pt modelId="{EF2FA939-5060-457C-8C6A-5475E3289AF8}">
      <dgm:prSet phldrT="[Text]"/>
      <dgm:spPr/>
      <dgm:t>
        <a:bodyPr/>
        <a:lstStyle/>
        <a:p>
          <a:r>
            <a:rPr lang="en-US" dirty="0"/>
            <a:t>Molecular diffusion</a:t>
          </a:r>
          <a:endParaRPr lang="en-GB" dirty="0"/>
        </a:p>
      </dgm:t>
    </dgm:pt>
    <dgm:pt modelId="{C6B1A112-ABE3-4172-A1C5-F37D2D4F3C58}" type="parTrans" cxnId="{AD76DD2A-D993-4E32-AE51-590197921A37}">
      <dgm:prSet/>
      <dgm:spPr/>
      <dgm:t>
        <a:bodyPr/>
        <a:lstStyle/>
        <a:p>
          <a:endParaRPr lang="en-GB"/>
        </a:p>
      </dgm:t>
    </dgm:pt>
    <dgm:pt modelId="{94520660-B947-4BFF-A986-C86370D0E038}" type="sibTrans" cxnId="{AD76DD2A-D993-4E32-AE51-590197921A37}">
      <dgm:prSet/>
      <dgm:spPr/>
      <dgm:t>
        <a:bodyPr/>
        <a:lstStyle/>
        <a:p>
          <a:endParaRPr lang="en-GB"/>
        </a:p>
      </dgm:t>
    </dgm:pt>
    <dgm:pt modelId="{2DC3474F-8B19-4B1C-868C-3AEB564E1E13}" type="pres">
      <dgm:prSet presAssocID="{6A67B133-CAAA-4801-ACAE-859CC278DCC2}" presName="Name0" presStyleCnt="0">
        <dgm:presLayoutVars>
          <dgm:chPref val="1"/>
          <dgm:dir/>
          <dgm:animOne val="branch"/>
          <dgm:animLvl val="lvl"/>
          <dgm:resizeHandles val="exact"/>
        </dgm:presLayoutVars>
      </dgm:prSet>
      <dgm:spPr/>
    </dgm:pt>
    <dgm:pt modelId="{BA98E379-BB87-44E3-91DD-E2562525E3F9}" type="pres">
      <dgm:prSet presAssocID="{4EB20474-3A3E-47D8-998B-F5D2CD47347E}" presName="root1" presStyleCnt="0"/>
      <dgm:spPr/>
    </dgm:pt>
    <dgm:pt modelId="{366DD91B-E4CA-4988-908D-07142BF14E6A}" type="pres">
      <dgm:prSet presAssocID="{4EB20474-3A3E-47D8-998B-F5D2CD47347E}" presName="LevelOneTextNode" presStyleLbl="node0" presStyleIdx="0" presStyleCnt="1">
        <dgm:presLayoutVars>
          <dgm:chPref val="3"/>
        </dgm:presLayoutVars>
      </dgm:prSet>
      <dgm:spPr/>
    </dgm:pt>
    <dgm:pt modelId="{A631A460-DEAE-4CAC-B891-6EC300CABA45}" type="pres">
      <dgm:prSet presAssocID="{4EB20474-3A3E-47D8-998B-F5D2CD47347E}" presName="level2hierChild" presStyleCnt="0"/>
      <dgm:spPr/>
    </dgm:pt>
    <dgm:pt modelId="{B71A9B4F-93DD-4AAE-93EE-1962CEC56064}" type="pres">
      <dgm:prSet presAssocID="{B58FD61D-ABDF-43EE-9261-3B89F78B951C}" presName="conn2-1" presStyleLbl="parChTrans1D2" presStyleIdx="0" presStyleCnt="4"/>
      <dgm:spPr/>
    </dgm:pt>
    <dgm:pt modelId="{5F9119B5-895F-4FC3-A515-D2D3EE80A3F0}" type="pres">
      <dgm:prSet presAssocID="{B58FD61D-ABDF-43EE-9261-3B89F78B951C}" presName="connTx" presStyleLbl="parChTrans1D2" presStyleIdx="0" presStyleCnt="4"/>
      <dgm:spPr/>
    </dgm:pt>
    <dgm:pt modelId="{DF1464A9-3EDA-4A9A-9339-8441C87FD83F}" type="pres">
      <dgm:prSet presAssocID="{E4D225CA-3E3A-4B29-872B-5F63B583E5FF}" presName="root2" presStyleCnt="0"/>
      <dgm:spPr/>
    </dgm:pt>
    <dgm:pt modelId="{77688566-5902-413E-9E5F-DBA93C58FD29}" type="pres">
      <dgm:prSet presAssocID="{E4D225CA-3E3A-4B29-872B-5F63B583E5FF}" presName="LevelTwoTextNode" presStyleLbl="node2" presStyleIdx="0" presStyleCnt="4">
        <dgm:presLayoutVars>
          <dgm:chPref val="3"/>
        </dgm:presLayoutVars>
      </dgm:prSet>
      <dgm:spPr/>
    </dgm:pt>
    <dgm:pt modelId="{B43231F2-E32D-4FF1-BC36-A2DA17F62BC4}" type="pres">
      <dgm:prSet presAssocID="{E4D225CA-3E3A-4B29-872B-5F63B583E5FF}" presName="level3hierChild" presStyleCnt="0"/>
      <dgm:spPr/>
    </dgm:pt>
    <dgm:pt modelId="{C1BA1646-B255-42B8-AA46-5D625979BFB6}" type="pres">
      <dgm:prSet presAssocID="{A04DD627-A1DE-4938-B6C6-96D9407EF7E4}" presName="conn2-1" presStyleLbl="parChTrans1D2" presStyleIdx="1" presStyleCnt="4"/>
      <dgm:spPr/>
    </dgm:pt>
    <dgm:pt modelId="{29F9769C-1E01-49CF-BCBC-E793EBAC59FB}" type="pres">
      <dgm:prSet presAssocID="{A04DD627-A1DE-4938-B6C6-96D9407EF7E4}" presName="connTx" presStyleLbl="parChTrans1D2" presStyleIdx="1" presStyleCnt="4"/>
      <dgm:spPr/>
    </dgm:pt>
    <dgm:pt modelId="{A1B85DB7-A77D-4818-BB4B-F6C7A2857A7F}" type="pres">
      <dgm:prSet presAssocID="{661E8407-88FF-425C-A168-33AEE007A43B}" presName="root2" presStyleCnt="0"/>
      <dgm:spPr/>
    </dgm:pt>
    <dgm:pt modelId="{3DF6723B-1C3D-4204-8430-929DCE86677B}" type="pres">
      <dgm:prSet presAssocID="{661E8407-88FF-425C-A168-33AEE007A43B}" presName="LevelTwoTextNode" presStyleLbl="node2" presStyleIdx="1" presStyleCnt="4">
        <dgm:presLayoutVars>
          <dgm:chPref val="3"/>
        </dgm:presLayoutVars>
      </dgm:prSet>
      <dgm:spPr/>
    </dgm:pt>
    <dgm:pt modelId="{60987F5A-CCB9-4A04-8956-15D96668892B}" type="pres">
      <dgm:prSet presAssocID="{661E8407-88FF-425C-A168-33AEE007A43B}" presName="level3hierChild" presStyleCnt="0"/>
      <dgm:spPr/>
    </dgm:pt>
    <dgm:pt modelId="{7684889D-8508-4BD5-B439-72F0630782CE}" type="pres">
      <dgm:prSet presAssocID="{2CED63CB-C0D3-4E03-B77D-2CDC011E0B19}" presName="conn2-1" presStyleLbl="parChTrans1D2" presStyleIdx="2" presStyleCnt="4"/>
      <dgm:spPr/>
    </dgm:pt>
    <dgm:pt modelId="{CA03A9CA-3725-44BD-A699-BB1396691F55}" type="pres">
      <dgm:prSet presAssocID="{2CED63CB-C0D3-4E03-B77D-2CDC011E0B19}" presName="connTx" presStyleLbl="parChTrans1D2" presStyleIdx="2" presStyleCnt="4"/>
      <dgm:spPr/>
    </dgm:pt>
    <dgm:pt modelId="{900BC1BB-3E72-4AD7-A476-165DB783F5BF}" type="pres">
      <dgm:prSet presAssocID="{EB7704E1-D778-4B4F-A3A3-1E2DAEE55867}" presName="root2" presStyleCnt="0"/>
      <dgm:spPr/>
    </dgm:pt>
    <dgm:pt modelId="{BF6E0110-0083-4E45-8FD3-2DD59EB5B24B}" type="pres">
      <dgm:prSet presAssocID="{EB7704E1-D778-4B4F-A3A3-1E2DAEE55867}" presName="LevelTwoTextNode" presStyleLbl="node2" presStyleIdx="2" presStyleCnt="4">
        <dgm:presLayoutVars>
          <dgm:chPref val="3"/>
        </dgm:presLayoutVars>
      </dgm:prSet>
      <dgm:spPr/>
    </dgm:pt>
    <dgm:pt modelId="{5FA540FC-9C09-4851-B320-24373112549D}" type="pres">
      <dgm:prSet presAssocID="{EB7704E1-D778-4B4F-A3A3-1E2DAEE55867}" presName="level3hierChild" presStyleCnt="0"/>
      <dgm:spPr/>
    </dgm:pt>
    <dgm:pt modelId="{304BC2C1-625A-4708-8CCC-F817279D2B4C}" type="pres">
      <dgm:prSet presAssocID="{C6B1A112-ABE3-4172-A1C5-F37D2D4F3C58}" presName="conn2-1" presStyleLbl="parChTrans1D2" presStyleIdx="3" presStyleCnt="4"/>
      <dgm:spPr/>
    </dgm:pt>
    <dgm:pt modelId="{E8BDC584-919D-4536-BEA4-51DB92838B78}" type="pres">
      <dgm:prSet presAssocID="{C6B1A112-ABE3-4172-A1C5-F37D2D4F3C58}" presName="connTx" presStyleLbl="parChTrans1D2" presStyleIdx="3" presStyleCnt="4"/>
      <dgm:spPr/>
    </dgm:pt>
    <dgm:pt modelId="{8BE10BDB-670C-4FD4-90CA-B60692F7E01C}" type="pres">
      <dgm:prSet presAssocID="{EF2FA939-5060-457C-8C6A-5475E3289AF8}" presName="root2" presStyleCnt="0"/>
      <dgm:spPr/>
    </dgm:pt>
    <dgm:pt modelId="{21768605-C940-4343-AED7-27C7F35BA772}" type="pres">
      <dgm:prSet presAssocID="{EF2FA939-5060-457C-8C6A-5475E3289AF8}" presName="LevelTwoTextNode" presStyleLbl="node2" presStyleIdx="3" presStyleCnt="4">
        <dgm:presLayoutVars>
          <dgm:chPref val="3"/>
        </dgm:presLayoutVars>
      </dgm:prSet>
      <dgm:spPr/>
    </dgm:pt>
    <dgm:pt modelId="{DCCA1112-5299-42DB-BD80-989C21CE185F}" type="pres">
      <dgm:prSet presAssocID="{EF2FA939-5060-457C-8C6A-5475E3289AF8}" presName="level3hierChild" presStyleCnt="0"/>
      <dgm:spPr/>
    </dgm:pt>
  </dgm:ptLst>
  <dgm:cxnLst>
    <dgm:cxn modelId="{FC99AA04-1076-4F1D-A1ED-9016583C34F7}" srcId="{6A67B133-CAAA-4801-ACAE-859CC278DCC2}" destId="{4EB20474-3A3E-47D8-998B-F5D2CD47347E}" srcOrd="0" destOrd="0" parTransId="{35B05792-A535-42E2-842F-2071F5FAB8DA}" sibTransId="{10A862C7-DB1C-4A43-8DE7-38A585084CD9}"/>
    <dgm:cxn modelId="{F1AED111-A840-4D9A-8007-6E59C78D85B3}" type="presOf" srcId="{B58FD61D-ABDF-43EE-9261-3B89F78B951C}" destId="{B71A9B4F-93DD-4AAE-93EE-1962CEC56064}" srcOrd="0" destOrd="0" presId="urn:microsoft.com/office/officeart/2008/layout/HorizontalMultiLevelHierarchy"/>
    <dgm:cxn modelId="{4CF26812-FCA5-419C-ACE0-579D42F622C9}" srcId="{4EB20474-3A3E-47D8-998B-F5D2CD47347E}" destId="{661E8407-88FF-425C-A168-33AEE007A43B}" srcOrd="1" destOrd="0" parTransId="{A04DD627-A1DE-4938-B6C6-96D9407EF7E4}" sibTransId="{57233FF9-B863-4834-B62E-4311CE8F6894}"/>
    <dgm:cxn modelId="{C6B09C16-ED93-4870-8ACF-6BF95D4B8932}" type="presOf" srcId="{2CED63CB-C0D3-4E03-B77D-2CDC011E0B19}" destId="{7684889D-8508-4BD5-B439-72F0630782CE}" srcOrd="0" destOrd="0" presId="urn:microsoft.com/office/officeart/2008/layout/HorizontalMultiLevelHierarchy"/>
    <dgm:cxn modelId="{AD76DD2A-D993-4E32-AE51-590197921A37}" srcId="{4EB20474-3A3E-47D8-998B-F5D2CD47347E}" destId="{EF2FA939-5060-457C-8C6A-5475E3289AF8}" srcOrd="3" destOrd="0" parTransId="{C6B1A112-ABE3-4172-A1C5-F37D2D4F3C58}" sibTransId="{94520660-B947-4BFF-A986-C86370D0E038}"/>
    <dgm:cxn modelId="{4A7D8A62-2E6D-4DE8-95E0-25767F83776F}" type="presOf" srcId="{EF2FA939-5060-457C-8C6A-5475E3289AF8}" destId="{21768605-C940-4343-AED7-27C7F35BA772}" srcOrd="0" destOrd="0" presId="urn:microsoft.com/office/officeart/2008/layout/HorizontalMultiLevelHierarchy"/>
    <dgm:cxn modelId="{06BCFB62-1554-4E3E-9B44-DA2EE23949D8}" type="presOf" srcId="{6A67B133-CAAA-4801-ACAE-859CC278DCC2}" destId="{2DC3474F-8B19-4B1C-868C-3AEB564E1E13}" srcOrd="0" destOrd="0" presId="urn:microsoft.com/office/officeart/2008/layout/HorizontalMultiLevelHierarchy"/>
    <dgm:cxn modelId="{0C09C652-080C-463A-85AD-E42613C64F81}" type="presOf" srcId="{C6B1A112-ABE3-4172-A1C5-F37D2D4F3C58}" destId="{304BC2C1-625A-4708-8CCC-F817279D2B4C}" srcOrd="0" destOrd="0" presId="urn:microsoft.com/office/officeart/2008/layout/HorizontalMultiLevelHierarchy"/>
    <dgm:cxn modelId="{ED95FD58-ED8A-4652-AF89-C1FC86B3313F}" type="presOf" srcId="{A04DD627-A1DE-4938-B6C6-96D9407EF7E4}" destId="{C1BA1646-B255-42B8-AA46-5D625979BFB6}" srcOrd="0" destOrd="0" presId="urn:microsoft.com/office/officeart/2008/layout/HorizontalMultiLevelHierarchy"/>
    <dgm:cxn modelId="{D5843C8D-EEE4-47A1-9CAB-A52A275C564D}" type="presOf" srcId="{EB7704E1-D778-4B4F-A3A3-1E2DAEE55867}" destId="{BF6E0110-0083-4E45-8FD3-2DD59EB5B24B}" srcOrd="0" destOrd="0" presId="urn:microsoft.com/office/officeart/2008/layout/HorizontalMultiLevelHierarchy"/>
    <dgm:cxn modelId="{D6EFD793-AC11-4762-978F-5A9FB2513781}" type="presOf" srcId="{C6B1A112-ABE3-4172-A1C5-F37D2D4F3C58}" destId="{E8BDC584-919D-4536-BEA4-51DB92838B78}" srcOrd="1" destOrd="0" presId="urn:microsoft.com/office/officeart/2008/layout/HorizontalMultiLevelHierarchy"/>
    <dgm:cxn modelId="{C790D2A4-081B-4BF2-A56C-892BA951DB71}" srcId="{4EB20474-3A3E-47D8-998B-F5D2CD47347E}" destId="{EB7704E1-D778-4B4F-A3A3-1E2DAEE55867}" srcOrd="2" destOrd="0" parTransId="{2CED63CB-C0D3-4E03-B77D-2CDC011E0B19}" sibTransId="{C818BAB6-C853-43F1-AF8F-93BF0C52C503}"/>
    <dgm:cxn modelId="{0061CDC7-5745-4522-84C0-DDD97E1BAF80}" type="presOf" srcId="{E4D225CA-3E3A-4B29-872B-5F63B583E5FF}" destId="{77688566-5902-413E-9E5F-DBA93C58FD29}" srcOrd="0" destOrd="0" presId="urn:microsoft.com/office/officeart/2008/layout/HorizontalMultiLevelHierarchy"/>
    <dgm:cxn modelId="{58442ED9-5347-436D-BBDE-FE1A3C54219A}" type="presOf" srcId="{B58FD61D-ABDF-43EE-9261-3B89F78B951C}" destId="{5F9119B5-895F-4FC3-A515-D2D3EE80A3F0}" srcOrd="1" destOrd="0" presId="urn:microsoft.com/office/officeart/2008/layout/HorizontalMultiLevelHierarchy"/>
    <dgm:cxn modelId="{4544B1DC-3446-4629-804C-8DA6E8A98C7A}" type="presOf" srcId="{661E8407-88FF-425C-A168-33AEE007A43B}" destId="{3DF6723B-1C3D-4204-8430-929DCE86677B}" srcOrd="0" destOrd="0" presId="urn:microsoft.com/office/officeart/2008/layout/HorizontalMultiLevelHierarchy"/>
    <dgm:cxn modelId="{07EBB3DD-B612-4E7E-B823-31D296320D8F}" type="presOf" srcId="{2CED63CB-C0D3-4E03-B77D-2CDC011E0B19}" destId="{CA03A9CA-3725-44BD-A699-BB1396691F55}" srcOrd="1" destOrd="0" presId="urn:microsoft.com/office/officeart/2008/layout/HorizontalMultiLevelHierarchy"/>
    <dgm:cxn modelId="{A03E39E6-C183-4DAF-9028-F1EE8056ADE3}" srcId="{4EB20474-3A3E-47D8-998B-F5D2CD47347E}" destId="{E4D225CA-3E3A-4B29-872B-5F63B583E5FF}" srcOrd="0" destOrd="0" parTransId="{B58FD61D-ABDF-43EE-9261-3B89F78B951C}" sibTransId="{78DF171D-BC83-4F25-94F7-60AAD81788B0}"/>
    <dgm:cxn modelId="{8E193AEA-AB1D-4FCC-ACDD-473CF6929030}" type="presOf" srcId="{A04DD627-A1DE-4938-B6C6-96D9407EF7E4}" destId="{29F9769C-1E01-49CF-BCBC-E793EBAC59FB}" srcOrd="1" destOrd="0" presId="urn:microsoft.com/office/officeart/2008/layout/HorizontalMultiLevelHierarchy"/>
    <dgm:cxn modelId="{4FD1BBF0-8965-47A9-B477-9D54F53E0165}" type="presOf" srcId="{4EB20474-3A3E-47D8-998B-F5D2CD47347E}" destId="{366DD91B-E4CA-4988-908D-07142BF14E6A}" srcOrd="0" destOrd="0" presId="urn:microsoft.com/office/officeart/2008/layout/HorizontalMultiLevelHierarchy"/>
    <dgm:cxn modelId="{7A9D4B95-A045-4700-96C0-0E74A1F59197}" type="presParOf" srcId="{2DC3474F-8B19-4B1C-868C-3AEB564E1E13}" destId="{BA98E379-BB87-44E3-91DD-E2562525E3F9}" srcOrd="0" destOrd="0" presId="urn:microsoft.com/office/officeart/2008/layout/HorizontalMultiLevelHierarchy"/>
    <dgm:cxn modelId="{895D7595-0E3C-490C-B426-67486A6D6453}" type="presParOf" srcId="{BA98E379-BB87-44E3-91DD-E2562525E3F9}" destId="{366DD91B-E4CA-4988-908D-07142BF14E6A}" srcOrd="0" destOrd="0" presId="urn:microsoft.com/office/officeart/2008/layout/HorizontalMultiLevelHierarchy"/>
    <dgm:cxn modelId="{5739C676-74D7-42E1-A57F-E00A238F9AE7}" type="presParOf" srcId="{BA98E379-BB87-44E3-91DD-E2562525E3F9}" destId="{A631A460-DEAE-4CAC-B891-6EC300CABA45}" srcOrd="1" destOrd="0" presId="urn:microsoft.com/office/officeart/2008/layout/HorizontalMultiLevelHierarchy"/>
    <dgm:cxn modelId="{0FDD9CC5-1FE6-452B-B895-945B25443A92}" type="presParOf" srcId="{A631A460-DEAE-4CAC-B891-6EC300CABA45}" destId="{B71A9B4F-93DD-4AAE-93EE-1962CEC56064}" srcOrd="0" destOrd="0" presId="urn:microsoft.com/office/officeart/2008/layout/HorizontalMultiLevelHierarchy"/>
    <dgm:cxn modelId="{9D9D68E4-1025-4B62-B2A6-B5DB7FF7A25F}" type="presParOf" srcId="{B71A9B4F-93DD-4AAE-93EE-1962CEC56064}" destId="{5F9119B5-895F-4FC3-A515-D2D3EE80A3F0}" srcOrd="0" destOrd="0" presId="urn:microsoft.com/office/officeart/2008/layout/HorizontalMultiLevelHierarchy"/>
    <dgm:cxn modelId="{4E95157A-8B45-429A-8D6C-B4A3D5A1FAA9}" type="presParOf" srcId="{A631A460-DEAE-4CAC-B891-6EC300CABA45}" destId="{DF1464A9-3EDA-4A9A-9339-8441C87FD83F}" srcOrd="1" destOrd="0" presId="urn:microsoft.com/office/officeart/2008/layout/HorizontalMultiLevelHierarchy"/>
    <dgm:cxn modelId="{0ABE3F0A-C2BA-474F-977D-512C06A223AA}" type="presParOf" srcId="{DF1464A9-3EDA-4A9A-9339-8441C87FD83F}" destId="{77688566-5902-413E-9E5F-DBA93C58FD29}" srcOrd="0" destOrd="0" presId="urn:microsoft.com/office/officeart/2008/layout/HorizontalMultiLevelHierarchy"/>
    <dgm:cxn modelId="{D2D55792-D57D-49A1-BFE3-60FE1A663E3D}" type="presParOf" srcId="{DF1464A9-3EDA-4A9A-9339-8441C87FD83F}" destId="{B43231F2-E32D-4FF1-BC36-A2DA17F62BC4}" srcOrd="1" destOrd="0" presId="urn:microsoft.com/office/officeart/2008/layout/HorizontalMultiLevelHierarchy"/>
    <dgm:cxn modelId="{5DD1F95F-B766-40B3-A579-2327F2E12B7E}" type="presParOf" srcId="{A631A460-DEAE-4CAC-B891-6EC300CABA45}" destId="{C1BA1646-B255-42B8-AA46-5D625979BFB6}" srcOrd="2" destOrd="0" presId="urn:microsoft.com/office/officeart/2008/layout/HorizontalMultiLevelHierarchy"/>
    <dgm:cxn modelId="{ED363DCD-2795-4837-8593-A8AEFBE5F6E6}" type="presParOf" srcId="{C1BA1646-B255-42B8-AA46-5D625979BFB6}" destId="{29F9769C-1E01-49CF-BCBC-E793EBAC59FB}" srcOrd="0" destOrd="0" presId="urn:microsoft.com/office/officeart/2008/layout/HorizontalMultiLevelHierarchy"/>
    <dgm:cxn modelId="{E629B9F3-1CF7-4077-9DCF-3B0F87B8F092}" type="presParOf" srcId="{A631A460-DEAE-4CAC-B891-6EC300CABA45}" destId="{A1B85DB7-A77D-4818-BB4B-F6C7A2857A7F}" srcOrd="3" destOrd="0" presId="urn:microsoft.com/office/officeart/2008/layout/HorizontalMultiLevelHierarchy"/>
    <dgm:cxn modelId="{0E5E4117-F29F-458A-9AF3-C2E80999ADF0}" type="presParOf" srcId="{A1B85DB7-A77D-4818-BB4B-F6C7A2857A7F}" destId="{3DF6723B-1C3D-4204-8430-929DCE86677B}" srcOrd="0" destOrd="0" presId="urn:microsoft.com/office/officeart/2008/layout/HorizontalMultiLevelHierarchy"/>
    <dgm:cxn modelId="{57FDB717-502B-4C7A-9245-24B7013B7A5B}" type="presParOf" srcId="{A1B85DB7-A77D-4818-BB4B-F6C7A2857A7F}" destId="{60987F5A-CCB9-4A04-8956-15D96668892B}" srcOrd="1" destOrd="0" presId="urn:microsoft.com/office/officeart/2008/layout/HorizontalMultiLevelHierarchy"/>
    <dgm:cxn modelId="{D5C95131-FCB0-4BC3-A924-46F0EB636C78}" type="presParOf" srcId="{A631A460-DEAE-4CAC-B891-6EC300CABA45}" destId="{7684889D-8508-4BD5-B439-72F0630782CE}" srcOrd="4" destOrd="0" presId="urn:microsoft.com/office/officeart/2008/layout/HorizontalMultiLevelHierarchy"/>
    <dgm:cxn modelId="{1D0E524E-1EDD-4F4F-8224-C707F59ABED7}" type="presParOf" srcId="{7684889D-8508-4BD5-B439-72F0630782CE}" destId="{CA03A9CA-3725-44BD-A699-BB1396691F55}" srcOrd="0" destOrd="0" presId="urn:microsoft.com/office/officeart/2008/layout/HorizontalMultiLevelHierarchy"/>
    <dgm:cxn modelId="{F501DC86-431B-48DE-BDE5-CD3283164BE5}" type="presParOf" srcId="{A631A460-DEAE-4CAC-B891-6EC300CABA45}" destId="{900BC1BB-3E72-4AD7-A476-165DB783F5BF}" srcOrd="5" destOrd="0" presId="urn:microsoft.com/office/officeart/2008/layout/HorizontalMultiLevelHierarchy"/>
    <dgm:cxn modelId="{308CFB9C-4F7D-4A80-8387-0E4A1F85F268}" type="presParOf" srcId="{900BC1BB-3E72-4AD7-A476-165DB783F5BF}" destId="{BF6E0110-0083-4E45-8FD3-2DD59EB5B24B}" srcOrd="0" destOrd="0" presId="urn:microsoft.com/office/officeart/2008/layout/HorizontalMultiLevelHierarchy"/>
    <dgm:cxn modelId="{1F8FA70C-072A-4535-8312-A37B93DA35B6}" type="presParOf" srcId="{900BC1BB-3E72-4AD7-A476-165DB783F5BF}" destId="{5FA540FC-9C09-4851-B320-24373112549D}" srcOrd="1" destOrd="0" presId="urn:microsoft.com/office/officeart/2008/layout/HorizontalMultiLevelHierarchy"/>
    <dgm:cxn modelId="{5CB75D73-477D-4190-B712-8C87F495F15E}" type="presParOf" srcId="{A631A460-DEAE-4CAC-B891-6EC300CABA45}" destId="{304BC2C1-625A-4708-8CCC-F817279D2B4C}" srcOrd="6" destOrd="0" presId="urn:microsoft.com/office/officeart/2008/layout/HorizontalMultiLevelHierarchy"/>
    <dgm:cxn modelId="{83DAA903-C51E-4311-B48E-50B66D14B485}" type="presParOf" srcId="{304BC2C1-625A-4708-8CCC-F817279D2B4C}" destId="{E8BDC584-919D-4536-BEA4-51DB92838B78}" srcOrd="0" destOrd="0" presId="urn:microsoft.com/office/officeart/2008/layout/HorizontalMultiLevelHierarchy"/>
    <dgm:cxn modelId="{8D2E2337-BBB0-494D-830C-0AC45699AEFC}" type="presParOf" srcId="{A631A460-DEAE-4CAC-B891-6EC300CABA45}" destId="{8BE10BDB-670C-4FD4-90CA-B60692F7E01C}" srcOrd="7" destOrd="0" presId="urn:microsoft.com/office/officeart/2008/layout/HorizontalMultiLevelHierarchy"/>
    <dgm:cxn modelId="{8150F408-E7C7-4F84-936A-53F95FC332EE}" type="presParOf" srcId="{8BE10BDB-670C-4FD4-90CA-B60692F7E01C}" destId="{21768605-C940-4343-AED7-27C7F35BA772}" srcOrd="0" destOrd="0" presId="urn:microsoft.com/office/officeart/2008/layout/HorizontalMultiLevelHierarchy"/>
    <dgm:cxn modelId="{BCB4E51D-44E0-420C-ACBD-2E521D69AB49}" type="presParOf" srcId="{8BE10BDB-670C-4FD4-90CA-B60692F7E01C}" destId="{DCCA1112-5299-42DB-BD80-989C21CE185F}" srcOrd="1" destOrd="0" presId="urn:microsoft.com/office/officeart/2008/layout/HorizontalMultiLevelHierarchy"/>
  </dgm:cxnLst>
  <dgm:bg/>
  <dgm:whole>
    <a:effectLst>
      <a:reflection blurRad="6350" stA="50000" endA="300" endPos="90000" dist="50800" dir="5400000" sy="-100000" algn="bl" rotWithShape="0"/>
    </a:effectLst>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CCD23E-ACF8-4C5D-8D7A-FA1DA21EA6BD}"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GB"/>
        </a:p>
      </dgm:t>
    </dgm:pt>
    <dgm:pt modelId="{121207F9-7F8D-446B-91DA-FE800CBB6919}">
      <dgm:prSet phldrT="[Text]" phldr="1"/>
      <dgm:spPr/>
      <dgm:t>
        <a:bodyPr/>
        <a:lstStyle/>
        <a:p>
          <a:endParaRPr lang="en-GB" dirty="0"/>
        </a:p>
      </dgm:t>
    </dgm:pt>
    <dgm:pt modelId="{3DD1E86F-D45B-484D-8E17-272E10014CAB}" type="parTrans" cxnId="{EE64C043-CF7D-4C3B-AD31-F38498A4CEA7}">
      <dgm:prSet/>
      <dgm:spPr/>
      <dgm:t>
        <a:bodyPr/>
        <a:lstStyle/>
        <a:p>
          <a:endParaRPr lang="en-GB"/>
        </a:p>
      </dgm:t>
    </dgm:pt>
    <dgm:pt modelId="{F4FB9DB9-C894-4D60-A2BA-928305CBB6D8}" type="sibTrans" cxnId="{EE64C043-CF7D-4C3B-AD31-F38498A4CEA7}">
      <dgm:prSet/>
      <dgm:spPr/>
      <dgm:t>
        <a:bodyPr/>
        <a:lstStyle/>
        <a:p>
          <a:endParaRPr lang="en-GB"/>
        </a:p>
      </dgm:t>
    </dgm:pt>
    <dgm:pt modelId="{236147DE-857A-4D01-8755-A98839F74A33}">
      <dgm:prSet phldrT="[Text]"/>
      <dgm:spPr/>
      <dgm:t>
        <a:bodyPr/>
        <a:lstStyle/>
        <a:p>
          <a:pPr algn="just"/>
          <a:r>
            <a:rPr lang="en-US" dirty="0">
              <a:latin typeface="Aharoni" pitchFamily="2" charset="-79"/>
              <a:cs typeface="Aharoni" pitchFamily="2" charset="-79"/>
            </a:rPr>
            <a:t>The movement of relatively large portion of material being mixed from one location in the system to another.</a:t>
          </a:r>
          <a:endParaRPr lang="en-GB" dirty="0"/>
        </a:p>
      </dgm:t>
    </dgm:pt>
    <dgm:pt modelId="{A330AE6F-FF8F-4390-8F2E-05763859C061}" type="parTrans" cxnId="{4DC17B37-E307-414C-8007-8E52866E9219}">
      <dgm:prSet/>
      <dgm:spPr/>
      <dgm:t>
        <a:bodyPr/>
        <a:lstStyle/>
        <a:p>
          <a:endParaRPr lang="en-GB"/>
        </a:p>
      </dgm:t>
    </dgm:pt>
    <dgm:pt modelId="{F20038A4-B16E-4B2E-8D01-0D107ED72D78}" type="sibTrans" cxnId="{4DC17B37-E307-414C-8007-8E52866E9219}">
      <dgm:prSet/>
      <dgm:spPr/>
      <dgm:t>
        <a:bodyPr/>
        <a:lstStyle/>
        <a:p>
          <a:endParaRPr lang="en-GB"/>
        </a:p>
      </dgm:t>
    </dgm:pt>
    <dgm:pt modelId="{2AA3F92E-1EF1-448B-B21B-72BDED0B51F2}">
      <dgm:prSet phldrT="[Text]" phldr="1"/>
      <dgm:spPr/>
      <dgm:t>
        <a:bodyPr/>
        <a:lstStyle/>
        <a:p>
          <a:endParaRPr lang="en-GB" dirty="0"/>
        </a:p>
      </dgm:t>
    </dgm:pt>
    <dgm:pt modelId="{AFDBD8A2-0ADB-4705-BB75-ADE78330B580}" type="parTrans" cxnId="{59C7B4A9-3D48-4C55-8F1D-9B5832B38A33}">
      <dgm:prSet/>
      <dgm:spPr/>
      <dgm:t>
        <a:bodyPr/>
        <a:lstStyle/>
        <a:p>
          <a:endParaRPr lang="en-GB"/>
        </a:p>
      </dgm:t>
    </dgm:pt>
    <dgm:pt modelId="{58627251-A560-417A-97BA-92E996AB1940}" type="sibTrans" cxnId="{59C7B4A9-3D48-4C55-8F1D-9B5832B38A33}">
      <dgm:prSet/>
      <dgm:spPr/>
      <dgm:t>
        <a:bodyPr/>
        <a:lstStyle/>
        <a:p>
          <a:endParaRPr lang="en-GB"/>
        </a:p>
      </dgm:t>
    </dgm:pt>
    <dgm:pt modelId="{BC196A01-2472-45E6-B792-74619F44D569}">
      <dgm:prSet phldrT="[Text]"/>
      <dgm:spPr/>
      <dgm:t>
        <a:bodyPr/>
        <a:lstStyle/>
        <a:p>
          <a:pPr algn="just"/>
          <a:r>
            <a:rPr lang="en-US" b="1" dirty="0">
              <a:solidFill>
                <a:schemeClr val="tx1"/>
              </a:solidFill>
              <a:latin typeface="Aharoni" pitchFamily="2" charset="-79"/>
              <a:cs typeface="Aharoni" pitchFamily="2" charset="-79"/>
            </a:rPr>
            <a:t>Bulk transport accomplished by means of</a:t>
          </a:r>
          <a:r>
            <a:rPr lang="en-US" b="1" dirty="0">
              <a:latin typeface="Aharoni" pitchFamily="2" charset="-79"/>
              <a:cs typeface="Aharoni" pitchFamily="2" charset="-79"/>
            </a:rPr>
            <a:t> </a:t>
          </a:r>
          <a:r>
            <a:rPr lang="en-US" b="1" dirty="0">
              <a:solidFill>
                <a:srgbClr val="FF0000"/>
              </a:solidFill>
              <a:latin typeface="Aharoni" pitchFamily="2" charset="-79"/>
              <a:cs typeface="Aharoni" pitchFamily="2" charset="-79"/>
            </a:rPr>
            <a:t>paddles</a:t>
          </a:r>
          <a:r>
            <a:rPr lang="en-US" b="1" dirty="0">
              <a:solidFill>
                <a:schemeClr val="tx1"/>
              </a:solidFill>
              <a:latin typeface="Aharoni" pitchFamily="2" charset="-79"/>
              <a:cs typeface="Aharoni" pitchFamily="2" charset="-79"/>
            </a:rPr>
            <a:t>,</a:t>
          </a:r>
          <a:r>
            <a:rPr lang="en-US" b="1" dirty="0">
              <a:latin typeface="Aharoni" pitchFamily="2" charset="-79"/>
              <a:cs typeface="Aharoni" pitchFamily="2" charset="-79"/>
            </a:rPr>
            <a:t> </a:t>
          </a:r>
          <a:r>
            <a:rPr lang="en-US" b="1" dirty="0">
              <a:solidFill>
                <a:srgbClr val="FF0000"/>
              </a:solidFill>
              <a:latin typeface="Aharoni" pitchFamily="2" charset="-79"/>
              <a:cs typeface="Aharoni" pitchFamily="2" charset="-79"/>
            </a:rPr>
            <a:t>revolving blades</a:t>
          </a:r>
          <a:r>
            <a:rPr lang="en-US" b="1" dirty="0">
              <a:solidFill>
                <a:schemeClr val="tx1"/>
              </a:solidFill>
              <a:latin typeface="Aharoni" pitchFamily="2" charset="-79"/>
              <a:cs typeface="Aharoni" pitchFamily="2" charset="-79"/>
            </a:rPr>
            <a:t>,</a:t>
          </a:r>
          <a:r>
            <a:rPr lang="en-US" b="1" dirty="0">
              <a:latin typeface="Aharoni" pitchFamily="2" charset="-79"/>
              <a:cs typeface="Aharoni" pitchFamily="2" charset="-79"/>
            </a:rPr>
            <a:t> </a:t>
          </a:r>
          <a:r>
            <a:rPr lang="en-US" b="1" dirty="0">
              <a:solidFill>
                <a:schemeClr val="tx1"/>
              </a:solidFill>
              <a:latin typeface="Aharoni" pitchFamily="2" charset="-79"/>
              <a:cs typeface="Aharoni" pitchFamily="2" charset="-79"/>
            </a:rPr>
            <a:t>or</a:t>
          </a:r>
          <a:r>
            <a:rPr lang="en-US" b="1" dirty="0">
              <a:latin typeface="Aharoni" pitchFamily="2" charset="-79"/>
              <a:cs typeface="Aharoni" pitchFamily="2" charset="-79"/>
            </a:rPr>
            <a:t> </a:t>
          </a:r>
          <a:r>
            <a:rPr lang="en-US" b="1" dirty="0">
              <a:solidFill>
                <a:srgbClr val="FF0000"/>
              </a:solidFill>
              <a:latin typeface="Aharoni" pitchFamily="2" charset="-79"/>
              <a:cs typeface="Aharoni" pitchFamily="2" charset="-79"/>
            </a:rPr>
            <a:t>other devices </a:t>
          </a:r>
          <a:r>
            <a:rPr lang="en-US" b="1" dirty="0">
              <a:solidFill>
                <a:schemeClr val="tx1"/>
              </a:solidFill>
              <a:latin typeface="Aharoni" pitchFamily="2" charset="-79"/>
              <a:cs typeface="Aharoni" pitchFamily="2" charset="-79"/>
            </a:rPr>
            <a:t>within the mixer arranged so as to move adjacent volumes of fluid in different direction (3D shuffling).</a:t>
          </a:r>
          <a:endParaRPr lang="en-GB" dirty="0">
            <a:latin typeface="Aharoni" pitchFamily="2" charset="-79"/>
            <a:cs typeface="Aharoni" pitchFamily="2" charset="-79"/>
          </a:endParaRPr>
        </a:p>
      </dgm:t>
    </dgm:pt>
    <dgm:pt modelId="{4054366E-4725-4A8F-96C5-40DB18417635}" type="parTrans" cxnId="{276D7C2A-306E-493C-9864-459E1FBA7F63}">
      <dgm:prSet/>
      <dgm:spPr/>
      <dgm:t>
        <a:bodyPr/>
        <a:lstStyle/>
        <a:p>
          <a:endParaRPr lang="en-GB"/>
        </a:p>
      </dgm:t>
    </dgm:pt>
    <dgm:pt modelId="{2EECF31B-8E12-4A6F-A050-2369F0BD94E9}" type="sibTrans" cxnId="{276D7C2A-306E-493C-9864-459E1FBA7F63}">
      <dgm:prSet/>
      <dgm:spPr/>
      <dgm:t>
        <a:bodyPr/>
        <a:lstStyle/>
        <a:p>
          <a:endParaRPr lang="en-GB"/>
        </a:p>
      </dgm:t>
    </dgm:pt>
    <dgm:pt modelId="{57E397B4-97C1-4C88-A747-1A7E94DF9527}" type="pres">
      <dgm:prSet presAssocID="{42CCD23E-ACF8-4C5D-8D7A-FA1DA21EA6BD}" presName="linearFlow" presStyleCnt="0">
        <dgm:presLayoutVars>
          <dgm:dir/>
          <dgm:animLvl val="lvl"/>
          <dgm:resizeHandles val="exact"/>
        </dgm:presLayoutVars>
      </dgm:prSet>
      <dgm:spPr/>
    </dgm:pt>
    <dgm:pt modelId="{CF3B89CC-0958-4D9E-BCCB-3DC6E13D46A7}" type="pres">
      <dgm:prSet presAssocID="{121207F9-7F8D-446B-91DA-FE800CBB6919}" presName="composite" presStyleCnt="0"/>
      <dgm:spPr/>
    </dgm:pt>
    <dgm:pt modelId="{321678FB-1462-48BC-95F4-C3A29958ED61}" type="pres">
      <dgm:prSet presAssocID="{121207F9-7F8D-446B-91DA-FE800CBB6919}" presName="parentText" presStyleLbl="alignNode1" presStyleIdx="0" presStyleCnt="2" custScaleY="89645">
        <dgm:presLayoutVars>
          <dgm:chMax val="1"/>
          <dgm:bulletEnabled val="1"/>
        </dgm:presLayoutVars>
      </dgm:prSet>
      <dgm:spPr/>
    </dgm:pt>
    <dgm:pt modelId="{EF7BB025-1F83-42AC-893C-BF347EF1AC53}" type="pres">
      <dgm:prSet presAssocID="{121207F9-7F8D-446B-91DA-FE800CBB6919}" presName="descendantText" presStyleLbl="alignAcc1" presStyleIdx="0" presStyleCnt="2">
        <dgm:presLayoutVars>
          <dgm:bulletEnabled val="1"/>
        </dgm:presLayoutVars>
      </dgm:prSet>
      <dgm:spPr/>
    </dgm:pt>
    <dgm:pt modelId="{68D3C1FB-2BA0-41A9-A4A8-C667A4D149B7}" type="pres">
      <dgm:prSet presAssocID="{F4FB9DB9-C894-4D60-A2BA-928305CBB6D8}" presName="sp" presStyleCnt="0"/>
      <dgm:spPr/>
    </dgm:pt>
    <dgm:pt modelId="{A5A06815-DCBB-449E-924B-8DFEC077F3CD}" type="pres">
      <dgm:prSet presAssocID="{2AA3F92E-1EF1-448B-B21B-72BDED0B51F2}" presName="composite" presStyleCnt="0"/>
      <dgm:spPr/>
    </dgm:pt>
    <dgm:pt modelId="{B9200088-79EA-4744-A5B7-1C1A94EAF92D}" type="pres">
      <dgm:prSet presAssocID="{2AA3F92E-1EF1-448B-B21B-72BDED0B51F2}" presName="parentText" presStyleLbl="alignNode1" presStyleIdx="1" presStyleCnt="2" custScaleY="87809">
        <dgm:presLayoutVars>
          <dgm:chMax val="1"/>
          <dgm:bulletEnabled val="1"/>
        </dgm:presLayoutVars>
      </dgm:prSet>
      <dgm:spPr/>
    </dgm:pt>
    <dgm:pt modelId="{73065F3A-A778-4397-ADBF-01CE020C0FBF}" type="pres">
      <dgm:prSet presAssocID="{2AA3F92E-1EF1-448B-B21B-72BDED0B51F2}" presName="descendantText" presStyleLbl="alignAcc1" presStyleIdx="1" presStyleCnt="2">
        <dgm:presLayoutVars>
          <dgm:bulletEnabled val="1"/>
        </dgm:presLayoutVars>
      </dgm:prSet>
      <dgm:spPr/>
    </dgm:pt>
  </dgm:ptLst>
  <dgm:cxnLst>
    <dgm:cxn modelId="{6E2CB600-E67C-4FAF-A763-422513896DB8}" type="presOf" srcId="{BC196A01-2472-45E6-B792-74619F44D569}" destId="{73065F3A-A778-4397-ADBF-01CE020C0FBF}" srcOrd="0" destOrd="0" presId="urn:microsoft.com/office/officeart/2005/8/layout/chevron2"/>
    <dgm:cxn modelId="{276D7C2A-306E-493C-9864-459E1FBA7F63}" srcId="{2AA3F92E-1EF1-448B-B21B-72BDED0B51F2}" destId="{BC196A01-2472-45E6-B792-74619F44D569}" srcOrd="0" destOrd="0" parTransId="{4054366E-4725-4A8F-96C5-40DB18417635}" sibTransId="{2EECF31B-8E12-4A6F-A050-2369F0BD94E9}"/>
    <dgm:cxn modelId="{4DC17B37-E307-414C-8007-8E52866E9219}" srcId="{121207F9-7F8D-446B-91DA-FE800CBB6919}" destId="{236147DE-857A-4D01-8755-A98839F74A33}" srcOrd="0" destOrd="0" parTransId="{A330AE6F-FF8F-4390-8F2E-05763859C061}" sibTransId="{F20038A4-B16E-4B2E-8D01-0D107ED72D78}"/>
    <dgm:cxn modelId="{02699143-C699-4B64-B40E-BEF78FABBD1A}" type="presOf" srcId="{42CCD23E-ACF8-4C5D-8D7A-FA1DA21EA6BD}" destId="{57E397B4-97C1-4C88-A747-1A7E94DF9527}" srcOrd="0" destOrd="0" presId="urn:microsoft.com/office/officeart/2005/8/layout/chevron2"/>
    <dgm:cxn modelId="{EE64C043-CF7D-4C3B-AD31-F38498A4CEA7}" srcId="{42CCD23E-ACF8-4C5D-8D7A-FA1DA21EA6BD}" destId="{121207F9-7F8D-446B-91DA-FE800CBB6919}" srcOrd="0" destOrd="0" parTransId="{3DD1E86F-D45B-484D-8E17-272E10014CAB}" sibTransId="{F4FB9DB9-C894-4D60-A2BA-928305CBB6D8}"/>
    <dgm:cxn modelId="{BDC84045-BE50-4B47-BA3F-17DFF7A7AE9E}" type="presOf" srcId="{2AA3F92E-1EF1-448B-B21B-72BDED0B51F2}" destId="{B9200088-79EA-4744-A5B7-1C1A94EAF92D}" srcOrd="0" destOrd="0" presId="urn:microsoft.com/office/officeart/2005/8/layout/chevron2"/>
    <dgm:cxn modelId="{1886D872-0412-4998-9FDF-14D68573BA8A}" type="presOf" srcId="{236147DE-857A-4D01-8755-A98839F74A33}" destId="{EF7BB025-1F83-42AC-893C-BF347EF1AC53}" srcOrd="0" destOrd="0" presId="urn:microsoft.com/office/officeart/2005/8/layout/chevron2"/>
    <dgm:cxn modelId="{BE8FE074-A161-4149-AABF-DCF526307D9D}" type="presOf" srcId="{121207F9-7F8D-446B-91DA-FE800CBB6919}" destId="{321678FB-1462-48BC-95F4-C3A29958ED61}" srcOrd="0" destOrd="0" presId="urn:microsoft.com/office/officeart/2005/8/layout/chevron2"/>
    <dgm:cxn modelId="{59C7B4A9-3D48-4C55-8F1D-9B5832B38A33}" srcId="{42CCD23E-ACF8-4C5D-8D7A-FA1DA21EA6BD}" destId="{2AA3F92E-1EF1-448B-B21B-72BDED0B51F2}" srcOrd="1" destOrd="0" parTransId="{AFDBD8A2-0ADB-4705-BB75-ADE78330B580}" sibTransId="{58627251-A560-417A-97BA-92E996AB1940}"/>
    <dgm:cxn modelId="{FE8FE0C4-CB76-4F54-BDE6-49836D6DED2B}" type="presParOf" srcId="{57E397B4-97C1-4C88-A747-1A7E94DF9527}" destId="{CF3B89CC-0958-4D9E-BCCB-3DC6E13D46A7}" srcOrd="0" destOrd="0" presId="urn:microsoft.com/office/officeart/2005/8/layout/chevron2"/>
    <dgm:cxn modelId="{50C59A75-F094-4D96-BCF8-67FE04631C1D}" type="presParOf" srcId="{CF3B89CC-0958-4D9E-BCCB-3DC6E13D46A7}" destId="{321678FB-1462-48BC-95F4-C3A29958ED61}" srcOrd="0" destOrd="0" presId="urn:microsoft.com/office/officeart/2005/8/layout/chevron2"/>
    <dgm:cxn modelId="{9D846C23-8D0D-41FD-B7F2-8EF00E34B37B}" type="presParOf" srcId="{CF3B89CC-0958-4D9E-BCCB-3DC6E13D46A7}" destId="{EF7BB025-1F83-42AC-893C-BF347EF1AC53}" srcOrd="1" destOrd="0" presId="urn:microsoft.com/office/officeart/2005/8/layout/chevron2"/>
    <dgm:cxn modelId="{92954476-A95D-4976-947F-180E849E59F2}" type="presParOf" srcId="{57E397B4-97C1-4C88-A747-1A7E94DF9527}" destId="{68D3C1FB-2BA0-41A9-A4A8-C667A4D149B7}" srcOrd="1" destOrd="0" presId="urn:microsoft.com/office/officeart/2005/8/layout/chevron2"/>
    <dgm:cxn modelId="{5C91E802-649E-4635-8F3B-5F54C862B4CB}" type="presParOf" srcId="{57E397B4-97C1-4C88-A747-1A7E94DF9527}" destId="{A5A06815-DCBB-449E-924B-8DFEC077F3CD}" srcOrd="2" destOrd="0" presId="urn:microsoft.com/office/officeart/2005/8/layout/chevron2"/>
    <dgm:cxn modelId="{CE119980-63DB-4972-AD4D-983A9FF45B29}" type="presParOf" srcId="{A5A06815-DCBB-449E-924B-8DFEC077F3CD}" destId="{B9200088-79EA-4744-A5B7-1C1A94EAF92D}" srcOrd="0" destOrd="0" presId="urn:microsoft.com/office/officeart/2005/8/layout/chevron2"/>
    <dgm:cxn modelId="{57795DE0-B933-423F-8F6A-E25387AC4696}" type="presParOf" srcId="{A5A06815-DCBB-449E-924B-8DFEC077F3CD}" destId="{73065F3A-A778-4397-ADBF-01CE020C0FB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1E68F6-5093-443B-81CB-96BD4FA1675E}" type="doc">
      <dgm:prSet loTypeId="urn:microsoft.com/office/officeart/2005/8/layout/vProcess5" loCatId="process" qsTypeId="urn:microsoft.com/office/officeart/2005/8/quickstyle/3d2" qsCatId="3D" csTypeId="urn:microsoft.com/office/officeart/2005/8/colors/accent1_3" csCatId="accent1" phldr="1"/>
      <dgm:spPr/>
      <dgm:t>
        <a:bodyPr/>
        <a:lstStyle/>
        <a:p>
          <a:endParaRPr lang="en-GB"/>
        </a:p>
      </dgm:t>
    </dgm:pt>
    <dgm:pt modelId="{A2A924A6-1AB3-492D-91E3-F298F1C78FE0}">
      <dgm:prSet phldrT="[Text]"/>
      <dgm:spPr>
        <a:scene3d>
          <a:camera prst="orthographicFront"/>
          <a:lightRig rig="threePt" dir="t">
            <a:rot lat="0" lon="0" rev="7500000"/>
          </a:lightRig>
        </a:scene3d>
        <a:sp3d>
          <a:bevelT prst="relaxedInset"/>
        </a:sp3d>
      </dgm:spPr>
      <dgm:t>
        <a:bodyPr/>
        <a:lstStyle/>
        <a:p>
          <a:pPr algn="just"/>
          <a:r>
            <a:rPr lang="en-US" b="1" dirty="0">
              <a:latin typeface="Aharoni" pitchFamily="2" charset="-79"/>
              <a:cs typeface="Aharoni" pitchFamily="2" charset="-79"/>
            </a:rPr>
            <a:t>It is a direct result of turbulent fluid flow which is characterized by a random fluctuation of the fluid velocity at any given point within the system.</a:t>
          </a:r>
          <a:endParaRPr lang="en-GB" dirty="0">
            <a:latin typeface="Aharoni" pitchFamily="2" charset="-79"/>
            <a:cs typeface="Aharoni" pitchFamily="2" charset="-79"/>
          </a:endParaRPr>
        </a:p>
      </dgm:t>
    </dgm:pt>
    <dgm:pt modelId="{0DDB8A8B-F404-4593-A3E7-B7001A91F4EF}" type="parTrans" cxnId="{55A18E4A-D78D-4452-9DEF-2E7F9599337D}">
      <dgm:prSet/>
      <dgm:spPr/>
      <dgm:t>
        <a:bodyPr/>
        <a:lstStyle/>
        <a:p>
          <a:endParaRPr lang="en-GB"/>
        </a:p>
      </dgm:t>
    </dgm:pt>
    <dgm:pt modelId="{1A406617-87CD-4901-A704-E98CF7B6BDF7}" type="sibTrans" cxnId="{55A18E4A-D78D-4452-9DEF-2E7F9599337D}">
      <dgm:prSet/>
      <dgm:spPr>
        <a:scene3d>
          <a:camera prst="orthographicFront"/>
          <a:lightRig rig="threePt" dir="t">
            <a:rot lat="0" lon="0" rev="7500000"/>
          </a:lightRig>
        </a:scene3d>
        <a:sp3d z="152400" extrusionH="63500" prstMaterial="dkEdge">
          <a:bevelT w="125400" h="36350" prst="relaxedInset"/>
          <a:contourClr>
            <a:schemeClr val="bg1"/>
          </a:contourClr>
        </a:sp3d>
      </dgm:spPr>
      <dgm:t>
        <a:bodyPr/>
        <a:lstStyle/>
        <a:p>
          <a:endParaRPr lang="en-GB"/>
        </a:p>
      </dgm:t>
    </dgm:pt>
    <dgm:pt modelId="{49259ED8-6E0B-4D94-AB70-AD3C66BD6E10}">
      <dgm:prSet phldrT="[Text]"/>
      <dgm:spPr>
        <a:scene3d>
          <a:camera prst="orthographicFront"/>
          <a:lightRig rig="threePt" dir="t">
            <a:rot lat="0" lon="0" rev="7500000"/>
          </a:lightRig>
        </a:scene3d>
        <a:sp3d>
          <a:bevelT prst="relaxedInset"/>
        </a:sp3d>
      </dgm:spPr>
      <dgm:t>
        <a:bodyPr/>
        <a:lstStyle/>
        <a:p>
          <a:pPr algn="just" rtl="0"/>
          <a:r>
            <a:rPr lang="en-US" b="1" dirty="0">
              <a:solidFill>
                <a:schemeClr val="bg1"/>
              </a:solidFill>
              <a:latin typeface="Aharoni" pitchFamily="2" charset="-79"/>
              <a:cs typeface="Aharoni" pitchFamily="2" charset="-79"/>
            </a:rPr>
            <a:t>In turbulent flow, the fluid has a different instantaneous velocities at different location at same instant in time.</a:t>
          </a:r>
          <a:endParaRPr lang="en-GB" dirty="0">
            <a:solidFill>
              <a:schemeClr val="bg1"/>
            </a:solidFill>
            <a:latin typeface="Aharoni" pitchFamily="2" charset="-79"/>
            <a:cs typeface="Aharoni" pitchFamily="2" charset="-79"/>
          </a:endParaRPr>
        </a:p>
      </dgm:t>
    </dgm:pt>
    <dgm:pt modelId="{2BE6C5D1-CE18-4F39-8244-303C5471AAB1}" type="parTrans" cxnId="{F882093E-BB81-40C8-A9DB-D741C4B2F941}">
      <dgm:prSet/>
      <dgm:spPr/>
      <dgm:t>
        <a:bodyPr/>
        <a:lstStyle/>
        <a:p>
          <a:endParaRPr lang="en-GB"/>
        </a:p>
      </dgm:t>
    </dgm:pt>
    <dgm:pt modelId="{C0E1438A-11BD-4E8A-9854-9A9F5DA527ED}" type="sibTrans" cxnId="{F882093E-BB81-40C8-A9DB-D741C4B2F941}">
      <dgm:prSet/>
      <dgm:spPr/>
      <dgm:t>
        <a:bodyPr/>
        <a:lstStyle/>
        <a:p>
          <a:endParaRPr lang="en-GB"/>
        </a:p>
      </dgm:t>
    </dgm:pt>
    <dgm:pt modelId="{B22BFF1B-B00F-4C18-BC60-3987E36FC675}">
      <dgm:prSet/>
      <dgm:spPr/>
      <dgm:t>
        <a:bodyPr/>
        <a:lstStyle/>
        <a:p>
          <a:pPr algn="just" rtl="0"/>
          <a:r>
            <a:rPr lang="en-US" b="1" dirty="0">
              <a:solidFill>
                <a:schemeClr val="tx1"/>
              </a:solidFill>
              <a:latin typeface="Aharoni" pitchFamily="2" charset="-79"/>
              <a:cs typeface="Aharoni" pitchFamily="2" charset="-79"/>
            </a:rPr>
            <a:t>Turbulent flow visualized as (eddies) with various sizes [portion of fluid moving as a unit in a direction contrary to that of general flow]. Larger eddies breakup forming smaller and smaller size eddies until are no longer distinguished.</a:t>
          </a:r>
          <a:endParaRPr lang="en-US" dirty="0">
            <a:solidFill>
              <a:schemeClr val="tx1"/>
            </a:solidFill>
            <a:latin typeface="Aharoni" pitchFamily="2" charset="-79"/>
            <a:cs typeface="Aharoni" pitchFamily="2" charset="-79"/>
          </a:endParaRPr>
        </a:p>
      </dgm:t>
    </dgm:pt>
    <dgm:pt modelId="{C56A038B-8FA7-4E6E-A7BE-AC62CCA4E57A}" type="parTrans" cxnId="{3E1040FB-1CC0-4734-BFD0-44D0E1FC636B}">
      <dgm:prSet/>
      <dgm:spPr/>
      <dgm:t>
        <a:bodyPr/>
        <a:lstStyle/>
        <a:p>
          <a:endParaRPr lang="en-GB"/>
        </a:p>
      </dgm:t>
    </dgm:pt>
    <dgm:pt modelId="{4BD4B80C-294D-40A1-A681-9107FC7548B2}" type="sibTrans" cxnId="{3E1040FB-1CC0-4734-BFD0-44D0E1FC636B}">
      <dgm:prSet/>
      <dgm:spPr/>
      <dgm:t>
        <a:bodyPr/>
        <a:lstStyle/>
        <a:p>
          <a:endParaRPr lang="en-GB"/>
        </a:p>
      </dgm:t>
    </dgm:pt>
    <dgm:pt modelId="{C267DC98-56E3-4CC0-981F-D993C93DCA6B}" type="pres">
      <dgm:prSet presAssocID="{B31E68F6-5093-443B-81CB-96BD4FA1675E}" presName="outerComposite" presStyleCnt="0">
        <dgm:presLayoutVars>
          <dgm:chMax val="5"/>
          <dgm:dir/>
          <dgm:resizeHandles val="exact"/>
        </dgm:presLayoutVars>
      </dgm:prSet>
      <dgm:spPr/>
    </dgm:pt>
    <dgm:pt modelId="{BC645E11-5B01-4CF8-919A-2442611793A0}" type="pres">
      <dgm:prSet presAssocID="{B31E68F6-5093-443B-81CB-96BD4FA1675E}" presName="dummyMaxCanvas" presStyleCnt="0">
        <dgm:presLayoutVars/>
      </dgm:prSet>
      <dgm:spPr>
        <a:scene3d>
          <a:camera prst="orthographicFront"/>
          <a:lightRig rig="threePt" dir="t"/>
        </a:scene3d>
        <a:sp3d>
          <a:bevelT prst="relaxedInset"/>
        </a:sp3d>
      </dgm:spPr>
    </dgm:pt>
    <dgm:pt modelId="{F3C448E5-CF96-4AD2-8C57-71DF92A262E4}" type="pres">
      <dgm:prSet presAssocID="{B31E68F6-5093-443B-81CB-96BD4FA1675E}" presName="ThreeNodes_1" presStyleLbl="node1" presStyleIdx="0" presStyleCnt="3">
        <dgm:presLayoutVars>
          <dgm:bulletEnabled val="1"/>
        </dgm:presLayoutVars>
      </dgm:prSet>
      <dgm:spPr/>
    </dgm:pt>
    <dgm:pt modelId="{EC5D2862-8768-4392-BA03-33EE3B0FF679}" type="pres">
      <dgm:prSet presAssocID="{B31E68F6-5093-443B-81CB-96BD4FA1675E}" presName="ThreeNodes_2" presStyleLbl="node1" presStyleIdx="1" presStyleCnt="3">
        <dgm:presLayoutVars>
          <dgm:bulletEnabled val="1"/>
        </dgm:presLayoutVars>
      </dgm:prSet>
      <dgm:spPr/>
    </dgm:pt>
    <dgm:pt modelId="{D4CB1C6C-0F26-461E-B398-FBB09367221A}" type="pres">
      <dgm:prSet presAssocID="{B31E68F6-5093-443B-81CB-96BD4FA1675E}" presName="ThreeNodes_3" presStyleLbl="node1" presStyleIdx="2" presStyleCnt="3">
        <dgm:presLayoutVars>
          <dgm:bulletEnabled val="1"/>
        </dgm:presLayoutVars>
      </dgm:prSet>
      <dgm:spPr/>
    </dgm:pt>
    <dgm:pt modelId="{1C82C2ED-464D-4853-BE48-26CF79368A8F}" type="pres">
      <dgm:prSet presAssocID="{B31E68F6-5093-443B-81CB-96BD4FA1675E}" presName="ThreeConn_1-2" presStyleLbl="fgAccFollowNode1" presStyleIdx="0" presStyleCnt="2">
        <dgm:presLayoutVars>
          <dgm:bulletEnabled val="1"/>
        </dgm:presLayoutVars>
      </dgm:prSet>
      <dgm:spPr/>
    </dgm:pt>
    <dgm:pt modelId="{E9BC375F-2802-4B1E-B9E4-842CB496634A}" type="pres">
      <dgm:prSet presAssocID="{B31E68F6-5093-443B-81CB-96BD4FA1675E}" presName="ThreeConn_2-3" presStyleLbl="fgAccFollowNode1" presStyleIdx="1" presStyleCnt="2">
        <dgm:presLayoutVars>
          <dgm:bulletEnabled val="1"/>
        </dgm:presLayoutVars>
      </dgm:prSet>
      <dgm:spPr/>
    </dgm:pt>
    <dgm:pt modelId="{2D6C6E62-7414-464B-8B0A-976101028EAE}" type="pres">
      <dgm:prSet presAssocID="{B31E68F6-5093-443B-81CB-96BD4FA1675E}" presName="ThreeNodes_1_text" presStyleLbl="node1" presStyleIdx="2" presStyleCnt="3">
        <dgm:presLayoutVars>
          <dgm:bulletEnabled val="1"/>
        </dgm:presLayoutVars>
      </dgm:prSet>
      <dgm:spPr/>
    </dgm:pt>
    <dgm:pt modelId="{BB586D0C-8D11-4C05-84F5-553C8E79F1F1}" type="pres">
      <dgm:prSet presAssocID="{B31E68F6-5093-443B-81CB-96BD4FA1675E}" presName="ThreeNodes_2_text" presStyleLbl="node1" presStyleIdx="2" presStyleCnt="3">
        <dgm:presLayoutVars>
          <dgm:bulletEnabled val="1"/>
        </dgm:presLayoutVars>
      </dgm:prSet>
      <dgm:spPr/>
    </dgm:pt>
    <dgm:pt modelId="{C1B31C2B-D24A-43BD-9CFD-F99764A120D2}" type="pres">
      <dgm:prSet presAssocID="{B31E68F6-5093-443B-81CB-96BD4FA1675E}" presName="ThreeNodes_3_text" presStyleLbl="node1" presStyleIdx="2" presStyleCnt="3">
        <dgm:presLayoutVars>
          <dgm:bulletEnabled val="1"/>
        </dgm:presLayoutVars>
      </dgm:prSet>
      <dgm:spPr/>
    </dgm:pt>
  </dgm:ptLst>
  <dgm:cxnLst>
    <dgm:cxn modelId="{FDEF1E09-ED3B-49B4-B351-819894209F97}" type="presOf" srcId="{B31E68F6-5093-443B-81CB-96BD4FA1675E}" destId="{C267DC98-56E3-4CC0-981F-D993C93DCA6B}" srcOrd="0" destOrd="0" presId="urn:microsoft.com/office/officeart/2005/8/layout/vProcess5"/>
    <dgm:cxn modelId="{3E1A010F-E539-4725-AAF5-F1D85026BA00}" type="presOf" srcId="{B22BFF1B-B00F-4C18-BC60-3987E36FC675}" destId="{C1B31C2B-D24A-43BD-9CFD-F99764A120D2}" srcOrd="1" destOrd="0" presId="urn:microsoft.com/office/officeart/2005/8/layout/vProcess5"/>
    <dgm:cxn modelId="{5BB41826-1E3B-4FFA-BA63-5B9A80F76979}" type="presOf" srcId="{49259ED8-6E0B-4D94-AB70-AD3C66BD6E10}" destId="{BB586D0C-8D11-4C05-84F5-553C8E79F1F1}" srcOrd="1" destOrd="0" presId="urn:microsoft.com/office/officeart/2005/8/layout/vProcess5"/>
    <dgm:cxn modelId="{F882093E-BB81-40C8-A9DB-D741C4B2F941}" srcId="{B31E68F6-5093-443B-81CB-96BD4FA1675E}" destId="{49259ED8-6E0B-4D94-AB70-AD3C66BD6E10}" srcOrd="1" destOrd="0" parTransId="{2BE6C5D1-CE18-4F39-8244-303C5471AAB1}" sibTransId="{C0E1438A-11BD-4E8A-9854-9A9F5DA527ED}"/>
    <dgm:cxn modelId="{55A18E4A-D78D-4452-9DEF-2E7F9599337D}" srcId="{B31E68F6-5093-443B-81CB-96BD4FA1675E}" destId="{A2A924A6-1AB3-492D-91E3-F298F1C78FE0}" srcOrd="0" destOrd="0" parTransId="{0DDB8A8B-F404-4593-A3E7-B7001A91F4EF}" sibTransId="{1A406617-87CD-4901-A704-E98CF7B6BDF7}"/>
    <dgm:cxn modelId="{E118BB6D-761A-4E06-947A-57338E769592}" type="presOf" srcId="{C0E1438A-11BD-4E8A-9854-9A9F5DA527ED}" destId="{E9BC375F-2802-4B1E-B9E4-842CB496634A}" srcOrd="0" destOrd="0" presId="urn:microsoft.com/office/officeart/2005/8/layout/vProcess5"/>
    <dgm:cxn modelId="{6AAA8A80-D2A1-49C3-AD90-1ABD33636616}" type="presOf" srcId="{1A406617-87CD-4901-A704-E98CF7B6BDF7}" destId="{1C82C2ED-464D-4853-BE48-26CF79368A8F}" srcOrd="0" destOrd="0" presId="urn:microsoft.com/office/officeart/2005/8/layout/vProcess5"/>
    <dgm:cxn modelId="{E3BC6B94-C4DB-4331-8735-57467BE9488F}" type="presOf" srcId="{A2A924A6-1AB3-492D-91E3-F298F1C78FE0}" destId="{2D6C6E62-7414-464B-8B0A-976101028EAE}" srcOrd="1" destOrd="0" presId="urn:microsoft.com/office/officeart/2005/8/layout/vProcess5"/>
    <dgm:cxn modelId="{5FB4D2AF-6AA6-405A-9A4E-6B77778DC36D}" type="presOf" srcId="{B22BFF1B-B00F-4C18-BC60-3987E36FC675}" destId="{D4CB1C6C-0F26-461E-B398-FBB09367221A}" srcOrd="0" destOrd="0" presId="urn:microsoft.com/office/officeart/2005/8/layout/vProcess5"/>
    <dgm:cxn modelId="{F32FE8C5-9D13-438A-9303-3D27FC322B19}" type="presOf" srcId="{A2A924A6-1AB3-492D-91E3-F298F1C78FE0}" destId="{F3C448E5-CF96-4AD2-8C57-71DF92A262E4}" srcOrd="0" destOrd="0" presId="urn:microsoft.com/office/officeart/2005/8/layout/vProcess5"/>
    <dgm:cxn modelId="{972FE0DB-473E-4CA0-AD9F-50EDC3855FD2}" type="presOf" srcId="{49259ED8-6E0B-4D94-AB70-AD3C66BD6E10}" destId="{EC5D2862-8768-4392-BA03-33EE3B0FF679}" srcOrd="0" destOrd="0" presId="urn:microsoft.com/office/officeart/2005/8/layout/vProcess5"/>
    <dgm:cxn modelId="{3E1040FB-1CC0-4734-BFD0-44D0E1FC636B}" srcId="{B31E68F6-5093-443B-81CB-96BD4FA1675E}" destId="{B22BFF1B-B00F-4C18-BC60-3987E36FC675}" srcOrd="2" destOrd="0" parTransId="{C56A038B-8FA7-4E6E-A7BE-AC62CCA4E57A}" sibTransId="{4BD4B80C-294D-40A1-A681-9107FC7548B2}"/>
    <dgm:cxn modelId="{7318EB73-6E43-4BEC-A49C-9CA3931E9F99}" type="presParOf" srcId="{C267DC98-56E3-4CC0-981F-D993C93DCA6B}" destId="{BC645E11-5B01-4CF8-919A-2442611793A0}" srcOrd="0" destOrd="0" presId="urn:microsoft.com/office/officeart/2005/8/layout/vProcess5"/>
    <dgm:cxn modelId="{6F4707D3-F358-4775-88D5-29BB8F4E1E01}" type="presParOf" srcId="{C267DC98-56E3-4CC0-981F-D993C93DCA6B}" destId="{F3C448E5-CF96-4AD2-8C57-71DF92A262E4}" srcOrd="1" destOrd="0" presId="urn:microsoft.com/office/officeart/2005/8/layout/vProcess5"/>
    <dgm:cxn modelId="{A0C6985A-5662-4F1D-88C9-E47B52FCE473}" type="presParOf" srcId="{C267DC98-56E3-4CC0-981F-D993C93DCA6B}" destId="{EC5D2862-8768-4392-BA03-33EE3B0FF679}" srcOrd="2" destOrd="0" presId="urn:microsoft.com/office/officeart/2005/8/layout/vProcess5"/>
    <dgm:cxn modelId="{CC2BAFEE-218F-4B49-8369-D86A75DCD59A}" type="presParOf" srcId="{C267DC98-56E3-4CC0-981F-D993C93DCA6B}" destId="{D4CB1C6C-0F26-461E-B398-FBB09367221A}" srcOrd="3" destOrd="0" presId="urn:microsoft.com/office/officeart/2005/8/layout/vProcess5"/>
    <dgm:cxn modelId="{2426BF3C-392B-4457-B2EB-4E5B06B4B0C1}" type="presParOf" srcId="{C267DC98-56E3-4CC0-981F-D993C93DCA6B}" destId="{1C82C2ED-464D-4853-BE48-26CF79368A8F}" srcOrd="4" destOrd="0" presId="urn:microsoft.com/office/officeart/2005/8/layout/vProcess5"/>
    <dgm:cxn modelId="{B9DF0CA8-383B-45F8-9962-418A9C390ED1}" type="presParOf" srcId="{C267DC98-56E3-4CC0-981F-D993C93DCA6B}" destId="{E9BC375F-2802-4B1E-B9E4-842CB496634A}" srcOrd="5" destOrd="0" presId="urn:microsoft.com/office/officeart/2005/8/layout/vProcess5"/>
    <dgm:cxn modelId="{7983E99D-894B-416B-BF28-EC0608BCC05A}" type="presParOf" srcId="{C267DC98-56E3-4CC0-981F-D993C93DCA6B}" destId="{2D6C6E62-7414-464B-8B0A-976101028EAE}" srcOrd="6" destOrd="0" presId="urn:microsoft.com/office/officeart/2005/8/layout/vProcess5"/>
    <dgm:cxn modelId="{595B4343-AC6A-47AB-B9AD-65DED2111F74}" type="presParOf" srcId="{C267DC98-56E3-4CC0-981F-D993C93DCA6B}" destId="{BB586D0C-8D11-4C05-84F5-553C8E79F1F1}" srcOrd="7" destOrd="0" presId="urn:microsoft.com/office/officeart/2005/8/layout/vProcess5"/>
    <dgm:cxn modelId="{9B89C56A-E2B0-4392-B59D-98F43DB8A99D}" type="presParOf" srcId="{C267DC98-56E3-4CC0-981F-D993C93DCA6B}" destId="{C1B31C2B-D24A-43BD-9CFD-F99764A120D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69458F-79B4-4ED5-81D4-2EDF5F8B63FD}" type="doc">
      <dgm:prSet loTypeId="urn:microsoft.com/office/officeart/2005/8/layout/hList6" loCatId="list" qsTypeId="urn:microsoft.com/office/officeart/2005/8/quickstyle/3d3" qsCatId="3D" csTypeId="urn:microsoft.com/office/officeart/2005/8/colors/colorful1" csCatId="colorful" phldr="1"/>
      <dgm:spPr/>
      <dgm:t>
        <a:bodyPr/>
        <a:lstStyle/>
        <a:p>
          <a:endParaRPr lang="en-GB"/>
        </a:p>
      </dgm:t>
    </dgm:pt>
    <dgm:pt modelId="{EAAABAD3-9A27-4D70-9D0E-C7EEAD6614D6}">
      <dgm:prSet phldrT="[Text]"/>
      <dgm:spPr/>
      <dgm:t>
        <a:bodyPr/>
        <a:lstStyle/>
        <a:p>
          <a:r>
            <a:rPr lang="en-US" b="1" dirty="0">
              <a:solidFill>
                <a:srgbClr val="FFFF00"/>
              </a:solidFill>
              <a:latin typeface="Agency FB" pitchFamily="34" charset="0"/>
              <a:cs typeface="Aharoni" pitchFamily="2" charset="-79"/>
            </a:rPr>
            <a:t>Streamline or laminar flow</a:t>
          </a:r>
          <a:r>
            <a:rPr lang="en-US" b="1" dirty="0">
              <a:latin typeface="Agency FB" pitchFamily="34" charset="0"/>
              <a:cs typeface="Aharoni" pitchFamily="2" charset="-79"/>
            </a:rPr>
            <a:t> is frequently encountered when </a:t>
          </a:r>
          <a:r>
            <a:rPr lang="en-US" b="1" dirty="0">
              <a:solidFill>
                <a:srgbClr val="FFFF00"/>
              </a:solidFill>
              <a:latin typeface="Agency FB" pitchFamily="34" charset="0"/>
              <a:cs typeface="Aharoni" pitchFamily="2" charset="-79"/>
            </a:rPr>
            <a:t>highly viscous fluid </a:t>
          </a:r>
          <a:r>
            <a:rPr lang="en-US" b="1" dirty="0">
              <a:latin typeface="Agency FB" pitchFamily="34" charset="0"/>
              <a:cs typeface="Aharoni" pitchFamily="2" charset="-79"/>
            </a:rPr>
            <a:t>are being processed.</a:t>
          </a:r>
          <a:endParaRPr lang="en-GB" dirty="0">
            <a:latin typeface="Agency FB" pitchFamily="34" charset="0"/>
          </a:endParaRPr>
        </a:p>
      </dgm:t>
    </dgm:pt>
    <dgm:pt modelId="{61CEF43A-2303-42E9-8063-5CD067950E64}" type="parTrans" cxnId="{5D031D86-2804-4CB0-905E-7E3FB14259FB}">
      <dgm:prSet/>
      <dgm:spPr/>
      <dgm:t>
        <a:bodyPr/>
        <a:lstStyle/>
        <a:p>
          <a:endParaRPr lang="en-GB"/>
        </a:p>
      </dgm:t>
    </dgm:pt>
    <dgm:pt modelId="{3925C1C5-2999-4A97-893C-47D1DD3EFBE6}" type="sibTrans" cxnId="{5D031D86-2804-4CB0-905E-7E3FB14259FB}">
      <dgm:prSet/>
      <dgm:spPr/>
      <dgm:t>
        <a:bodyPr/>
        <a:lstStyle/>
        <a:p>
          <a:endParaRPr lang="en-GB"/>
        </a:p>
      </dgm:t>
    </dgm:pt>
    <dgm:pt modelId="{526AA8F9-FF61-44F2-BE6B-58EE60E83ED0}">
      <dgm:prSet phldrT="[Text]"/>
      <dgm:spPr/>
      <dgm:t>
        <a:bodyPr/>
        <a:lstStyle/>
        <a:p>
          <a:r>
            <a:rPr lang="en-US" b="1" dirty="0">
              <a:solidFill>
                <a:srgbClr val="FFFF00"/>
              </a:solidFill>
              <a:latin typeface="Agency FB" pitchFamily="34" charset="0"/>
            </a:rPr>
            <a:t>occur with gentle stirring and adjacent to stationary surfaces in vessels </a:t>
          </a:r>
          <a:r>
            <a:rPr lang="en-US" b="1" dirty="0">
              <a:latin typeface="Agency FB" pitchFamily="34" charset="0"/>
            </a:rPr>
            <a:t>where turbulent flow is predominant.</a:t>
          </a:r>
          <a:endParaRPr lang="en-GB" b="1" dirty="0"/>
        </a:p>
      </dgm:t>
    </dgm:pt>
    <dgm:pt modelId="{E2BF76EA-6D4E-4F05-ADA9-5FE1D10877E7}" type="parTrans" cxnId="{A3C3D489-BE42-4A39-8FB0-753025C5A0E5}">
      <dgm:prSet/>
      <dgm:spPr/>
      <dgm:t>
        <a:bodyPr/>
        <a:lstStyle/>
        <a:p>
          <a:endParaRPr lang="en-GB"/>
        </a:p>
      </dgm:t>
    </dgm:pt>
    <dgm:pt modelId="{96403687-FDD6-4563-A518-E1BBCDF7893E}" type="sibTrans" cxnId="{A3C3D489-BE42-4A39-8FB0-753025C5A0E5}">
      <dgm:prSet/>
      <dgm:spPr/>
      <dgm:t>
        <a:bodyPr/>
        <a:lstStyle/>
        <a:p>
          <a:endParaRPr lang="en-GB"/>
        </a:p>
      </dgm:t>
    </dgm:pt>
    <dgm:pt modelId="{989F9B66-25BF-4894-A086-DE867EC498EC}">
      <dgm:prSet phldrT="[Text]"/>
      <dgm:spPr/>
      <dgm:t>
        <a:bodyPr/>
        <a:lstStyle/>
        <a:p>
          <a:r>
            <a:rPr lang="en-US" b="1" dirty="0">
              <a:solidFill>
                <a:schemeClr val="accent1"/>
              </a:solidFill>
              <a:latin typeface="Aharoni" panose="02010803020104030203" pitchFamily="2" charset="-79"/>
              <a:cs typeface="Aharoni" panose="02010803020104030203" pitchFamily="2" charset="-79"/>
            </a:rPr>
            <a:t>Case:</a:t>
          </a:r>
          <a:r>
            <a:rPr lang="en-US" b="1" dirty="0">
              <a:latin typeface="Agency FB" pitchFamily="34" charset="0"/>
            </a:rPr>
            <a:t> </a:t>
          </a:r>
          <a:r>
            <a:rPr lang="en-US" b="1" dirty="0">
              <a:solidFill>
                <a:schemeClr val="accent1">
                  <a:lumMod val="20000"/>
                  <a:lumOff val="80000"/>
                </a:schemeClr>
              </a:solidFill>
              <a:latin typeface="Agency FB" pitchFamily="34" charset="0"/>
            </a:rPr>
            <a:t>Two dissimilar liquids are mixed through laminar flow</a:t>
          </a:r>
        </a:p>
        <a:p>
          <a:endParaRPr lang="en-US" b="1" dirty="0">
            <a:latin typeface="Agency FB" pitchFamily="34" charset="0"/>
          </a:endParaRPr>
        </a:p>
        <a:p>
          <a:r>
            <a:rPr lang="en-US" b="1" dirty="0">
              <a:latin typeface="Agency FB" pitchFamily="34" charset="0"/>
            </a:rPr>
            <a:t>Shear generated and stretches the interface between them.</a:t>
          </a:r>
          <a:endParaRPr lang="en-GB" b="1" dirty="0">
            <a:latin typeface="Agency FB" pitchFamily="34" charset="0"/>
          </a:endParaRPr>
        </a:p>
      </dgm:t>
    </dgm:pt>
    <dgm:pt modelId="{D4AA5029-6EAB-48BE-A1E1-EB6D90313257}" type="parTrans" cxnId="{A77DD7EA-F063-4373-AE03-AC0231A14D95}">
      <dgm:prSet/>
      <dgm:spPr/>
      <dgm:t>
        <a:bodyPr/>
        <a:lstStyle/>
        <a:p>
          <a:endParaRPr lang="en-GB"/>
        </a:p>
      </dgm:t>
    </dgm:pt>
    <dgm:pt modelId="{578A753E-8D86-4692-A845-8B06B6237A7D}" type="sibTrans" cxnId="{A77DD7EA-F063-4373-AE03-AC0231A14D95}">
      <dgm:prSet/>
      <dgm:spPr/>
      <dgm:t>
        <a:bodyPr/>
        <a:lstStyle/>
        <a:p>
          <a:endParaRPr lang="en-GB"/>
        </a:p>
      </dgm:t>
    </dgm:pt>
    <dgm:pt modelId="{DD259B48-E90B-4EE6-91A3-BB8782FD96D4}" type="pres">
      <dgm:prSet presAssocID="{7969458F-79B4-4ED5-81D4-2EDF5F8B63FD}" presName="Name0" presStyleCnt="0">
        <dgm:presLayoutVars>
          <dgm:dir/>
          <dgm:resizeHandles val="exact"/>
        </dgm:presLayoutVars>
      </dgm:prSet>
      <dgm:spPr/>
    </dgm:pt>
    <dgm:pt modelId="{E8974F93-7F74-4FE6-B220-A53379A2A4E5}" type="pres">
      <dgm:prSet presAssocID="{EAAABAD3-9A27-4D70-9D0E-C7EEAD6614D6}" presName="node" presStyleLbl="node1" presStyleIdx="0" presStyleCnt="3">
        <dgm:presLayoutVars>
          <dgm:bulletEnabled val="1"/>
        </dgm:presLayoutVars>
      </dgm:prSet>
      <dgm:spPr/>
    </dgm:pt>
    <dgm:pt modelId="{12D45E84-BF7A-499A-9604-0D22D57FE5F3}" type="pres">
      <dgm:prSet presAssocID="{3925C1C5-2999-4A97-893C-47D1DD3EFBE6}" presName="sibTrans" presStyleCnt="0"/>
      <dgm:spPr/>
    </dgm:pt>
    <dgm:pt modelId="{ED7AA434-3BC5-4088-86ED-AB05A7513CFA}" type="pres">
      <dgm:prSet presAssocID="{526AA8F9-FF61-44F2-BE6B-58EE60E83ED0}" presName="node" presStyleLbl="node1" presStyleIdx="1" presStyleCnt="3">
        <dgm:presLayoutVars>
          <dgm:bulletEnabled val="1"/>
        </dgm:presLayoutVars>
      </dgm:prSet>
      <dgm:spPr/>
    </dgm:pt>
    <dgm:pt modelId="{A75D6253-6825-47DB-A759-FF9F7FA009F2}" type="pres">
      <dgm:prSet presAssocID="{96403687-FDD6-4563-A518-E1BBCDF7893E}" presName="sibTrans" presStyleCnt="0"/>
      <dgm:spPr/>
    </dgm:pt>
    <dgm:pt modelId="{9300ED00-9E11-4CA7-AAA6-B59A7A129DEC}" type="pres">
      <dgm:prSet presAssocID="{989F9B66-25BF-4894-A086-DE867EC498EC}" presName="node" presStyleLbl="node1" presStyleIdx="2" presStyleCnt="3">
        <dgm:presLayoutVars>
          <dgm:bulletEnabled val="1"/>
        </dgm:presLayoutVars>
      </dgm:prSet>
      <dgm:spPr/>
    </dgm:pt>
  </dgm:ptLst>
  <dgm:cxnLst>
    <dgm:cxn modelId="{5D031D86-2804-4CB0-905E-7E3FB14259FB}" srcId="{7969458F-79B4-4ED5-81D4-2EDF5F8B63FD}" destId="{EAAABAD3-9A27-4D70-9D0E-C7EEAD6614D6}" srcOrd="0" destOrd="0" parTransId="{61CEF43A-2303-42E9-8063-5CD067950E64}" sibTransId="{3925C1C5-2999-4A97-893C-47D1DD3EFBE6}"/>
    <dgm:cxn modelId="{A3C3D489-BE42-4A39-8FB0-753025C5A0E5}" srcId="{7969458F-79B4-4ED5-81D4-2EDF5F8B63FD}" destId="{526AA8F9-FF61-44F2-BE6B-58EE60E83ED0}" srcOrd="1" destOrd="0" parTransId="{E2BF76EA-6D4E-4F05-ADA9-5FE1D10877E7}" sibTransId="{96403687-FDD6-4563-A518-E1BBCDF7893E}"/>
    <dgm:cxn modelId="{80B78B99-86F1-4858-9A42-2B1228730511}" type="presOf" srcId="{7969458F-79B4-4ED5-81D4-2EDF5F8B63FD}" destId="{DD259B48-E90B-4EE6-91A3-BB8782FD96D4}" srcOrd="0" destOrd="0" presId="urn:microsoft.com/office/officeart/2005/8/layout/hList6"/>
    <dgm:cxn modelId="{61BE37D3-E873-4F10-AF2E-287C9D75533C}" type="presOf" srcId="{EAAABAD3-9A27-4D70-9D0E-C7EEAD6614D6}" destId="{E8974F93-7F74-4FE6-B220-A53379A2A4E5}" srcOrd="0" destOrd="0" presId="urn:microsoft.com/office/officeart/2005/8/layout/hList6"/>
    <dgm:cxn modelId="{B88C6DDB-1CDB-41AA-8D82-BD078975E2BE}" type="presOf" srcId="{989F9B66-25BF-4894-A086-DE867EC498EC}" destId="{9300ED00-9E11-4CA7-AAA6-B59A7A129DEC}" srcOrd="0" destOrd="0" presId="urn:microsoft.com/office/officeart/2005/8/layout/hList6"/>
    <dgm:cxn modelId="{E0DED9E0-2553-4552-B01B-6D1F27834C29}" type="presOf" srcId="{526AA8F9-FF61-44F2-BE6B-58EE60E83ED0}" destId="{ED7AA434-3BC5-4088-86ED-AB05A7513CFA}" srcOrd="0" destOrd="0" presId="urn:microsoft.com/office/officeart/2005/8/layout/hList6"/>
    <dgm:cxn modelId="{A77DD7EA-F063-4373-AE03-AC0231A14D95}" srcId="{7969458F-79B4-4ED5-81D4-2EDF5F8B63FD}" destId="{989F9B66-25BF-4894-A086-DE867EC498EC}" srcOrd="2" destOrd="0" parTransId="{D4AA5029-6EAB-48BE-A1E1-EB6D90313257}" sibTransId="{578A753E-8D86-4692-A845-8B06B6237A7D}"/>
    <dgm:cxn modelId="{EC1AB339-702B-44B0-8748-89ABB50208E4}" type="presParOf" srcId="{DD259B48-E90B-4EE6-91A3-BB8782FD96D4}" destId="{E8974F93-7F74-4FE6-B220-A53379A2A4E5}" srcOrd="0" destOrd="0" presId="urn:microsoft.com/office/officeart/2005/8/layout/hList6"/>
    <dgm:cxn modelId="{8FA0145B-A402-4B62-A3C8-B7B449C8CDD7}" type="presParOf" srcId="{DD259B48-E90B-4EE6-91A3-BB8782FD96D4}" destId="{12D45E84-BF7A-499A-9604-0D22D57FE5F3}" srcOrd="1" destOrd="0" presId="urn:microsoft.com/office/officeart/2005/8/layout/hList6"/>
    <dgm:cxn modelId="{CA363521-E7BA-41C1-B1E1-07820180863E}" type="presParOf" srcId="{DD259B48-E90B-4EE6-91A3-BB8782FD96D4}" destId="{ED7AA434-3BC5-4088-86ED-AB05A7513CFA}" srcOrd="2" destOrd="0" presId="urn:microsoft.com/office/officeart/2005/8/layout/hList6"/>
    <dgm:cxn modelId="{7F557950-5DD0-4FBB-AEDE-C2CB4C48831E}" type="presParOf" srcId="{DD259B48-E90B-4EE6-91A3-BB8782FD96D4}" destId="{A75D6253-6825-47DB-A759-FF9F7FA009F2}" srcOrd="3" destOrd="0" presId="urn:microsoft.com/office/officeart/2005/8/layout/hList6"/>
    <dgm:cxn modelId="{E8C5A686-C46B-4022-8473-C95D6E76D81D}" type="presParOf" srcId="{DD259B48-E90B-4EE6-91A3-BB8782FD96D4}" destId="{9300ED00-9E11-4CA7-AAA6-B59A7A129DEC}"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77919E-758B-46AB-90BD-396C60D76A11}" type="doc">
      <dgm:prSet loTypeId="urn:microsoft.com/office/officeart/2008/layout/VerticalCurvedList" loCatId="list" qsTypeId="urn:microsoft.com/office/officeart/2005/8/quickstyle/3d7" qsCatId="3D" csTypeId="urn:microsoft.com/office/officeart/2005/8/colors/accent1_5" csCatId="accent1" phldr="1"/>
      <dgm:spPr/>
      <dgm:t>
        <a:bodyPr/>
        <a:lstStyle/>
        <a:p>
          <a:endParaRPr lang="en-GB"/>
        </a:p>
      </dgm:t>
    </dgm:pt>
    <dgm:pt modelId="{95536333-C83A-495A-B035-C23CA3B9F5A2}">
      <dgm:prSet phldrT="[Text]"/>
      <dgm:spPr/>
      <dgm:t>
        <a:bodyPr/>
        <a:lstStyle/>
        <a:p>
          <a:pPr algn="just"/>
          <a:r>
            <a:rPr lang="en-US" b="1" dirty="0">
              <a:latin typeface="Aharoni" pitchFamily="2" charset="-79"/>
              <a:cs typeface="Aharoni" pitchFamily="2" charset="-79"/>
            </a:rPr>
            <a:t>Mixing at the molecular level by diffusion resulting from thermal motion of molecules.</a:t>
          </a:r>
          <a:endParaRPr lang="en-GB" b="1" dirty="0"/>
        </a:p>
      </dgm:t>
    </dgm:pt>
    <dgm:pt modelId="{2045B9F8-19F9-4A1F-9DE0-513DA2555D09}" type="parTrans" cxnId="{EBABF5D0-2EA8-4A57-9C44-FBD21D3BD6D5}">
      <dgm:prSet/>
      <dgm:spPr/>
      <dgm:t>
        <a:bodyPr/>
        <a:lstStyle/>
        <a:p>
          <a:endParaRPr lang="en-GB"/>
        </a:p>
      </dgm:t>
    </dgm:pt>
    <dgm:pt modelId="{AE6FDAC2-75DD-45F8-BC27-823A4F301C8B}" type="sibTrans" cxnId="{EBABF5D0-2EA8-4A57-9C44-FBD21D3BD6D5}">
      <dgm:prSet/>
      <dgm:spPr/>
      <dgm:t>
        <a:bodyPr/>
        <a:lstStyle/>
        <a:p>
          <a:endParaRPr lang="en-GB"/>
        </a:p>
      </dgm:t>
    </dgm:pt>
    <dgm:pt modelId="{69F66F0C-2939-479A-8BEA-5534852CDBFA}">
      <dgm:prSet phldrT="[Text]"/>
      <dgm:spPr/>
      <dgm:t>
        <a:bodyPr/>
        <a:lstStyle/>
        <a:p>
          <a:pPr algn="just"/>
          <a:r>
            <a:rPr lang="en-US" b="1" dirty="0">
              <a:latin typeface="Aharoni" pitchFamily="2" charset="-79"/>
              <a:cs typeface="Aharoni" pitchFamily="2" charset="-79"/>
            </a:rPr>
            <a:t>Occurs in conjugation with laminar flow that tends to reduce sharp discontinuities at the interface between the fluid layers which leads to complete mixing after sufficient time.</a:t>
          </a:r>
          <a:endParaRPr lang="en-GB" dirty="0">
            <a:latin typeface="Aharoni" pitchFamily="2" charset="-79"/>
            <a:cs typeface="Aharoni" pitchFamily="2" charset="-79"/>
          </a:endParaRPr>
        </a:p>
      </dgm:t>
    </dgm:pt>
    <dgm:pt modelId="{1DA08075-DBA8-4CB6-90ED-2DF75737E11F}" type="parTrans" cxnId="{CCCE855B-8AC8-4D60-95A4-879AD1A307D7}">
      <dgm:prSet/>
      <dgm:spPr/>
      <dgm:t>
        <a:bodyPr/>
        <a:lstStyle/>
        <a:p>
          <a:endParaRPr lang="en-GB"/>
        </a:p>
      </dgm:t>
    </dgm:pt>
    <dgm:pt modelId="{557D7FCE-3F28-4DC3-A649-1927CD7C0984}" type="sibTrans" cxnId="{CCCE855B-8AC8-4D60-95A4-879AD1A307D7}">
      <dgm:prSet/>
      <dgm:spPr/>
      <dgm:t>
        <a:bodyPr/>
        <a:lstStyle/>
        <a:p>
          <a:endParaRPr lang="en-GB"/>
        </a:p>
      </dgm:t>
    </dgm:pt>
    <dgm:pt modelId="{64C37B3E-1A20-4B9E-A085-49FB3D3A6371}" type="pres">
      <dgm:prSet presAssocID="{FF77919E-758B-46AB-90BD-396C60D76A11}" presName="Name0" presStyleCnt="0">
        <dgm:presLayoutVars>
          <dgm:chMax val="7"/>
          <dgm:chPref val="7"/>
          <dgm:dir/>
        </dgm:presLayoutVars>
      </dgm:prSet>
      <dgm:spPr/>
    </dgm:pt>
    <dgm:pt modelId="{4481AFC2-76B5-46E2-8675-5A92C713EB4B}" type="pres">
      <dgm:prSet presAssocID="{FF77919E-758B-46AB-90BD-396C60D76A11}" presName="Name1" presStyleCnt="0"/>
      <dgm:spPr/>
    </dgm:pt>
    <dgm:pt modelId="{CC1C8218-71BD-4B5B-9223-4A3216936EA5}" type="pres">
      <dgm:prSet presAssocID="{FF77919E-758B-46AB-90BD-396C60D76A11}" presName="cycle" presStyleCnt="0"/>
      <dgm:spPr/>
    </dgm:pt>
    <dgm:pt modelId="{BC03EDF4-8CE3-4227-8753-9B4257B3C167}" type="pres">
      <dgm:prSet presAssocID="{FF77919E-758B-46AB-90BD-396C60D76A11}" presName="srcNode" presStyleLbl="node1" presStyleIdx="0" presStyleCnt="2"/>
      <dgm:spPr/>
    </dgm:pt>
    <dgm:pt modelId="{826A1EF3-B47D-4181-B7CE-16BCBC77BAAE}" type="pres">
      <dgm:prSet presAssocID="{FF77919E-758B-46AB-90BD-396C60D76A11}" presName="conn" presStyleLbl="parChTrans1D2" presStyleIdx="0" presStyleCnt="1"/>
      <dgm:spPr/>
    </dgm:pt>
    <dgm:pt modelId="{B45E4FA1-ED96-4A92-B1B1-235C2B7D06BD}" type="pres">
      <dgm:prSet presAssocID="{FF77919E-758B-46AB-90BD-396C60D76A11}" presName="extraNode" presStyleLbl="node1" presStyleIdx="0" presStyleCnt="2"/>
      <dgm:spPr/>
    </dgm:pt>
    <dgm:pt modelId="{36ADC931-C5E3-4149-95F4-56F22DECCA12}" type="pres">
      <dgm:prSet presAssocID="{FF77919E-758B-46AB-90BD-396C60D76A11}" presName="dstNode" presStyleLbl="node1" presStyleIdx="0" presStyleCnt="2"/>
      <dgm:spPr/>
    </dgm:pt>
    <dgm:pt modelId="{822235B1-BFBE-4661-9357-7DF8D79A4C03}" type="pres">
      <dgm:prSet presAssocID="{95536333-C83A-495A-B035-C23CA3B9F5A2}" presName="text_1" presStyleLbl="node1" presStyleIdx="0" presStyleCnt="2">
        <dgm:presLayoutVars>
          <dgm:bulletEnabled val="1"/>
        </dgm:presLayoutVars>
      </dgm:prSet>
      <dgm:spPr/>
    </dgm:pt>
    <dgm:pt modelId="{B0E98CEB-F824-46CD-BF6E-2BC4CF0665E1}" type="pres">
      <dgm:prSet presAssocID="{95536333-C83A-495A-B035-C23CA3B9F5A2}" presName="accent_1" presStyleCnt="0"/>
      <dgm:spPr/>
    </dgm:pt>
    <dgm:pt modelId="{2E0F687C-D66C-4FB1-ACA8-98D481EBC782}" type="pres">
      <dgm:prSet presAssocID="{95536333-C83A-495A-B035-C23CA3B9F5A2}" presName="accentRepeatNode" presStyleLbl="solidFgAcc1" presStyleIdx="0" presStyleCnt="2"/>
      <dgm:spPr/>
    </dgm:pt>
    <dgm:pt modelId="{9E11A3C1-3957-4798-94F1-3FD4AF444DC4}" type="pres">
      <dgm:prSet presAssocID="{69F66F0C-2939-479A-8BEA-5534852CDBFA}" presName="text_2" presStyleLbl="node1" presStyleIdx="1" presStyleCnt="2">
        <dgm:presLayoutVars>
          <dgm:bulletEnabled val="1"/>
        </dgm:presLayoutVars>
      </dgm:prSet>
      <dgm:spPr/>
    </dgm:pt>
    <dgm:pt modelId="{9CB51A3E-927D-4231-B7C5-2BD0985D26A5}" type="pres">
      <dgm:prSet presAssocID="{69F66F0C-2939-479A-8BEA-5534852CDBFA}" presName="accent_2" presStyleCnt="0"/>
      <dgm:spPr/>
    </dgm:pt>
    <dgm:pt modelId="{C2E84920-023E-40EB-9A3B-DD41FD874E15}" type="pres">
      <dgm:prSet presAssocID="{69F66F0C-2939-479A-8BEA-5534852CDBFA}" presName="accentRepeatNode" presStyleLbl="solidFgAcc1" presStyleIdx="1" presStyleCnt="2"/>
      <dgm:spPr/>
    </dgm:pt>
  </dgm:ptLst>
  <dgm:cxnLst>
    <dgm:cxn modelId="{C60C0E39-1FC3-40A9-BCCE-34E7178E6C3C}" type="presOf" srcId="{AE6FDAC2-75DD-45F8-BC27-823A4F301C8B}" destId="{826A1EF3-B47D-4181-B7CE-16BCBC77BAAE}" srcOrd="0" destOrd="0" presId="urn:microsoft.com/office/officeart/2008/layout/VerticalCurvedList"/>
    <dgm:cxn modelId="{CCCE855B-8AC8-4D60-95A4-879AD1A307D7}" srcId="{FF77919E-758B-46AB-90BD-396C60D76A11}" destId="{69F66F0C-2939-479A-8BEA-5534852CDBFA}" srcOrd="1" destOrd="0" parTransId="{1DA08075-DBA8-4CB6-90ED-2DF75737E11F}" sibTransId="{557D7FCE-3F28-4DC3-A649-1927CD7C0984}"/>
    <dgm:cxn modelId="{E0A1E190-B21E-4354-AC25-60699EB72721}" type="presOf" srcId="{FF77919E-758B-46AB-90BD-396C60D76A11}" destId="{64C37B3E-1A20-4B9E-A085-49FB3D3A6371}" srcOrd="0" destOrd="0" presId="urn:microsoft.com/office/officeart/2008/layout/VerticalCurvedList"/>
    <dgm:cxn modelId="{FF6DE792-CFA3-4ED5-B0C2-7A2D43806752}" type="presOf" srcId="{95536333-C83A-495A-B035-C23CA3B9F5A2}" destId="{822235B1-BFBE-4661-9357-7DF8D79A4C03}" srcOrd="0" destOrd="0" presId="urn:microsoft.com/office/officeart/2008/layout/VerticalCurvedList"/>
    <dgm:cxn modelId="{077D0BAF-B674-4A71-A511-D03E45AFBC5A}" type="presOf" srcId="{69F66F0C-2939-479A-8BEA-5534852CDBFA}" destId="{9E11A3C1-3957-4798-94F1-3FD4AF444DC4}" srcOrd="0" destOrd="0" presId="urn:microsoft.com/office/officeart/2008/layout/VerticalCurvedList"/>
    <dgm:cxn modelId="{EBABF5D0-2EA8-4A57-9C44-FBD21D3BD6D5}" srcId="{FF77919E-758B-46AB-90BD-396C60D76A11}" destId="{95536333-C83A-495A-B035-C23CA3B9F5A2}" srcOrd="0" destOrd="0" parTransId="{2045B9F8-19F9-4A1F-9DE0-513DA2555D09}" sibTransId="{AE6FDAC2-75DD-45F8-BC27-823A4F301C8B}"/>
    <dgm:cxn modelId="{4365CDF6-CA11-47FB-B913-44E8638B22D0}" type="presParOf" srcId="{64C37B3E-1A20-4B9E-A085-49FB3D3A6371}" destId="{4481AFC2-76B5-46E2-8675-5A92C713EB4B}" srcOrd="0" destOrd="0" presId="urn:microsoft.com/office/officeart/2008/layout/VerticalCurvedList"/>
    <dgm:cxn modelId="{428590BF-39AA-4DE1-96DD-54622629D1B2}" type="presParOf" srcId="{4481AFC2-76B5-46E2-8675-5A92C713EB4B}" destId="{CC1C8218-71BD-4B5B-9223-4A3216936EA5}" srcOrd="0" destOrd="0" presId="urn:microsoft.com/office/officeart/2008/layout/VerticalCurvedList"/>
    <dgm:cxn modelId="{62A6B49B-FB6D-4834-A3DF-B76CE9FDB44C}" type="presParOf" srcId="{CC1C8218-71BD-4B5B-9223-4A3216936EA5}" destId="{BC03EDF4-8CE3-4227-8753-9B4257B3C167}" srcOrd="0" destOrd="0" presId="urn:microsoft.com/office/officeart/2008/layout/VerticalCurvedList"/>
    <dgm:cxn modelId="{02B08561-4602-4B0D-9E5A-F1AFEEE43F54}" type="presParOf" srcId="{CC1C8218-71BD-4B5B-9223-4A3216936EA5}" destId="{826A1EF3-B47D-4181-B7CE-16BCBC77BAAE}" srcOrd="1" destOrd="0" presId="urn:microsoft.com/office/officeart/2008/layout/VerticalCurvedList"/>
    <dgm:cxn modelId="{2A01A2CD-0BF0-41F9-B276-BAF850AE233E}" type="presParOf" srcId="{CC1C8218-71BD-4B5B-9223-4A3216936EA5}" destId="{B45E4FA1-ED96-4A92-B1B1-235C2B7D06BD}" srcOrd="2" destOrd="0" presId="urn:microsoft.com/office/officeart/2008/layout/VerticalCurvedList"/>
    <dgm:cxn modelId="{E24AB2B9-8899-42BC-8070-51FD4F036A56}" type="presParOf" srcId="{CC1C8218-71BD-4B5B-9223-4A3216936EA5}" destId="{36ADC931-C5E3-4149-95F4-56F22DECCA12}" srcOrd="3" destOrd="0" presId="urn:microsoft.com/office/officeart/2008/layout/VerticalCurvedList"/>
    <dgm:cxn modelId="{36A5B2EB-90CF-4B43-A1B0-85AC4AA50701}" type="presParOf" srcId="{4481AFC2-76B5-46E2-8675-5A92C713EB4B}" destId="{822235B1-BFBE-4661-9357-7DF8D79A4C03}" srcOrd="1" destOrd="0" presId="urn:microsoft.com/office/officeart/2008/layout/VerticalCurvedList"/>
    <dgm:cxn modelId="{2EB2389A-72DB-4E05-91C3-0E6CB87BDB16}" type="presParOf" srcId="{4481AFC2-76B5-46E2-8675-5A92C713EB4B}" destId="{B0E98CEB-F824-46CD-BF6E-2BC4CF0665E1}" srcOrd="2" destOrd="0" presId="urn:microsoft.com/office/officeart/2008/layout/VerticalCurvedList"/>
    <dgm:cxn modelId="{D22AD806-E4C0-4DAC-AC2A-58D1D7E78132}" type="presParOf" srcId="{B0E98CEB-F824-46CD-BF6E-2BC4CF0665E1}" destId="{2E0F687C-D66C-4FB1-ACA8-98D481EBC782}" srcOrd="0" destOrd="0" presId="urn:microsoft.com/office/officeart/2008/layout/VerticalCurvedList"/>
    <dgm:cxn modelId="{5C997949-2B36-4BD3-A674-546858695BB3}" type="presParOf" srcId="{4481AFC2-76B5-46E2-8675-5A92C713EB4B}" destId="{9E11A3C1-3957-4798-94F1-3FD4AF444DC4}" srcOrd="3" destOrd="0" presId="urn:microsoft.com/office/officeart/2008/layout/VerticalCurvedList"/>
    <dgm:cxn modelId="{35E5AF74-ADFD-4CBD-B36C-A0DBD59FAD14}" type="presParOf" srcId="{4481AFC2-76B5-46E2-8675-5A92C713EB4B}" destId="{9CB51A3E-927D-4231-B7C5-2BD0985D26A5}" srcOrd="4" destOrd="0" presId="urn:microsoft.com/office/officeart/2008/layout/VerticalCurvedList"/>
    <dgm:cxn modelId="{5C777E63-4B7C-47D5-917C-A143DF092199}" type="presParOf" srcId="{9CB51A3E-927D-4231-B7C5-2BD0985D26A5}" destId="{C2E84920-023E-40EB-9A3B-DD41FD874E15}" srcOrd="0" destOrd="0" presId="urn:microsoft.com/office/officeart/2008/layout/VerticalCurvedList"/>
  </dgm:cxnLst>
  <dgm:bg>
    <a:effectLst>
      <a:glow rad="101600">
        <a:schemeClr val="accent3">
          <a:satMod val="175000"/>
          <a:alpha val="40000"/>
        </a:schemeClr>
      </a:glo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89DD3CB-4739-478D-9DC9-2A66FFD845BB}"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GB"/>
        </a:p>
      </dgm:t>
    </dgm:pt>
    <dgm:pt modelId="{28BFBA7A-336D-49CF-B3D4-47F20228F1EA}">
      <dgm:prSet phldrT="[Text]"/>
      <dgm:spPr/>
      <dgm:t>
        <a:bodyPr/>
        <a:lstStyle/>
        <a:p>
          <a:r>
            <a:rPr lang="en-US" b="1" dirty="0"/>
            <a:t>Equipments</a:t>
          </a:r>
          <a:endParaRPr lang="en-GB" b="1" dirty="0"/>
        </a:p>
      </dgm:t>
    </dgm:pt>
    <dgm:pt modelId="{4E591CAF-AC84-4270-ABBC-FF4EC0582AB9}" type="parTrans" cxnId="{AD48BFEA-E1DA-414C-BAF8-80F1BC651EB2}">
      <dgm:prSet/>
      <dgm:spPr/>
      <dgm:t>
        <a:bodyPr/>
        <a:lstStyle/>
        <a:p>
          <a:endParaRPr lang="en-GB"/>
        </a:p>
      </dgm:t>
    </dgm:pt>
    <dgm:pt modelId="{A7867AD0-40AA-4A16-AD22-DEC4DB81BA84}" type="sibTrans" cxnId="{AD48BFEA-E1DA-414C-BAF8-80F1BC651EB2}">
      <dgm:prSet/>
      <dgm:spPr/>
      <dgm:t>
        <a:bodyPr/>
        <a:lstStyle/>
        <a:p>
          <a:endParaRPr lang="en-GB"/>
        </a:p>
      </dgm:t>
    </dgm:pt>
    <dgm:pt modelId="{A19B8F14-FDC8-4D4D-924D-255EB0E996B6}">
      <dgm:prSet phldrT="[Text]"/>
      <dgm:spPr/>
      <dgm:t>
        <a:bodyPr/>
        <a:lstStyle/>
        <a:p>
          <a:r>
            <a:rPr lang="en-US" b="1" dirty="0"/>
            <a:t>A-Batch mixing</a:t>
          </a:r>
          <a:endParaRPr lang="en-GB" b="1" dirty="0"/>
        </a:p>
      </dgm:t>
    </dgm:pt>
    <dgm:pt modelId="{F69ED0D6-16D6-46E3-AFB4-67D7F5E563E3}" type="parTrans" cxnId="{0375F2F1-B067-4A3C-AA40-53CDE8BCF091}">
      <dgm:prSet/>
      <dgm:spPr/>
      <dgm:t>
        <a:bodyPr/>
        <a:lstStyle/>
        <a:p>
          <a:endParaRPr lang="en-GB"/>
        </a:p>
      </dgm:t>
    </dgm:pt>
    <dgm:pt modelId="{7855F7ED-E562-4776-B433-5393E99FF69B}" type="sibTrans" cxnId="{0375F2F1-B067-4A3C-AA40-53CDE8BCF091}">
      <dgm:prSet/>
      <dgm:spPr/>
      <dgm:t>
        <a:bodyPr/>
        <a:lstStyle/>
        <a:p>
          <a:endParaRPr lang="en-GB"/>
        </a:p>
      </dgm:t>
    </dgm:pt>
    <dgm:pt modelId="{28A2A69D-8E74-4A67-89FE-1391D28FCC49}">
      <dgm:prSet phldrT="[Text]"/>
      <dgm:spPr/>
      <dgm:t>
        <a:bodyPr/>
        <a:lstStyle/>
        <a:p>
          <a:r>
            <a:rPr lang="en-US" b="1" dirty="0"/>
            <a:t>Impellers</a:t>
          </a:r>
          <a:endParaRPr lang="en-GB" b="1" dirty="0"/>
        </a:p>
      </dgm:t>
    </dgm:pt>
    <dgm:pt modelId="{DF94817A-95E8-4C9B-9B3F-AFDF31FD7A54}" type="parTrans" cxnId="{F5C9F571-87EA-4A95-B4A7-37DEBD1E8FDD}">
      <dgm:prSet/>
      <dgm:spPr/>
      <dgm:t>
        <a:bodyPr/>
        <a:lstStyle/>
        <a:p>
          <a:endParaRPr lang="en-GB"/>
        </a:p>
      </dgm:t>
    </dgm:pt>
    <dgm:pt modelId="{420531C1-0FD2-412F-AA75-838A6B02C30B}" type="sibTrans" cxnId="{F5C9F571-87EA-4A95-B4A7-37DEBD1E8FDD}">
      <dgm:prSet/>
      <dgm:spPr/>
      <dgm:t>
        <a:bodyPr/>
        <a:lstStyle/>
        <a:p>
          <a:endParaRPr lang="en-GB"/>
        </a:p>
      </dgm:t>
    </dgm:pt>
    <dgm:pt modelId="{1C596368-8609-4C8E-A783-0A3065801F43}">
      <dgm:prSet phldrT="[Text]"/>
      <dgm:spPr/>
      <dgm:t>
        <a:bodyPr/>
        <a:lstStyle/>
        <a:p>
          <a:r>
            <a:rPr lang="en-US" b="1" dirty="0"/>
            <a:t>Air stream</a:t>
          </a:r>
          <a:endParaRPr lang="en-GB" b="1" dirty="0"/>
        </a:p>
      </dgm:t>
    </dgm:pt>
    <dgm:pt modelId="{7AF2D4C9-AE9B-4BE0-B7B0-0F8A3A381B50}" type="parTrans" cxnId="{B21977F6-58A0-41AE-B39E-D9F84B2C3D71}">
      <dgm:prSet/>
      <dgm:spPr/>
      <dgm:t>
        <a:bodyPr/>
        <a:lstStyle/>
        <a:p>
          <a:endParaRPr lang="en-GB"/>
        </a:p>
      </dgm:t>
    </dgm:pt>
    <dgm:pt modelId="{86224EE9-965A-48FC-8C64-FCB947DB95F0}" type="sibTrans" cxnId="{B21977F6-58A0-41AE-B39E-D9F84B2C3D71}">
      <dgm:prSet/>
      <dgm:spPr/>
      <dgm:t>
        <a:bodyPr/>
        <a:lstStyle/>
        <a:p>
          <a:endParaRPr lang="en-GB"/>
        </a:p>
      </dgm:t>
    </dgm:pt>
    <dgm:pt modelId="{DD30D85B-6D60-4BB8-833E-B19C4406A3C9}">
      <dgm:prSet phldrT="[Text]" custT="1"/>
      <dgm:spPr/>
      <dgm:t>
        <a:bodyPr/>
        <a:lstStyle/>
        <a:p>
          <a:r>
            <a:rPr lang="en-US" sz="2400" b="1" dirty="0"/>
            <a:t>B-Continuous</a:t>
          </a:r>
          <a:r>
            <a:rPr lang="en-US" sz="2800" b="1" dirty="0"/>
            <a:t> mixing</a:t>
          </a:r>
          <a:endParaRPr lang="en-GB" sz="2800" b="1" dirty="0"/>
        </a:p>
      </dgm:t>
    </dgm:pt>
    <dgm:pt modelId="{E32ED31B-E496-4509-A9C4-0A425C47ABE6}" type="parTrans" cxnId="{455D8E56-A341-4A00-ACD2-D672119E0CBA}">
      <dgm:prSet/>
      <dgm:spPr/>
      <dgm:t>
        <a:bodyPr/>
        <a:lstStyle/>
        <a:p>
          <a:endParaRPr lang="en-GB"/>
        </a:p>
      </dgm:t>
    </dgm:pt>
    <dgm:pt modelId="{6E0A4BB5-C713-42C1-AFCA-C785D0C43A9D}" type="sibTrans" cxnId="{455D8E56-A341-4A00-ACD2-D672119E0CBA}">
      <dgm:prSet/>
      <dgm:spPr/>
      <dgm:t>
        <a:bodyPr/>
        <a:lstStyle/>
        <a:p>
          <a:endParaRPr lang="en-GB"/>
        </a:p>
      </dgm:t>
    </dgm:pt>
    <dgm:pt modelId="{77E60524-AC9C-4FDC-B160-0E1207AC216E}">
      <dgm:prSet phldrT="[Text]"/>
      <dgm:spPr/>
      <dgm:t>
        <a:bodyPr/>
        <a:lstStyle/>
        <a:p>
          <a:r>
            <a:rPr lang="en-US" b="1" dirty="0"/>
            <a:t>Liquid jet</a:t>
          </a:r>
          <a:endParaRPr lang="en-GB" b="1" dirty="0"/>
        </a:p>
      </dgm:t>
    </dgm:pt>
    <dgm:pt modelId="{BDD55880-F741-4F9A-B1DF-0605B2E2ABAD}" type="parTrans" cxnId="{0101C4BE-BC6D-4352-B514-48FFBD8D95B4}">
      <dgm:prSet/>
      <dgm:spPr/>
      <dgm:t>
        <a:bodyPr/>
        <a:lstStyle/>
        <a:p>
          <a:endParaRPr lang="en-GB"/>
        </a:p>
      </dgm:t>
    </dgm:pt>
    <dgm:pt modelId="{2E6BC933-4319-4A90-A607-923EB7B81217}" type="sibTrans" cxnId="{0101C4BE-BC6D-4352-B514-48FFBD8D95B4}">
      <dgm:prSet/>
      <dgm:spPr/>
      <dgm:t>
        <a:bodyPr/>
        <a:lstStyle/>
        <a:p>
          <a:endParaRPr lang="en-GB"/>
        </a:p>
      </dgm:t>
    </dgm:pt>
    <dgm:pt modelId="{3FFEEEB0-9D05-4F20-BC9B-53C2EAED9DB7}" type="pres">
      <dgm:prSet presAssocID="{389DD3CB-4739-478D-9DC9-2A66FFD845BB}" presName="hierChild1" presStyleCnt="0">
        <dgm:presLayoutVars>
          <dgm:chPref val="1"/>
          <dgm:dir/>
          <dgm:animOne val="branch"/>
          <dgm:animLvl val="lvl"/>
          <dgm:resizeHandles/>
        </dgm:presLayoutVars>
      </dgm:prSet>
      <dgm:spPr/>
    </dgm:pt>
    <dgm:pt modelId="{F316C1BD-2532-42ED-AA5B-1A765325ED14}" type="pres">
      <dgm:prSet presAssocID="{28BFBA7A-336D-49CF-B3D4-47F20228F1EA}" presName="hierRoot1" presStyleCnt="0"/>
      <dgm:spPr/>
    </dgm:pt>
    <dgm:pt modelId="{BC9F029B-B645-4D83-9730-6FDAF1FBFC93}" type="pres">
      <dgm:prSet presAssocID="{28BFBA7A-336D-49CF-B3D4-47F20228F1EA}" presName="composite" presStyleCnt="0"/>
      <dgm:spPr/>
    </dgm:pt>
    <dgm:pt modelId="{CEF5BE01-455C-451D-9626-E9278AE94AB6}" type="pres">
      <dgm:prSet presAssocID="{28BFBA7A-336D-49CF-B3D4-47F20228F1EA}" presName="background" presStyleLbl="node0" presStyleIdx="0" presStyleCnt="1"/>
      <dgm:spPr/>
    </dgm:pt>
    <dgm:pt modelId="{A9D0CA2F-E5A7-4AAE-A651-1F93D2E93C96}" type="pres">
      <dgm:prSet presAssocID="{28BFBA7A-336D-49CF-B3D4-47F20228F1EA}" presName="text" presStyleLbl="fgAcc0" presStyleIdx="0" presStyleCnt="1">
        <dgm:presLayoutVars>
          <dgm:chPref val="3"/>
        </dgm:presLayoutVars>
      </dgm:prSet>
      <dgm:spPr/>
    </dgm:pt>
    <dgm:pt modelId="{26031060-5599-4EF5-A6F7-9F7A85FF6B04}" type="pres">
      <dgm:prSet presAssocID="{28BFBA7A-336D-49CF-B3D4-47F20228F1EA}" presName="hierChild2" presStyleCnt="0"/>
      <dgm:spPr/>
    </dgm:pt>
    <dgm:pt modelId="{95BC4FFF-4ECE-49BC-95A2-70CA64489BD2}" type="pres">
      <dgm:prSet presAssocID="{F69ED0D6-16D6-46E3-AFB4-67D7F5E563E3}" presName="Name10" presStyleLbl="parChTrans1D2" presStyleIdx="0" presStyleCnt="2"/>
      <dgm:spPr/>
    </dgm:pt>
    <dgm:pt modelId="{C58E707C-E6F4-4B39-A94F-795CB9581AD1}" type="pres">
      <dgm:prSet presAssocID="{A19B8F14-FDC8-4D4D-924D-255EB0E996B6}" presName="hierRoot2" presStyleCnt="0"/>
      <dgm:spPr/>
    </dgm:pt>
    <dgm:pt modelId="{253014E8-433C-4785-9015-63B8E1020FDC}" type="pres">
      <dgm:prSet presAssocID="{A19B8F14-FDC8-4D4D-924D-255EB0E996B6}" presName="composite2" presStyleCnt="0"/>
      <dgm:spPr/>
    </dgm:pt>
    <dgm:pt modelId="{47845792-C1BD-4637-BFC3-D8C778A3857B}" type="pres">
      <dgm:prSet presAssocID="{A19B8F14-FDC8-4D4D-924D-255EB0E996B6}" presName="background2" presStyleLbl="node2" presStyleIdx="0" presStyleCnt="2"/>
      <dgm:spPr/>
    </dgm:pt>
    <dgm:pt modelId="{00C48705-F0A6-4D81-9464-54656D880E55}" type="pres">
      <dgm:prSet presAssocID="{A19B8F14-FDC8-4D4D-924D-255EB0E996B6}" presName="text2" presStyleLbl="fgAcc2" presStyleIdx="0" presStyleCnt="2">
        <dgm:presLayoutVars>
          <dgm:chPref val="3"/>
        </dgm:presLayoutVars>
      </dgm:prSet>
      <dgm:spPr/>
    </dgm:pt>
    <dgm:pt modelId="{CA3C0723-0905-469B-8E3A-5F1A4DA744D4}" type="pres">
      <dgm:prSet presAssocID="{A19B8F14-FDC8-4D4D-924D-255EB0E996B6}" presName="hierChild3" presStyleCnt="0"/>
      <dgm:spPr/>
    </dgm:pt>
    <dgm:pt modelId="{9CBC3E6C-CE51-4F98-B23E-840DABDB1399}" type="pres">
      <dgm:prSet presAssocID="{DF94817A-95E8-4C9B-9B3F-AFDF31FD7A54}" presName="Name17" presStyleLbl="parChTrans1D3" presStyleIdx="0" presStyleCnt="3"/>
      <dgm:spPr/>
    </dgm:pt>
    <dgm:pt modelId="{57EC6A4F-D602-4342-9E34-9659BFD00CB6}" type="pres">
      <dgm:prSet presAssocID="{28A2A69D-8E74-4A67-89FE-1391D28FCC49}" presName="hierRoot3" presStyleCnt="0"/>
      <dgm:spPr/>
    </dgm:pt>
    <dgm:pt modelId="{4DFEE52F-C334-46CE-BA84-CEA86AB95609}" type="pres">
      <dgm:prSet presAssocID="{28A2A69D-8E74-4A67-89FE-1391D28FCC49}" presName="composite3" presStyleCnt="0"/>
      <dgm:spPr/>
    </dgm:pt>
    <dgm:pt modelId="{270FC29F-6A90-43CC-B4CA-EF220BDCA0FB}" type="pres">
      <dgm:prSet presAssocID="{28A2A69D-8E74-4A67-89FE-1391D28FCC49}" presName="background3" presStyleLbl="node3" presStyleIdx="0" presStyleCnt="3"/>
      <dgm:spPr/>
    </dgm:pt>
    <dgm:pt modelId="{8228240D-2A73-4F55-B5F1-2D19149BAFFC}" type="pres">
      <dgm:prSet presAssocID="{28A2A69D-8E74-4A67-89FE-1391D28FCC49}" presName="text3" presStyleLbl="fgAcc3" presStyleIdx="0" presStyleCnt="3">
        <dgm:presLayoutVars>
          <dgm:chPref val="3"/>
        </dgm:presLayoutVars>
      </dgm:prSet>
      <dgm:spPr/>
    </dgm:pt>
    <dgm:pt modelId="{C188C028-7A02-4D3E-946E-7D13B920B862}" type="pres">
      <dgm:prSet presAssocID="{28A2A69D-8E74-4A67-89FE-1391D28FCC49}" presName="hierChild4" presStyleCnt="0"/>
      <dgm:spPr/>
    </dgm:pt>
    <dgm:pt modelId="{AE0A4C8C-247B-4453-AF8E-A3F2FF63E2C0}" type="pres">
      <dgm:prSet presAssocID="{7AF2D4C9-AE9B-4BE0-B7B0-0F8A3A381B50}" presName="Name17" presStyleLbl="parChTrans1D3" presStyleIdx="1" presStyleCnt="3"/>
      <dgm:spPr/>
    </dgm:pt>
    <dgm:pt modelId="{818A9C66-619B-426C-B60F-568447C640E7}" type="pres">
      <dgm:prSet presAssocID="{1C596368-8609-4C8E-A783-0A3065801F43}" presName="hierRoot3" presStyleCnt="0"/>
      <dgm:spPr/>
    </dgm:pt>
    <dgm:pt modelId="{ED3AAAED-2CE0-4677-BBA2-0775183811AA}" type="pres">
      <dgm:prSet presAssocID="{1C596368-8609-4C8E-A783-0A3065801F43}" presName="composite3" presStyleCnt="0"/>
      <dgm:spPr/>
    </dgm:pt>
    <dgm:pt modelId="{089AE831-12E4-4B42-BECB-796CF6D8ECBD}" type="pres">
      <dgm:prSet presAssocID="{1C596368-8609-4C8E-A783-0A3065801F43}" presName="background3" presStyleLbl="node3" presStyleIdx="1" presStyleCnt="3"/>
      <dgm:spPr/>
    </dgm:pt>
    <dgm:pt modelId="{C6CC2CE6-A312-4229-A8AC-58BB5B516CA1}" type="pres">
      <dgm:prSet presAssocID="{1C596368-8609-4C8E-A783-0A3065801F43}" presName="text3" presStyleLbl="fgAcc3" presStyleIdx="1" presStyleCnt="3">
        <dgm:presLayoutVars>
          <dgm:chPref val="3"/>
        </dgm:presLayoutVars>
      </dgm:prSet>
      <dgm:spPr/>
    </dgm:pt>
    <dgm:pt modelId="{AE8B41AA-F4C9-4167-95D5-35D298BA5547}" type="pres">
      <dgm:prSet presAssocID="{1C596368-8609-4C8E-A783-0A3065801F43}" presName="hierChild4" presStyleCnt="0"/>
      <dgm:spPr/>
    </dgm:pt>
    <dgm:pt modelId="{5CA0C6C4-D2DE-4D98-A482-40F888F19A4E}" type="pres">
      <dgm:prSet presAssocID="{BDD55880-F741-4F9A-B1DF-0605B2E2ABAD}" presName="Name17" presStyleLbl="parChTrans1D3" presStyleIdx="2" presStyleCnt="3"/>
      <dgm:spPr/>
    </dgm:pt>
    <dgm:pt modelId="{A8638AFC-B1D5-4D6C-8869-E4EBF4AC3E15}" type="pres">
      <dgm:prSet presAssocID="{77E60524-AC9C-4FDC-B160-0E1207AC216E}" presName="hierRoot3" presStyleCnt="0"/>
      <dgm:spPr/>
    </dgm:pt>
    <dgm:pt modelId="{7E43AA25-1BB9-4298-9E67-65BF19D185C2}" type="pres">
      <dgm:prSet presAssocID="{77E60524-AC9C-4FDC-B160-0E1207AC216E}" presName="composite3" presStyleCnt="0"/>
      <dgm:spPr/>
    </dgm:pt>
    <dgm:pt modelId="{14AB965B-2B98-45FE-A860-2EFFC9FEA157}" type="pres">
      <dgm:prSet presAssocID="{77E60524-AC9C-4FDC-B160-0E1207AC216E}" presName="background3" presStyleLbl="node3" presStyleIdx="2" presStyleCnt="3"/>
      <dgm:spPr/>
    </dgm:pt>
    <dgm:pt modelId="{13326A5C-50BC-411A-9757-87A32FED6BDF}" type="pres">
      <dgm:prSet presAssocID="{77E60524-AC9C-4FDC-B160-0E1207AC216E}" presName="text3" presStyleLbl="fgAcc3" presStyleIdx="2" presStyleCnt="3">
        <dgm:presLayoutVars>
          <dgm:chPref val="3"/>
        </dgm:presLayoutVars>
      </dgm:prSet>
      <dgm:spPr/>
    </dgm:pt>
    <dgm:pt modelId="{839B27BA-6E37-46EC-9CB0-5BB5F938CDAF}" type="pres">
      <dgm:prSet presAssocID="{77E60524-AC9C-4FDC-B160-0E1207AC216E}" presName="hierChild4" presStyleCnt="0"/>
      <dgm:spPr/>
    </dgm:pt>
    <dgm:pt modelId="{6634B032-8F07-4512-B00A-4AE55F417C61}" type="pres">
      <dgm:prSet presAssocID="{E32ED31B-E496-4509-A9C4-0A425C47ABE6}" presName="Name10" presStyleLbl="parChTrans1D2" presStyleIdx="1" presStyleCnt="2"/>
      <dgm:spPr/>
    </dgm:pt>
    <dgm:pt modelId="{B74AAD9F-A4EC-49C4-8542-0C98541E2F78}" type="pres">
      <dgm:prSet presAssocID="{DD30D85B-6D60-4BB8-833E-B19C4406A3C9}" presName="hierRoot2" presStyleCnt="0"/>
      <dgm:spPr/>
    </dgm:pt>
    <dgm:pt modelId="{BF366229-2BCA-4CEC-BF58-7796F448DCF7}" type="pres">
      <dgm:prSet presAssocID="{DD30D85B-6D60-4BB8-833E-B19C4406A3C9}" presName="composite2" presStyleCnt="0"/>
      <dgm:spPr/>
    </dgm:pt>
    <dgm:pt modelId="{1E4C81B3-8389-47A2-91DF-4C88913BDEC1}" type="pres">
      <dgm:prSet presAssocID="{DD30D85B-6D60-4BB8-833E-B19C4406A3C9}" presName="background2" presStyleLbl="node2" presStyleIdx="1" presStyleCnt="2"/>
      <dgm:spPr/>
    </dgm:pt>
    <dgm:pt modelId="{67485362-38BF-4834-8743-8073B2D6B729}" type="pres">
      <dgm:prSet presAssocID="{DD30D85B-6D60-4BB8-833E-B19C4406A3C9}" presName="text2" presStyleLbl="fgAcc2" presStyleIdx="1" presStyleCnt="2">
        <dgm:presLayoutVars>
          <dgm:chPref val="3"/>
        </dgm:presLayoutVars>
      </dgm:prSet>
      <dgm:spPr/>
    </dgm:pt>
    <dgm:pt modelId="{87BF4523-6698-47ED-854E-5B4B1E4EF30E}" type="pres">
      <dgm:prSet presAssocID="{DD30D85B-6D60-4BB8-833E-B19C4406A3C9}" presName="hierChild3" presStyleCnt="0"/>
      <dgm:spPr/>
    </dgm:pt>
  </dgm:ptLst>
  <dgm:cxnLst>
    <dgm:cxn modelId="{7814840E-659F-4A8A-8F85-B320C15A4DAA}" type="presOf" srcId="{DF94817A-95E8-4C9B-9B3F-AFDF31FD7A54}" destId="{9CBC3E6C-CE51-4F98-B23E-840DABDB1399}" srcOrd="0" destOrd="0" presId="urn:microsoft.com/office/officeart/2005/8/layout/hierarchy1"/>
    <dgm:cxn modelId="{E459C92A-6C54-4AE5-93FF-D0A4F19E406A}" type="presOf" srcId="{F69ED0D6-16D6-46E3-AFB4-67D7F5E563E3}" destId="{95BC4FFF-4ECE-49BC-95A2-70CA64489BD2}" srcOrd="0" destOrd="0" presId="urn:microsoft.com/office/officeart/2005/8/layout/hierarchy1"/>
    <dgm:cxn modelId="{EDA74B30-3A64-46F8-89E9-1E93A6F230DD}" type="presOf" srcId="{77E60524-AC9C-4FDC-B160-0E1207AC216E}" destId="{13326A5C-50BC-411A-9757-87A32FED6BDF}" srcOrd="0" destOrd="0" presId="urn:microsoft.com/office/officeart/2005/8/layout/hierarchy1"/>
    <dgm:cxn modelId="{F5C9F571-87EA-4A95-B4A7-37DEBD1E8FDD}" srcId="{A19B8F14-FDC8-4D4D-924D-255EB0E996B6}" destId="{28A2A69D-8E74-4A67-89FE-1391D28FCC49}" srcOrd="0" destOrd="0" parTransId="{DF94817A-95E8-4C9B-9B3F-AFDF31FD7A54}" sibTransId="{420531C1-0FD2-412F-AA75-838A6B02C30B}"/>
    <dgm:cxn modelId="{455D8E56-A341-4A00-ACD2-D672119E0CBA}" srcId="{28BFBA7A-336D-49CF-B3D4-47F20228F1EA}" destId="{DD30D85B-6D60-4BB8-833E-B19C4406A3C9}" srcOrd="1" destOrd="0" parTransId="{E32ED31B-E496-4509-A9C4-0A425C47ABE6}" sibTransId="{6E0A4BB5-C713-42C1-AFCA-C785D0C43A9D}"/>
    <dgm:cxn modelId="{ACE4D18B-7CDB-4B10-A7AD-49B1169DAF60}" type="presOf" srcId="{BDD55880-F741-4F9A-B1DF-0605B2E2ABAD}" destId="{5CA0C6C4-D2DE-4D98-A482-40F888F19A4E}" srcOrd="0" destOrd="0" presId="urn:microsoft.com/office/officeart/2005/8/layout/hierarchy1"/>
    <dgm:cxn modelId="{7EDFFFB3-621A-4CDC-9DD7-2D097D0BDFD2}" type="presOf" srcId="{DD30D85B-6D60-4BB8-833E-B19C4406A3C9}" destId="{67485362-38BF-4834-8743-8073B2D6B729}" srcOrd="0" destOrd="0" presId="urn:microsoft.com/office/officeart/2005/8/layout/hierarchy1"/>
    <dgm:cxn modelId="{2A9BD1B7-CCF0-46B1-89F1-DE0E08DDCBE3}" type="presOf" srcId="{A19B8F14-FDC8-4D4D-924D-255EB0E996B6}" destId="{00C48705-F0A6-4D81-9464-54656D880E55}" srcOrd="0" destOrd="0" presId="urn:microsoft.com/office/officeart/2005/8/layout/hierarchy1"/>
    <dgm:cxn modelId="{365403BC-C815-4FEF-BA2B-75B4D51F16F8}" type="presOf" srcId="{28A2A69D-8E74-4A67-89FE-1391D28FCC49}" destId="{8228240D-2A73-4F55-B5F1-2D19149BAFFC}" srcOrd="0" destOrd="0" presId="urn:microsoft.com/office/officeart/2005/8/layout/hierarchy1"/>
    <dgm:cxn modelId="{644508BE-A4BB-401C-9088-00C1837E1061}" type="presOf" srcId="{1C596368-8609-4C8E-A783-0A3065801F43}" destId="{C6CC2CE6-A312-4229-A8AC-58BB5B516CA1}" srcOrd="0" destOrd="0" presId="urn:microsoft.com/office/officeart/2005/8/layout/hierarchy1"/>
    <dgm:cxn modelId="{0101C4BE-BC6D-4352-B514-48FFBD8D95B4}" srcId="{A19B8F14-FDC8-4D4D-924D-255EB0E996B6}" destId="{77E60524-AC9C-4FDC-B160-0E1207AC216E}" srcOrd="2" destOrd="0" parTransId="{BDD55880-F741-4F9A-B1DF-0605B2E2ABAD}" sibTransId="{2E6BC933-4319-4A90-A607-923EB7B81217}"/>
    <dgm:cxn modelId="{D196F7D2-1D43-4196-8C2C-71AE3E247D98}" type="presOf" srcId="{E32ED31B-E496-4509-A9C4-0A425C47ABE6}" destId="{6634B032-8F07-4512-B00A-4AE55F417C61}" srcOrd="0" destOrd="0" presId="urn:microsoft.com/office/officeart/2005/8/layout/hierarchy1"/>
    <dgm:cxn modelId="{2031B8D4-1D30-4637-9149-2B130DA4AA7E}" type="presOf" srcId="{28BFBA7A-336D-49CF-B3D4-47F20228F1EA}" destId="{A9D0CA2F-E5A7-4AAE-A651-1F93D2E93C96}" srcOrd="0" destOrd="0" presId="urn:microsoft.com/office/officeart/2005/8/layout/hierarchy1"/>
    <dgm:cxn modelId="{AD48BFEA-E1DA-414C-BAF8-80F1BC651EB2}" srcId="{389DD3CB-4739-478D-9DC9-2A66FFD845BB}" destId="{28BFBA7A-336D-49CF-B3D4-47F20228F1EA}" srcOrd="0" destOrd="0" parTransId="{4E591CAF-AC84-4270-ABBC-FF4EC0582AB9}" sibTransId="{A7867AD0-40AA-4A16-AD22-DEC4DB81BA84}"/>
    <dgm:cxn modelId="{451EF5EE-1ED9-41E9-B09F-5A54F930B39A}" type="presOf" srcId="{7AF2D4C9-AE9B-4BE0-B7B0-0F8A3A381B50}" destId="{AE0A4C8C-247B-4453-AF8E-A3F2FF63E2C0}" srcOrd="0" destOrd="0" presId="urn:microsoft.com/office/officeart/2005/8/layout/hierarchy1"/>
    <dgm:cxn modelId="{0375F2F1-B067-4A3C-AA40-53CDE8BCF091}" srcId="{28BFBA7A-336D-49CF-B3D4-47F20228F1EA}" destId="{A19B8F14-FDC8-4D4D-924D-255EB0E996B6}" srcOrd="0" destOrd="0" parTransId="{F69ED0D6-16D6-46E3-AFB4-67D7F5E563E3}" sibTransId="{7855F7ED-E562-4776-B433-5393E99FF69B}"/>
    <dgm:cxn modelId="{BD4B64F3-D562-4671-9D66-AC928F8E34D2}" type="presOf" srcId="{389DD3CB-4739-478D-9DC9-2A66FFD845BB}" destId="{3FFEEEB0-9D05-4F20-BC9B-53C2EAED9DB7}" srcOrd="0" destOrd="0" presId="urn:microsoft.com/office/officeart/2005/8/layout/hierarchy1"/>
    <dgm:cxn modelId="{B21977F6-58A0-41AE-B39E-D9F84B2C3D71}" srcId="{A19B8F14-FDC8-4D4D-924D-255EB0E996B6}" destId="{1C596368-8609-4C8E-A783-0A3065801F43}" srcOrd="1" destOrd="0" parTransId="{7AF2D4C9-AE9B-4BE0-B7B0-0F8A3A381B50}" sibTransId="{86224EE9-965A-48FC-8C64-FCB947DB95F0}"/>
    <dgm:cxn modelId="{DA2C6410-4FC7-48AA-AFEC-5F5FEE95DA83}" type="presParOf" srcId="{3FFEEEB0-9D05-4F20-BC9B-53C2EAED9DB7}" destId="{F316C1BD-2532-42ED-AA5B-1A765325ED14}" srcOrd="0" destOrd="0" presId="urn:microsoft.com/office/officeart/2005/8/layout/hierarchy1"/>
    <dgm:cxn modelId="{60CB8CF6-CC45-4F83-A85E-8453BB39C119}" type="presParOf" srcId="{F316C1BD-2532-42ED-AA5B-1A765325ED14}" destId="{BC9F029B-B645-4D83-9730-6FDAF1FBFC93}" srcOrd="0" destOrd="0" presId="urn:microsoft.com/office/officeart/2005/8/layout/hierarchy1"/>
    <dgm:cxn modelId="{019F1024-4198-4B55-B47E-B6F767C4FC2B}" type="presParOf" srcId="{BC9F029B-B645-4D83-9730-6FDAF1FBFC93}" destId="{CEF5BE01-455C-451D-9626-E9278AE94AB6}" srcOrd="0" destOrd="0" presId="urn:microsoft.com/office/officeart/2005/8/layout/hierarchy1"/>
    <dgm:cxn modelId="{EC1FDD76-55F5-4ADF-87D6-699EE2C7C590}" type="presParOf" srcId="{BC9F029B-B645-4D83-9730-6FDAF1FBFC93}" destId="{A9D0CA2F-E5A7-4AAE-A651-1F93D2E93C96}" srcOrd="1" destOrd="0" presId="urn:microsoft.com/office/officeart/2005/8/layout/hierarchy1"/>
    <dgm:cxn modelId="{A4D5733C-9990-4396-8893-3C017AE7FDD2}" type="presParOf" srcId="{F316C1BD-2532-42ED-AA5B-1A765325ED14}" destId="{26031060-5599-4EF5-A6F7-9F7A85FF6B04}" srcOrd="1" destOrd="0" presId="urn:microsoft.com/office/officeart/2005/8/layout/hierarchy1"/>
    <dgm:cxn modelId="{E6BFBB86-86C1-4F67-91B6-3ACF6BD51A19}" type="presParOf" srcId="{26031060-5599-4EF5-A6F7-9F7A85FF6B04}" destId="{95BC4FFF-4ECE-49BC-95A2-70CA64489BD2}" srcOrd="0" destOrd="0" presId="urn:microsoft.com/office/officeart/2005/8/layout/hierarchy1"/>
    <dgm:cxn modelId="{112EA7BC-9B68-4ABC-98B7-5BF89ABE5F1A}" type="presParOf" srcId="{26031060-5599-4EF5-A6F7-9F7A85FF6B04}" destId="{C58E707C-E6F4-4B39-A94F-795CB9581AD1}" srcOrd="1" destOrd="0" presId="urn:microsoft.com/office/officeart/2005/8/layout/hierarchy1"/>
    <dgm:cxn modelId="{A7497E8D-EBAA-4F43-913C-7BE605F58326}" type="presParOf" srcId="{C58E707C-E6F4-4B39-A94F-795CB9581AD1}" destId="{253014E8-433C-4785-9015-63B8E1020FDC}" srcOrd="0" destOrd="0" presId="urn:microsoft.com/office/officeart/2005/8/layout/hierarchy1"/>
    <dgm:cxn modelId="{7FFC0D2C-EA94-4012-A6CF-0167C2993F7B}" type="presParOf" srcId="{253014E8-433C-4785-9015-63B8E1020FDC}" destId="{47845792-C1BD-4637-BFC3-D8C778A3857B}" srcOrd="0" destOrd="0" presId="urn:microsoft.com/office/officeart/2005/8/layout/hierarchy1"/>
    <dgm:cxn modelId="{406E0E42-BA44-43D9-A3B9-21EA3515B9EA}" type="presParOf" srcId="{253014E8-433C-4785-9015-63B8E1020FDC}" destId="{00C48705-F0A6-4D81-9464-54656D880E55}" srcOrd="1" destOrd="0" presId="urn:microsoft.com/office/officeart/2005/8/layout/hierarchy1"/>
    <dgm:cxn modelId="{D181E8FF-58EC-4A92-8612-82B256641B29}" type="presParOf" srcId="{C58E707C-E6F4-4B39-A94F-795CB9581AD1}" destId="{CA3C0723-0905-469B-8E3A-5F1A4DA744D4}" srcOrd="1" destOrd="0" presId="urn:microsoft.com/office/officeart/2005/8/layout/hierarchy1"/>
    <dgm:cxn modelId="{85AC9EA2-5D91-4930-8461-0A0581922777}" type="presParOf" srcId="{CA3C0723-0905-469B-8E3A-5F1A4DA744D4}" destId="{9CBC3E6C-CE51-4F98-B23E-840DABDB1399}" srcOrd="0" destOrd="0" presId="urn:microsoft.com/office/officeart/2005/8/layout/hierarchy1"/>
    <dgm:cxn modelId="{A3716A9F-3093-444A-A89B-DF05904CB31A}" type="presParOf" srcId="{CA3C0723-0905-469B-8E3A-5F1A4DA744D4}" destId="{57EC6A4F-D602-4342-9E34-9659BFD00CB6}" srcOrd="1" destOrd="0" presId="urn:microsoft.com/office/officeart/2005/8/layout/hierarchy1"/>
    <dgm:cxn modelId="{635801B4-DA26-464C-8436-AE2CCA790738}" type="presParOf" srcId="{57EC6A4F-D602-4342-9E34-9659BFD00CB6}" destId="{4DFEE52F-C334-46CE-BA84-CEA86AB95609}" srcOrd="0" destOrd="0" presId="urn:microsoft.com/office/officeart/2005/8/layout/hierarchy1"/>
    <dgm:cxn modelId="{0AAA55C1-F933-47FB-B3CF-82B6189925B6}" type="presParOf" srcId="{4DFEE52F-C334-46CE-BA84-CEA86AB95609}" destId="{270FC29F-6A90-43CC-B4CA-EF220BDCA0FB}" srcOrd="0" destOrd="0" presId="urn:microsoft.com/office/officeart/2005/8/layout/hierarchy1"/>
    <dgm:cxn modelId="{E4275C1C-BCA2-4931-A47E-1500B587FAA2}" type="presParOf" srcId="{4DFEE52F-C334-46CE-BA84-CEA86AB95609}" destId="{8228240D-2A73-4F55-B5F1-2D19149BAFFC}" srcOrd="1" destOrd="0" presId="urn:microsoft.com/office/officeart/2005/8/layout/hierarchy1"/>
    <dgm:cxn modelId="{BBF8231F-A64F-40DD-9A01-354D5A012130}" type="presParOf" srcId="{57EC6A4F-D602-4342-9E34-9659BFD00CB6}" destId="{C188C028-7A02-4D3E-946E-7D13B920B862}" srcOrd="1" destOrd="0" presId="urn:microsoft.com/office/officeart/2005/8/layout/hierarchy1"/>
    <dgm:cxn modelId="{4E79A06F-A917-4378-B26D-573DDF724722}" type="presParOf" srcId="{CA3C0723-0905-469B-8E3A-5F1A4DA744D4}" destId="{AE0A4C8C-247B-4453-AF8E-A3F2FF63E2C0}" srcOrd="2" destOrd="0" presId="urn:microsoft.com/office/officeart/2005/8/layout/hierarchy1"/>
    <dgm:cxn modelId="{5891AC26-C962-4A95-9514-717F459D86EF}" type="presParOf" srcId="{CA3C0723-0905-469B-8E3A-5F1A4DA744D4}" destId="{818A9C66-619B-426C-B60F-568447C640E7}" srcOrd="3" destOrd="0" presId="urn:microsoft.com/office/officeart/2005/8/layout/hierarchy1"/>
    <dgm:cxn modelId="{08931F2F-6E49-48C0-92B9-319E1BFA7D9C}" type="presParOf" srcId="{818A9C66-619B-426C-B60F-568447C640E7}" destId="{ED3AAAED-2CE0-4677-BBA2-0775183811AA}" srcOrd="0" destOrd="0" presId="urn:microsoft.com/office/officeart/2005/8/layout/hierarchy1"/>
    <dgm:cxn modelId="{CC8BC4FF-A4A1-47A9-8B22-357489DBF3AC}" type="presParOf" srcId="{ED3AAAED-2CE0-4677-BBA2-0775183811AA}" destId="{089AE831-12E4-4B42-BECB-796CF6D8ECBD}" srcOrd="0" destOrd="0" presId="urn:microsoft.com/office/officeart/2005/8/layout/hierarchy1"/>
    <dgm:cxn modelId="{9BB82779-AF00-4595-9ACD-0EF063310E44}" type="presParOf" srcId="{ED3AAAED-2CE0-4677-BBA2-0775183811AA}" destId="{C6CC2CE6-A312-4229-A8AC-58BB5B516CA1}" srcOrd="1" destOrd="0" presId="urn:microsoft.com/office/officeart/2005/8/layout/hierarchy1"/>
    <dgm:cxn modelId="{2578343B-0F51-4DC5-A17C-1FC1332AD74F}" type="presParOf" srcId="{818A9C66-619B-426C-B60F-568447C640E7}" destId="{AE8B41AA-F4C9-4167-95D5-35D298BA5547}" srcOrd="1" destOrd="0" presId="urn:microsoft.com/office/officeart/2005/8/layout/hierarchy1"/>
    <dgm:cxn modelId="{BB1EF454-59A8-44CF-9C3D-843CCF1CF385}" type="presParOf" srcId="{CA3C0723-0905-469B-8E3A-5F1A4DA744D4}" destId="{5CA0C6C4-D2DE-4D98-A482-40F888F19A4E}" srcOrd="4" destOrd="0" presId="urn:microsoft.com/office/officeart/2005/8/layout/hierarchy1"/>
    <dgm:cxn modelId="{88311FA3-869B-4621-A455-CEB7DDE8FF41}" type="presParOf" srcId="{CA3C0723-0905-469B-8E3A-5F1A4DA744D4}" destId="{A8638AFC-B1D5-4D6C-8869-E4EBF4AC3E15}" srcOrd="5" destOrd="0" presId="urn:microsoft.com/office/officeart/2005/8/layout/hierarchy1"/>
    <dgm:cxn modelId="{C28E86F7-6062-4DAD-BF99-E3C10233636B}" type="presParOf" srcId="{A8638AFC-B1D5-4D6C-8869-E4EBF4AC3E15}" destId="{7E43AA25-1BB9-4298-9E67-65BF19D185C2}" srcOrd="0" destOrd="0" presId="urn:microsoft.com/office/officeart/2005/8/layout/hierarchy1"/>
    <dgm:cxn modelId="{80417658-A327-49DC-97F7-FA38BFB31365}" type="presParOf" srcId="{7E43AA25-1BB9-4298-9E67-65BF19D185C2}" destId="{14AB965B-2B98-45FE-A860-2EFFC9FEA157}" srcOrd="0" destOrd="0" presId="urn:microsoft.com/office/officeart/2005/8/layout/hierarchy1"/>
    <dgm:cxn modelId="{21B06F2C-4110-4D1F-A82F-A60932FD0DC7}" type="presParOf" srcId="{7E43AA25-1BB9-4298-9E67-65BF19D185C2}" destId="{13326A5C-50BC-411A-9757-87A32FED6BDF}" srcOrd="1" destOrd="0" presId="urn:microsoft.com/office/officeart/2005/8/layout/hierarchy1"/>
    <dgm:cxn modelId="{FF06C110-07F2-4C05-BFEB-C1F80AE86E3C}" type="presParOf" srcId="{A8638AFC-B1D5-4D6C-8869-E4EBF4AC3E15}" destId="{839B27BA-6E37-46EC-9CB0-5BB5F938CDAF}" srcOrd="1" destOrd="0" presId="urn:microsoft.com/office/officeart/2005/8/layout/hierarchy1"/>
    <dgm:cxn modelId="{F5FCF691-7B8D-4094-9B06-C79A3AF43E19}" type="presParOf" srcId="{26031060-5599-4EF5-A6F7-9F7A85FF6B04}" destId="{6634B032-8F07-4512-B00A-4AE55F417C61}" srcOrd="2" destOrd="0" presId="urn:microsoft.com/office/officeart/2005/8/layout/hierarchy1"/>
    <dgm:cxn modelId="{520506AC-AAC1-46C4-A8AA-F68E40F62897}" type="presParOf" srcId="{26031060-5599-4EF5-A6F7-9F7A85FF6B04}" destId="{B74AAD9F-A4EC-49C4-8542-0C98541E2F78}" srcOrd="3" destOrd="0" presId="urn:microsoft.com/office/officeart/2005/8/layout/hierarchy1"/>
    <dgm:cxn modelId="{B1BE9F29-1C96-4DD0-BEB2-CFE4B9E45B0D}" type="presParOf" srcId="{B74AAD9F-A4EC-49C4-8542-0C98541E2F78}" destId="{BF366229-2BCA-4CEC-BF58-7796F448DCF7}" srcOrd="0" destOrd="0" presId="urn:microsoft.com/office/officeart/2005/8/layout/hierarchy1"/>
    <dgm:cxn modelId="{A77AF241-0AB8-477F-8FD8-B84C307AAAD5}" type="presParOf" srcId="{BF366229-2BCA-4CEC-BF58-7796F448DCF7}" destId="{1E4C81B3-8389-47A2-91DF-4C88913BDEC1}" srcOrd="0" destOrd="0" presId="urn:microsoft.com/office/officeart/2005/8/layout/hierarchy1"/>
    <dgm:cxn modelId="{6D1979E0-678B-4287-A047-F3548881C87F}" type="presParOf" srcId="{BF366229-2BCA-4CEC-BF58-7796F448DCF7}" destId="{67485362-38BF-4834-8743-8073B2D6B729}" srcOrd="1" destOrd="0" presId="urn:microsoft.com/office/officeart/2005/8/layout/hierarchy1"/>
    <dgm:cxn modelId="{904BA40A-AEBA-48EE-9091-00D44FB4ED14}" type="presParOf" srcId="{B74AAD9F-A4EC-49C4-8542-0C98541E2F78}" destId="{87BF4523-6698-47ED-854E-5B4B1E4EF30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9616A9C-D2BE-4918-821E-7608B3F90112}" type="doc">
      <dgm:prSet loTypeId="urn:microsoft.com/office/officeart/2005/8/layout/hierarchy5" loCatId="hierarchy" qsTypeId="urn:microsoft.com/office/officeart/2005/8/quickstyle/3d1" qsCatId="3D" csTypeId="urn:microsoft.com/office/officeart/2005/8/colors/colorful4" csCatId="colorful" phldr="1"/>
      <dgm:spPr/>
      <dgm:t>
        <a:bodyPr/>
        <a:lstStyle/>
        <a:p>
          <a:endParaRPr lang="en-GB"/>
        </a:p>
      </dgm:t>
    </dgm:pt>
    <dgm:pt modelId="{72026301-97AF-4BBB-BEF9-F2585FDD6483}">
      <dgm:prSet phldrT="[Text]" custT="1"/>
      <dgm:spPr/>
      <dgm:t>
        <a:bodyPr/>
        <a:lstStyle/>
        <a:p>
          <a:r>
            <a:rPr lang="en-US" sz="4000" b="1" dirty="0"/>
            <a:t>Parts</a:t>
          </a:r>
          <a:endParaRPr lang="en-GB" sz="2800" b="1" dirty="0"/>
        </a:p>
      </dgm:t>
    </dgm:pt>
    <dgm:pt modelId="{C23B9E69-D628-4FED-BA00-583A1001A13C}" type="parTrans" cxnId="{E818973A-08E0-412E-B875-3A1ADFE9EECC}">
      <dgm:prSet/>
      <dgm:spPr/>
      <dgm:t>
        <a:bodyPr/>
        <a:lstStyle/>
        <a:p>
          <a:endParaRPr lang="en-GB"/>
        </a:p>
      </dgm:t>
    </dgm:pt>
    <dgm:pt modelId="{1F4BDBD1-E1D7-402D-A6C9-8BA6A03DA9EA}" type="sibTrans" cxnId="{E818973A-08E0-412E-B875-3A1ADFE9EECC}">
      <dgm:prSet/>
      <dgm:spPr/>
      <dgm:t>
        <a:bodyPr/>
        <a:lstStyle/>
        <a:p>
          <a:endParaRPr lang="en-GB"/>
        </a:p>
      </dgm:t>
    </dgm:pt>
    <dgm:pt modelId="{541906BF-8084-4804-AE17-5C5C1A1AA87B}">
      <dgm:prSet phldrT="[Text]"/>
      <dgm:spPr/>
      <dgm:t>
        <a:bodyPr/>
        <a:lstStyle/>
        <a:p>
          <a:r>
            <a:rPr lang="en-US" dirty="0">
              <a:solidFill>
                <a:schemeClr val="bg1"/>
              </a:solidFill>
              <a:latin typeface="Bauhaus 93" pitchFamily="82" charset="0"/>
            </a:rPr>
            <a:t>Tank or container</a:t>
          </a:r>
          <a:endParaRPr lang="en-GB" dirty="0">
            <a:solidFill>
              <a:schemeClr val="bg1"/>
            </a:solidFill>
          </a:endParaRPr>
        </a:p>
      </dgm:t>
    </dgm:pt>
    <dgm:pt modelId="{6226646C-2DDF-4D2F-B0D4-87D914BC1E1F}" type="parTrans" cxnId="{D1FD9B1B-D3F8-430D-8332-155BA6DE86B1}">
      <dgm:prSet/>
      <dgm:spPr/>
      <dgm:t>
        <a:bodyPr/>
        <a:lstStyle/>
        <a:p>
          <a:endParaRPr lang="en-GB"/>
        </a:p>
      </dgm:t>
    </dgm:pt>
    <dgm:pt modelId="{EA7EA5B2-1895-4C7E-9C68-C7EEEE8356F1}" type="sibTrans" cxnId="{D1FD9B1B-D3F8-430D-8332-155BA6DE86B1}">
      <dgm:prSet/>
      <dgm:spPr/>
      <dgm:t>
        <a:bodyPr/>
        <a:lstStyle/>
        <a:p>
          <a:endParaRPr lang="en-GB"/>
        </a:p>
      </dgm:t>
    </dgm:pt>
    <dgm:pt modelId="{CBD20611-7669-4A2B-8D85-2A8128B2A557}">
      <dgm:prSet phldrT="[Text]"/>
      <dgm:spPr/>
      <dgm:t>
        <a:bodyPr/>
        <a:lstStyle/>
        <a:p>
          <a:r>
            <a:rPr lang="en-US" dirty="0">
              <a:solidFill>
                <a:schemeClr val="bg1"/>
              </a:solidFill>
              <a:latin typeface="Bauhaus 93" pitchFamily="82" charset="0"/>
            </a:rPr>
            <a:t>energy supplier </a:t>
          </a:r>
          <a:endParaRPr lang="en-GB" dirty="0">
            <a:solidFill>
              <a:schemeClr val="bg1"/>
            </a:solidFill>
          </a:endParaRPr>
        </a:p>
      </dgm:t>
    </dgm:pt>
    <dgm:pt modelId="{18E4159E-9B67-4E8F-90CE-95181C8B98B8}" type="parTrans" cxnId="{3457AE8D-F3EE-4902-AB62-DEBFADDDA32A}">
      <dgm:prSet/>
      <dgm:spPr/>
      <dgm:t>
        <a:bodyPr/>
        <a:lstStyle/>
        <a:p>
          <a:endParaRPr lang="en-GB"/>
        </a:p>
      </dgm:t>
    </dgm:pt>
    <dgm:pt modelId="{BADD2E32-A810-42D8-B6D2-5E72D590D1EF}" type="sibTrans" cxnId="{3457AE8D-F3EE-4902-AB62-DEBFADDDA32A}">
      <dgm:prSet/>
      <dgm:spPr/>
      <dgm:t>
        <a:bodyPr/>
        <a:lstStyle/>
        <a:p>
          <a:endParaRPr lang="en-GB"/>
        </a:p>
      </dgm:t>
    </dgm:pt>
    <dgm:pt modelId="{2993A862-9D68-493F-AEB4-2F6A932CDA5F}">
      <dgm:prSet phldrT="[Text]"/>
      <dgm:spPr/>
      <dgm:t>
        <a:bodyPr/>
        <a:lstStyle/>
        <a:p>
          <a:r>
            <a:rPr lang="en-US" b="1" dirty="0"/>
            <a:t>Mixing is limited in volume contained in suitable mixer </a:t>
          </a:r>
          <a:endParaRPr lang="en-GB" dirty="0"/>
        </a:p>
      </dgm:t>
    </dgm:pt>
    <dgm:pt modelId="{F4088AC0-2F73-40CB-99C2-CC17129F4571}" type="parTrans" cxnId="{DB89C6F6-EA1B-41C6-9933-123FDD0E1A6B}">
      <dgm:prSet/>
      <dgm:spPr/>
      <dgm:t>
        <a:bodyPr/>
        <a:lstStyle/>
        <a:p>
          <a:endParaRPr lang="en-GB"/>
        </a:p>
      </dgm:t>
    </dgm:pt>
    <dgm:pt modelId="{54D63E10-BB6D-42D5-ADAD-AAEE0519B741}" type="sibTrans" cxnId="{DB89C6F6-EA1B-41C6-9933-123FDD0E1A6B}">
      <dgm:prSet/>
      <dgm:spPr/>
      <dgm:t>
        <a:bodyPr/>
        <a:lstStyle/>
        <a:p>
          <a:endParaRPr lang="en-GB"/>
        </a:p>
      </dgm:t>
    </dgm:pt>
    <dgm:pt modelId="{9B083BE1-1071-494B-86D2-63A1ABDC0D45}">
      <dgm:prSet phldrT="[Text]" phldr="1"/>
      <dgm:spPr/>
      <dgm:t>
        <a:bodyPr/>
        <a:lstStyle/>
        <a:p>
          <a:endParaRPr lang="en-GB" dirty="0"/>
        </a:p>
      </dgm:t>
    </dgm:pt>
    <dgm:pt modelId="{B137A472-3A64-4636-A264-6FF9A215E309}" type="parTrans" cxnId="{FD301160-0640-479F-89F8-21388B2FB24C}">
      <dgm:prSet/>
      <dgm:spPr/>
      <dgm:t>
        <a:bodyPr/>
        <a:lstStyle/>
        <a:p>
          <a:endParaRPr lang="en-GB"/>
        </a:p>
      </dgm:t>
    </dgm:pt>
    <dgm:pt modelId="{F02D4BDB-0BDE-4EB0-8CBA-1C657AB1ACE0}" type="sibTrans" cxnId="{FD301160-0640-479F-89F8-21388B2FB24C}">
      <dgm:prSet/>
      <dgm:spPr/>
      <dgm:t>
        <a:bodyPr/>
        <a:lstStyle/>
        <a:p>
          <a:endParaRPr lang="en-GB"/>
        </a:p>
      </dgm:t>
    </dgm:pt>
    <dgm:pt modelId="{4AC6F45E-435F-4B4B-BEC5-ED641D45DCC0}">
      <dgm:prSet phldrT="[Text]"/>
      <dgm:spPr/>
      <dgm:t>
        <a:bodyPr/>
        <a:lstStyle/>
        <a:p>
          <a:r>
            <a:rPr lang="en-US" dirty="0"/>
            <a:t>Also used to direct the flow within vessel like baffles, Vanes or ducts </a:t>
          </a:r>
          <a:endParaRPr lang="en-GB" dirty="0"/>
        </a:p>
      </dgm:t>
    </dgm:pt>
    <dgm:pt modelId="{A2AF765D-3C00-4C94-90AE-E2ECD9BEFB54}" type="parTrans" cxnId="{AE2C780C-8205-48AF-A436-855992050FBC}">
      <dgm:prSet/>
      <dgm:spPr/>
      <dgm:t>
        <a:bodyPr/>
        <a:lstStyle/>
        <a:p>
          <a:endParaRPr lang="en-GB"/>
        </a:p>
      </dgm:t>
    </dgm:pt>
    <dgm:pt modelId="{0AFC6C33-8A87-4DD2-9C27-A89EB2E194E0}" type="sibTrans" cxnId="{AE2C780C-8205-48AF-A436-855992050FBC}">
      <dgm:prSet/>
      <dgm:spPr/>
      <dgm:t>
        <a:bodyPr/>
        <a:lstStyle/>
        <a:p>
          <a:endParaRPr lang="en-GB"/>
        </a:p>
      </dgm:t>
    </dgm:pt>
    <dgm:pt modelId="{21D1603D-2FBB-402E-81A7-647D3301D9C0}">
      <dgm:prSet phldrT="[Text]"/>
      <dgm:spPr/>
      <dgm:t>
        <a:bodyPr/>
        <a:lstStyle/>
        <a:p>
          <a:r>
            <a:rPr lang="en-US" dirty="0"/>
            <a:t>Liquid jet</a:t>
          </a:r>
          <a:endParaRPr lang="en-GB" dirty="0"/>
        </a:p>
      </dgm:t>
    </dgm:pt>
    <dgm:pt modelId="{11423B8C-7376-4C90-AC49-FD3252E16ED3}" type="parTrans" cxnId="{575A4AD2-F94E-430A-A39F-FE3CF60A9CE5}">
      <dgm:prSet/>
      <dgm:spPr/>
      <dgm:t>
        <a:bodyPr/>
        <a:lstStyle/>
        <a:p>
          <a:endParaRPr lang="en-GB"/>
        </a:p>
      </dgm:t>
    </dgm:pt>
    <dgm:pt modelId="{2FEF94FA-88A6-444A-95A5-491561D6545B}" type="sibTrans" cxnId="{575A4AD2-F94E-430A-A39F-FE3CF60A9CE5}">
      <dgm:prSet/>
      <dgm:spPr/>
      <dgm:t>
        <a:bodyPr/>
        <a:lstStyle/>
        <a:p>
          <a:endParaRPr lang="en-GB"/>
        </a:p>
      </dgm:t>
    </dgm:pt>
    <dgm:pt modelId="{8436F0CD-3AC8-4991-A3D9-72D77D82AB16}">
      <dgm:prSet phldrT="[Text]"/>
      <dgm:spPr/>
      <dgm:t>
        <a:bodyPr/>
        <a:lstStyle/>
        <a:p>
          <a:r>
            <a:rPr lang="en-US" dirty="0"/>
            <a:t>Impellers</a:t>
          </a:r>
          <a:endParaRPr lang="en-GB" dirty="0"/>
        </a:p>
      </dgm:t>
    </dgm:pt>
    <dgm:pt modelId="{E969F446-735D-40A2-88CA-D558CB0DB80F}" type="parTrans" cxnId="{1F68CD84-25CF-4B02-B2CA-03AB3ACF8721}">
      <dgm:prSet/>
      <dgm:spPr/>
      <dgm:t>
        <a:bodyPr/>
        <a:lstStyle/>
        <a:p>
          <a:endParaRPr lang="en-GB"/>
        </a:p>
      </dgm:t>
    </dgm:pt>
    <dgm:pt modelId="{C6C4024A-2346-4A4C-A385-44BC1935AED1}" type="sibTrans" cxnId="{1F68CD84-25CF-4B02-B2CA-03AB3ACF8721}">
      <dgm:prSet/>
      <dgm:spPr/>
      <dgm:t>
        <a:bodyPr/>
        <a:lstStyle/>
        <a:p>
          <a:endParaRPr lang="en-GB"/>
        </a:p>
      </dgm:t>
    </dgm:pt>
    <dgm:pt modelId="{FA0B72DA-0B0C-42B2-8B1F-C3A56C174141}">
      <dgm:prSet phldrT="[Text]"/>
      <dgm:spPr/>
      <dgm:t>
        <a:bodyPr/>
        <a:lstStyle/>
        <a:p>
          <a:r>
            <a:rPr lang="en-US" dirty="0"/>
            <a:t>Air stream </a:t>
          </a:r>
          <a:endParaRPr lang="en-GB" dirty="0"/>
        </a:p>
      </dgm:t>
    </dgm:pt>
    <dgm:pt modelId="{1BBAA82E-E68D-47B5-9C7D-7D44DDEE8F63}" type="parTrans" cxnId="{BC89E472-8274-4207-AF07-4C0953003BCA}">
      <dgm:prSet/>
      <dgm:spPr/>
      <dgm:t>
        <a:bodyPr/>
        <a:lstStyle/>
        <a:p>
          <a:endParaRPr lang="en-GB"/>
        </a:p>
      </dgm:t>
    </dgm:pt>
    <dgm:pt modelId="{C4FA0C2C-F1AB-48D0-807D-9F94559121FB}" type="sibTrans" cxnId="{BC89E472-8274-4207-AF07-4C0953003BCA}">
      <dgm:prSet/>
      <dgm:spPr/>
      <dgm:t>
        <a:bodyPr/>
        <a:lstStyle/>
        <a:p>
          <a:endParaRPr lang="en-GB"/>
        </a:p>
      </dgm:t>
    </dgm:pt>
    <dgm:pt modelId="{24DD3627-B800-4E2A-96CA-BF03A7406565}" type="pres">
      <dgm:prSet presAssocID="{E9616A9C-D2BE-4918-821E-7608B3F90112}" presName="mainComposite" presStyleCnt="0">
        <dgm:presLayoutVars>
          <dgm:chPref val="1"/>
          <dgm:dir/>
          <dgm:animOne val="branch"/>
          <dgm:animLvl val="lvl"/>
          <dgm:resizeHandles val="exact"/>
        </dgm:presLayoutVars>
      </dgm:prSet>
      <dgm:spPr/>
    </dgm:pt>
    <dgm:pt modelId="{114AA92C-0AD6-4B93-A9A5-A9951D2F2BDB}" type="pres">
      <dgm:prSet presAssocID="{E9616A9C-D2BE-4918-821E-7608B3F90112}" presName="hierFlow" presStyleCnt="0"/>
      <dgm:spPr/>
    </dgm:pt>
    <dgm:pt modelId="{E25DD890-89C8-4835-BB68-18ED5DCF2755}" type="pres">
      <dgm:prSet presAssocID="{E9616A9C-D2BE-4918-821E-7608B3F90112}" presName="firstBuf" presStyleCnt="0"/>
      <dgm:spPr/>
    </dgm:pt>
    <dgm:pt modelId="{7F0A7198-4ADA-4EB5-BA0E-54276C4DB178}" type="pres">
      <dgm:prSet presAssocID="{E9616A9C-D2BE-4918-821E-7608B3F90112}" presName="hierChild1" presStyleCnt="0">
        <dgm:presLayoutVars>
          <dgm:chPref val="1"/>
          <dgm:animOne val="branch"/>
          <dgm:animLvl val="lvl"/>
        </dgm:presLayoutVars>
      </dgm:prSet>
      <dgm:spPr/>
    </dgm:pt>
    <dgm:pt modelId="{363C87B7-BBB2-49BC-9780-49080768CDEF}" type="pres">
      <dgm:prSet presAssocID="{72026301-97AF-4BBB-BEF9-F2585FDD6483}" presName="Name17" presStyleCnt="0"/>
      <dgm:spPr/>
    </dgm:pt>
    <dgm:pt modelId="{F76FB0A6-A54A-447C-93E6-E32EEF9BBCEB}" type="pres">
      <dgm:prSet presAssocID="{72026301-97AF-4BBB-BEF9-F2585FDD6483}" presName="level1Shape" presStyleLbl="node0" presStyleIdx="0" presStyleCnt="1">
        <dgm:presLayoutVars>
          <dgm:chPref val="3"/>
        </dgm:presLayoutVars>
      </dgm:prSet>
      <dgm:spPr/>
    </dgm:pt>
    <dgm:pt modelId="{B5911F05-59C2-4412-B6D2-E31227D197C4}" type="pres">
      <dgm:prSet presAssocID="{72026301-97AF-4BBB-BEF9-F2585FDD6483}" presName="hierChild2" presStyleCnt="0"/>
      <dgm:spPr/>
    </dgm:pt>
    <dgm:pt modelId="{B7A04369-50E0-4C25-905E-E4F089C58FA3}" type="pres">
      <dgm:prSet presAssocID="{6226646C-2DDF-4D2F-B0D4-87D914BC1E1F}" presName="Name25" presStyleLbl="parChTrans1D2" presStyleIdx="0" presStyleCnt="2"/>
      <dgm:spPr/>
    </dgm:pt>
    <dgm:pt modelId="{E93185B2-33A7-4F0B-A874-8BEC6A5F9880}" type="pres">
      <dgm:prSet presAssocID="{6226646C-2DDF-4D2F-B0D4-87D914BC1E1F}" presName="connTx" presStyleLbl="parChTrans1D2" presStyleIdx="0" presStyleCnt="2"/>
      <dgm:spPr/>
    </dgm:pt>
    <dgm:pt modelId="{913B8099-CAA6-4777-84DB-7D17CBA3E293}" type="pres">
      <dgm:prSet presAssocID="{541906BF-8084-4804-AE17-5C5C1A1AA87B}" presName="Name30" presStyleCnt="0"/>
      <dgm:spPr/>
    </dgm:pt>
    <dgm:pt modelId="{22B2908E-83AA-4764-991E-1E3CF1457436}" type="pres">
      <dgm:prSet presAssocID="{541906BF-8084-4804-AE17-5C5C1A1AA87B}" presName="level2Shape" presStyleLbl="node2" presStyleIdx="0" presStyleCnt="2"/>
      <dgm:spPr/>
    </dgm:pt>
    <dgm:pt modelId="{B75CEDD3-B609-4BAE-9DED-99B081122993}" type="pres">
      <dgm:prSet presAssocID="{541906BF-8084-4804-AE17-5C5C1A1AA87B}" presName="hierChild3" presStyleCnt="0"/>
      <dgm:spPr/>
    </dgm:pt>
    <dgm:pt modelId="{476EE531-99CB-42D3-A643-D0756E64DD88}" type="pres">
      <dgm:prSet presAssocID="{18E4159E-9B67-4E8F-90CE-95181C8B98B8}" presName="Name25" presStyleLbl="parChTrans1D2" presStyleIdx="1" presStyleCnt="2"/>
      <dgm:spPr/>
    </dgm:pt>
    <dgm:pt modelId="{4CC4BF7A-E4B6-41DE-A510-F53B682CCA40}" type="pres">
      <dgm:prSet presAssocID="{18E4159E-9B67-4E8F-90CE-95181C8B98B8}" presName="connTx" presStyleLbl="parChTrans1D2" presStyleIdx="1" presStyleCnt="2"/>
      <dgm:spPr/>
    </dgm:pt>
    <dgm:pt modelId="{95AD2703-6B13-4678-8F5D-526AFBBFC8FC}" type="pres">
      <dgm:prSet presAssocID="{CBD20611-7669-4A2B-8D85-2A8128B2A557}" presName="Name30" presStyleCnt="0"/>
      <dgm:spPr/>
    </dgm:pt>
    <dgm:pt modelId="{BD881A58-4C33-48C5-B03D-7CCD1E740D80}" type="pres">
      <dgm:prSet presAssocID="{CBD20611-7669-4A2B-8D85-2A8128B2A557}" presName="level2Shape" presStyleLbl="node2" presStyleIdx="1" presStyleCnt="2"/>
      <dgm:spPr/>
    </dgm:pt>
    <dgm:pt modelId="{6F25EDEE-A292-40F6-912C-DDE8F24F3A5F}" type="pres">
      <dgm:prSet presAssocID="{CBD20611-7669-4A2B-8D85-2A8128B2A557}" presName="hierChild3" presStyleCnt="0"/>
      <dgm:spPr/>
    </dgm:pt>
    <dgm:pt modelId="{D4CED5BF-BB50-488C-8A23-05A4750A2CE1}" type="pres">
      <dgm:prSet presAssocID="{E969F446-735D-40A2-88CA-D558CB0DB80F}" presName="Name25" presStyleLbl="parChTrans1D3" presStyleIdx="0" presStyleCnt="3"/>
      <dgm:spPr/>
    </dgm:pt>
    <dgm:pt modelId="{B164D45C-3397-46B6-A6BC-0AC17364A547}" type="pres">
      <dgm:prSet presAssocID="{E969F446-735D-40A2-88CA-D558CB0DB80F}" presName="connTx" presStyleLbl="parChTrans1D3" presStyleIdx="0" presStyleCnt="3"/>
      <dgm:spPr/>
    </dgm:pt>
    <dgm:pt modelId="{FD7D6B59-AD0B-4B52-9813-FF906189C7DE}" type="pres">
      <dgm:prSet presAssocID="{8436F0CD-3AC8-4991-A3D9-72D77D82AB16}" presName="Name30" presStyleCnt="0"/>
      <dgm:spPr/>
    </dgm:pt>
    <dgm:pt modelId="{BF0C5C23-6104-4A12-95F2-DC105FFB7AB0}" type="pres">
      <dgm:prSet presAssocID="{8436F0CD-3AC8-4991-A3D9-72D77D82AB16}" presName="level2Shape" presStyleLbl="node3" presStyleIdx="0" presStyleCnt="3"/>
      <dgm:spPr/>
    </dgm:pt>
    <dgm:pt modelId="{65C46D18-D74E-4E23-950B-8B0249CF28AD}" type="pres">
      <dgm:prSet presAssocID="{8436F0CD-3AC8-4991-A3D9-72D77D82AB16}" presName="hierChild3" presStyleCnt="0"/>
      <dgm:spPr/>
    </dgm:pt>
    <dgm:pt modelId="{84A3A2CC-203F-4CA8-873F-D30487EF9E3A}" type="pres">
      <dgm:prSet presAssocID="{1BBAA82E-E68D-47B5-9C7D-7D44DDEE8F63}" presName="Name25" presStyleLbl="parChTrans1D3" presStyleIdx="1" presStyleCnt="3"/>
      <dgm:spPr/>
    </dgm:pt>
    <dgm:pt modelId="{3A381CC6-556C-467D-8152-9B8C178967D4}" type="pres">
      <dgm:prSet presAssocID="{1BBAA82E-E68D-47B5-9C7D-7D44DDEE8F63}" presName="connTx" presStyleLbl="parChTrans1D3" presStyleIdx="1" presStyleCnt="3"/>
      <dgm:spPr/>
    </dgm:pt>
    <dgm:pt modelId="{C896B372-B13C-471B-9246-2B25E68DB4CF}" type="pres">
      <dgm:prSet presAssocID="{FA0B72DA-0B0C-42B2-8B1F-C3A56C174141}" presName="Name30" presStyleCnt="0"/>
      <dgm:spPr/>
    </dgm:pt>
    <dgm:pt modelId="{A8B0685D-2DCF-4427-ACB2-7EE66C89901D}" type="pres">
      <dgm:prSet presAssocID="{FA0B72DA-0B0C-42B2-8B1F-C3A56C174141}" presName="level2Shape" presStyleLbl="node3" presStyleIdx="1" presStyleCnt="3"/>
      <dgm:spPr/>
    </dgm:pt>
    <dgm:pt modelId="{DBD5D20C-BBAF-4B06-8384-A067EB93F2D2}" type="pres">
      <dgm:prSet presAssocID="{FA0B72DA-0B0C-42B2-8B1F-C3A56C174141}" presName="hierChild3" presStyleCnt="0"/>
      <dgm:spPr/>
    </dgm:pt>
    <dgm:pt modelId="{FF385C49-AE03-42E1-9192-9AA878A81353}" type="pres">
      <dgm:prSet presAssocID="{11423B8C-7376-4C90-AC49-FD3252E16ED3}" presName="Name25" presStyleLbl="parChTrans1D3" presStyleIdx="2" presStyleCnt="3"/>
      <dgm:spPr/>
    </dgm:pt>
    <dgm:pt modelId="{98858730-E411-4F18-BE90-2675C0C552FF}" type="pres">
      <dgm:prSet presAssocID="{11423B8C-7376-4C90-AC49-FD3252E16ED3}" presName="connTx" presStyleLbl="parChTrans1D3" presStyleIdx="2" presStyleCnt="3"/>
      <dgm:spPr/>
    </dgm:pt>
    <dgm:pt modelId="{DEAB1D34-5780-4373-8921-D719C6FA785C}" type="pres">
      <dgm:prSet presAssocID="{21D1603D-2FBB-402E-81A7-647D3301D9C0}" presName="Name30" presStyleCnt="0"/>
      <dgm:spPr/>
    </dgm:pt>
    <dgm:pt modelId="{79A144A2-9266-40B9-89A6-73EC5D495B98}" type="pres">
      <dgm:prSet presAssocID="{21D1603D-2FBB-402E-81A7-647D3301D9C0}" presName="level2Shape" presStyleLbl="node3" presStyleIdx="2" presStyleCnt="3"/>
      <dgm:spPr/>
    </dgm:pt>
    <dgm:pt modelId="{649E8D53-EF1D-4D00-890D-19B8566ECD74}" type="pres">
      <dgm:prSet presAssocID="{21D1603D-2FBB-402E-81A7-647D3301D9C0}" presName="hierChild3" presStyleCnt="0"/>
      <dgm:spPr/>
    </dgm:pt>
    <dgm:pt modelId="{B5FCC8CD-B0AA-4197-B271-3C9B599D0C70}" type="pres">
      <dgm:prSet presAssocID="{E9616A9C-D2BE-4918-821E-7608B3F90112}" presName="bgShapesFlow" presStyleCnt="0"/>
      <dgm:spPr/>
    </dgm:pt>
    <dgm:pt modelId="{DF422ECF-8615-467B-BC59-9AEE2D54F5AB}" type="pres">
      <dgm:prSet presAssocID="{2993A862-9D68-493F-AEB4-2F6A932CDA5F}" presName="rectComp" presStyleCnt="0"/>
      <dgm:spPr/>
    </dgm:pt>
    <dgm:pt modelId="{EA3943EA-29E3-4CC7-8264-3CEC0C46282F}" type="pres">
      <dgm:prSet presAssocID="{2993A862-9D68-493F-AEB4-2F6A932CDA5F}" presName="bgRect" presStyleLbl="bgShp" presStyleIdx="0" presStyleCnt="3"/>
      <dgm:spPr/>
    </dgm:pt>
    <dgm:pt modelId="{1B9FB353-F66F-4EB6-BAE3-CE6B2064F5D7}" type="pres">
      <dgm:prSet presAssocID="{2993A862-9D68-493F-AEB4-2F6A932CDA5F}" presName="bgRectTx" presStyleLbl="bgShp" presStyleIdx="0" presStyleCnt="3">
        <dgm:presLayoutVars>
          <dgm:bulletEnabled val="1"/>
        </dgm:presLayoutVars>
      </dgm:prSet>
      <dgm:spPr/>
    </dgm:pt>
    <dgm:pt modelId="{C9D5F43E-B1FF-43DE-98B3-0E3BADC99CBE}" type="pres">
      <dgm:prSet presAssocID="{2993A862-9D68-493F-AEB4-2F6A932CDA5F}" presName="spComp" presStyleCnt="0"/>
      <dgm:spPr/>
    </dgm:pt>
    <dgm:pt modelId="{284FCF8D-DCE6-4C18-9264-3BEB3C946EC2}" type="pres">
      <dgm:prSet presAssocID="{2993A862-9D68-493F-AEB4-2F6A932CDA5F}" presName="hSp" presStyleCnt="0"/>
      <dgm:spPr/>
    </dgm:pt>
    <dgm:pt modelId="{6111FD86-5BE1-4755-8060-8CCF9650A874}" type="pres">
      <dgm:prSet presAssocID="{9B083BE1-1071-494B-86D2-63A1ABDC0D45}" presName="rectComp" presStyleCnt="0"/>
      <dgm:spPr/>
    </dgm:pt>
    <dgm:pt modelId="{4FDC8231-2C11-4AE9-8FC1-46BBAB6781CC}" type="pres">
      <dgm:prSet presAssocID="{9B083BE1-1071-494B-86D2-63A1ABDC0D45}" presName="bgRect" presStyleLbl="bgShp" presStyleIdx="1" presStyleCnt="3"/>
      <dgm:spPr/>
    </dgm:pt>
    <dgm:pt modelId="{241EB171-E905-4AF6-8CAC-F2391E1BA2E8}" type="pres">
      <dgm:prSet presAssocID="{9B083BE1-1071-494B-86D2-63A1ABDC0D45}" presName="bgRectTx" presStyleLbl="bgShp" presStyleIdx="1" presStyleCnt="3">
        <dgm:presLayoutVars>
          <dgm:bulletEnabled val="1"/>
        </dgm:presLayoutVars>
      </dgm:prSet>
      <dgm:spPr/>
    </dgm:pt>
    <dgm:pt modelId="{E642760A-D15C-46F3-B8D0-103FD277AC49}" type="pres">
      <dgm:prSet presAssocID="{9B083BE1-1071-494B-86D2-63A1ABDC0D45}" presName="spComp" presStyleCnt="0"/>
      <dgm:spPr/>
    </dgm:pt>
    <dgm:pt modelId="{58747905-E23F-469D-AB53-E008C9C9BAB1}" type="pres">
      <dgm:prSet presAssocID="{9B083BE1-1071-494B-86D2-63A1ABDC0D45}" presName="hSp" presStyleCnt="0"/>
      <dgm:spPr/>
    </dgm:pt>
    <dgm:pt modelId="{5492D88D-1D61-44A8-80DE-53013EC27ACD}" type="pres">
      <dgm:prSet presAssocID="{4AC6F45E-435F-4B4B-BEC5-ED641D45DCC0}" presName="rectComp" presStyleCnt="0"/>
      <dgm:spPr/>
    </dgm:pt>
    <dgm:pt modelId="{79006FFD-3B10-4366-8686-6EB016A8BFFF}" type="pres">
      <dgm:prSet presAssocID="{4AC6F45E-435F-4B4B-BEC5-ED641D45DCC0}" presName="bgRect" presStyleLbl="bgShp" presStyleIdx="2" presStyleCnt="3"/>
      <dgm:spPr/>
    </dgm:pt>
    <dgm:pt modelId="{E96DE9AC-F48D-4883-8F25-F911BC58DBBC}" type="pres">
      <dgm:prSet presAssocID="{4AC6F45E-435F-4B4B-BEC5-ED641D45DCC0}" presName="bgRectTx" presStyleLbl="bgShp" presStyleIdx="2" presStyleCnt="3">
        <dgm:presLayoutVars>
          <dgm:bulletEnabled val="1"/>
        </dgm:presLayoutVars>
      </dgm:prSet>
      <dgm:spPr/>
    </dgm:pt>
  </dgm:ptLst>
  <dgm:cxnLst>
    <dgm:cxn modelId="{A723FA07-9597-4900-A64F-D0909A37CB38}" type="presOf" srcId="{9B083BE1-1071-494B-86D2-63A1ABDC0D45}" destId="{4FDC8231-2C11-4AE9-8FC1-46BBAB6781CC}" srcOrd="0" destOrd="0" presId="urn:microsoft.com/office/officeart/2005/8/layout/hierarchy5"/>
    <dgm:cxn modelId="{62918C08-8C8C-49A0-987A-0C918D94EF55}" type="presOf" srcId="{72026301-97AF-4BBB-BEF9-F2585FDD6483}" destId="{F76FB0A6-A54A-447C-93E6-E32EEF9BBCEB}" srcOrd="0" destOrd="0" presId="urn:microsoft.com/office/officeart/2005/8/layout/hierarchy5"/>
    <dgm:cxn modelId="{1289220B-6832-47AB-8054-D7001833D1DC}" type="presOf" srcId="{1BBAA82E-E68D-47B5-9C7D-7D44DDEE8F63}" destId="{84A3A2CC-203F-4CA8-873F-D30487EF9E3A}" srcOrd="0" destOrd="0" presId="urn:microsoft.com/office/officeart/2005/8/layout/hierarchy5"/>
    <dgm:cxn modelId="{DD73D20B-B71C-4A3D-9463-8F3962DA1A27}" type="presOf" srcId="{11423B8C-7376-4C90-AC49-FD3252E16ED3}" destId="{98858730-E411-4F18-BE90-2675C0C552FF}" srcOrd="1" destOrd="0" presId="urn:microsoft.com/office/officeart/2005/8/layout/hierarchy5"/>
    <dgm:cxn modelId="{AE2C780C-8205-48AF-A436-855992050FBC}" srcId="{E9616A9C-D2BE-4918-821E-7608B3F90112}" destId="{4AC6F45E-435F-4B4B-BEC5-ED641D45DCC0}" srcOrd="3" destOrd="0" parTransId="{A2AF765D-3C00-4C94-90AE-E2ECD9BEFB54}" sibTransId="{0AFC6C33-8A87-4DD2-9C27-A89EB2E194E0}"/>
    <dgm:cxn modelId="{D1FD9B1B-D3F8-430D-8332-155BA6DE86B1}" srcId="{72026301-97AF-4BBB-BEF9-F2585FDD6483}" destId="{541906BF-8084-4804-AE17-5C5C1A1AA87B}" srcOrd="0" destOrd="0" parTransId="{6226646C-2DDF-4D2F-B0D4-87D914BC1E1F}" sibTransId="{EA7EA5B2-1895-4C7E-9C68-C7EEEE8356F1}"/>
    <dgm:cxn modelId="{8BA88725-F746-41F9-B694-28F53FC3B5DA}" type="presOf" srcId="{E969F446-735D-40A2-88CA-D558CB0DB80F}" destId="{D4CED5BF-BB50-488C-8A23-05A4750A2CE1}" srcOrd="0" destOrd="0" presId="urn:microsoft.com/office/officeart/2005/8/layout/hierarchy5"/>
    <dgm:cxn modelId="{ACF9372C-E18D-4B77-9163-5C44B5C5B5AE}" type="presOf" srcId="{9B083BE1-1071-494B-86D2-63A1ABDC0D45}" destId="{241EB171-E905-4AF6-8CAC-F2391E1BA2E8}" srcOrd="1" destOrd="0" presId="urn:microsoft.com/office/officeart/2005/8/layout/hierarchy5"/>
    <dgm:cxn modelId="{FF28042E-61D1-480C-A37D-0F3AA8C42E6C}" type="presOf" srcId="{6226646C-2DDF-4D2F-B0D4-87D914BC1E1F}" destId="{E93185B2-33A7-4F0B-A874-8BEC6A5F9880}" srcOrd="1" destOrd="0" presId="urn:microsoft.com/office/officeart/2005/8/layout/hierarchy5"/>
    <dgm:cxn modelId="{4010B02E-BDC9-4AC0-86C9-2374965DE91A}" type="presOf" srcId="{1BBAA82E-E68D-47B5-9C7D-7D44DDEE8F63}" destId="{3A381CC6-556C-467D-8152-9B8C178967D4}" srcOrd="1" destOrd="0" presId="urn:microsoft.com/office/officeart/2005/8/layout/hierarchy5"/>
    <dgm:cxn modelId="{E818973A-08E0-412E-B875-3A1ADFE9EECC}" srcId="{E9616A9C-D2BE-4918-821E-7608B3F90112}" destId="{72026301-97AF-4BBB-BEF9-F2585FDD6483}" srcOrd="0" destOrd="0" parTransId="{C23B9E69-D628-4FED-BA00-583A1001A13C}" sibTransId="{1F4BDBD1-E1D7-402D-A6C9-8BA6A03DA9EA}"/>
    <dgm:cxn modelId="{A9C0025E-0D85-4315-96DC-77EA8E915896}" type="presOf" srcId="{21D1603D-2FBB-402E-81A7-647D3301D9C0}" destId="{79A144A2-9266-40B9-89A6-73EC5D495B98}" srcOrd="0" destOrd="0" presId="urn:microsoft.com/office/officeart/2005/8/layout/hierarchy5"/>
    <dgm:cxn modelId="{FD301160-0640-479F-89F8-21388B2FB24C}" srcId="{E9616A9C-D2BE-4918-821E-7608B3F90112}" destId="{9B083BE1-1071-494B-86D2-63A1ABDC0D45}" srcOrd="2" destOrd="0" parTransId="{B137A472-3A64-4636-A264-6FF9A215E309}" sibTransId="{F02D4BDB-0BDE-4EB0-8CBA-1C657AB1ACE0}"/>
    <dgm:cxn modelId="{74A49B70-0350-425F-868E-090F97993EB9}" type="presOf" srcId="{2993A862-9D68-493F-AEB4-2F6A932CDA5F}" destId="{EA3943EA-29E3-4CC7-8264-3CEC0C46282F}" srcOrd="0" destOrd="0" presId="urn:microsoft.com/office/officeart/2005/8/layout/hierarchy5"/>
    <dgm:cxn modelId="{2D065D71-514F-46D0-8132-B4C19BF4E736}" type="presOf" srcId="{18E4159E-9B67-4E8F-90CE-95181C8B98B8}" destId="{476EE531-99CB-42D3-A643-D0756E64DD88}" srcOrd="0" destOrd="0" presId="urn:microsoft.com/office/officeart/2005/8/layout/hierarchy5"/>
    <dgm:cxn modelId="{BC89E472-8274-4207-AF07-4C0953003BCA}" srcId="{CBD20611-7669-4A2B-8D85-2A8128B2A557}" destId="{FA0B72DA-0B0C-42B2-8B1F-C3A56C174141}" srcOrd="1" destOrd="0" parTransId="{1BBAA82E-E68D-47B5-9C7D-7D44DDEE8F63}" sibTransId="{C4FA0C2C-F1AB-48D0-807D-9F94559121FB}"/>
    <dgm:cxn modelId="{9F512E59-7CE8-4A08-94A7-1D76A5ED7519}" type="presOf" srcId="{CBD20611-7669-4A2B-8D85-2A8128B2A557}" destId="{BD881A58-4C33-48C5-B03D-7CCD1E740D80}" srcOrd="0" destOrd="0" presId="urn:microsoft.com/office/officeart/2005/8/layout/hierarchy5"/>
    <dgm:cxn modelId="{1F68CD84-25CF-4B02-B2CA-03AB3ACF8721}" srcId="{CBD20611-7669-4A2B-8D85-2A8128B2A557}" destId="{8436F0CD-3AC8-4991-A3D9-72D77D82AB16}" srcOrd="0" destOrd="0" parTransId="{E969F446-735D-40A2-88CA-D558CB0DB80F}" sibTransId="{C6C4024A-2346-4A4C-A385-44BC1935AED1}"/>
    <dgm:cxn modelId="{3457AE8D-F3EE-4902-AB62-DEBFADDDA32A}" srcId="{72026301-97AF-4BBB-BEF9-F2585FDD6483}" destId="{CBD20611-7669-4A2B-8D85-2A8128B2A557}" srcOrd="1" destOrd="0" parTransId="{18E4159E-9B67-4E8F-90CE-95181C8B98B8}" sibTransId="{BADD2E32-A810-42D8-B6D2-5E72D590D1EF}"/>
    <dgm:cxn modelId="{B3CFE79F-F5A1-42B6-9438-91B58FEE9C9F}" type="presOf" srcId="{FA0B72DA-0B0C-42B2-8B1F-C3A56C174141}" destId="{A8B0685D-2DCF-4427-ACB2-7EE66C89901D}" srcOrd="0" destOrd="0" presId="urn:microsoft.com/office/officeart/2005/8/layout/hierarchy5"/>
    <dgm:cxn modelId="{4B5E9CA0-BD1D-45A8-9781-73605141F054}" type="presOf" srcId="{4AC6F45E-435F-4B4B-BEC5-ED641D45DCC0}" destId="{E96DE9AC-F48D-4883-8F25-F911BC58DBBC}" srcOrd="1" destOrd="0" presId="urn:microsoft.com/office/officeart/2005/8/layout/hierarchy5"/>
    <dgm:cxn modelId="{80C5B9B1-26A9-4D91-8509-3D7043F4BD18}" type="presOf" srcId="{6226646C-2DDF-4D2F-B0D4-87D914BC1E1F}" destId="{B7A04369-50E0-4C25-905E-E4F089C58FA3}" srcOrd="0" destOrd="0" presId="urn:microsoft.com/office/officeart/2005/8/layout/hierarchy5"/>
    <dgm:cxn modelId="{71A1E4B9-18AD-4F79-95B2-B5973C5E07F2}" type="presOf" srcId="{4AC6F45E-435F-4B4B-BEC5-ED641D45DCC0}" destId="{79006FFD-3B10-4366-8686-6EB016A8BFFF}" srcOrd="0" destOrd="0" presId="urn:microsoft.com/office/officeart/2005/8/layout/hierarchy5"/>
    <dgm:cxn modelId="{02D8A3BB-53B1-4B4E-B876-15353695BC34}" type="presOf" srcId="{E969F446-735D-40A2-88CA-D558CB0DB80F}" destId="{B164D45C-3397-46B6-A6BC-0AC17364A547}" srcOrd="1" destOrd="0" presId="urn:microsoft.com/office/officeart/2005/8/layout/hierarchy5"/>
    <dgm:cxn modelId="{FB73B3C2-583B-4950-BAE9-DC44621CC816}" type="presOf" srcId="{11423B8C-7376-4C90-AC49-FD3252E16ED3}" destId="{FF385C49-AE03-42E1-9192-9AA878A81353}" srcOrd="0" destOrd="0" presId="urn:microsoft.com/office/officeart/2005/8/layout/hierarchy5"/>
    <dgm:cxn modelId="{63A990D1-EDBC-4704-98EA-4DA6814C4460}" type="presOf" srcId="{18E4159E-9B67-4E8F-90CE-95181C8B98B8}" destId="{4CC4BF7A-E4B6-41DE-A510-F53B682CCA40}" srcOrd="1" destOrd="0" presId="urn:microsoft.com/office/officeart/2005/8/layout/hierarchy5"/>
    <dgm:cxn modelId="{575A4AD2-F94E-430A-A39F-FE3CF60A9CE5}" srcId="{CBD20611-7669-4A2B-8D85-2A8128B2A557}" destId="{21D1603D-2FBB-402E-81A7-647D3301D9C0}" srcOrd="2" destOrd="0" parTransId="{11423B8C-7376-4C90-AC49-FD3252E16ED3}" sibTransId="{2FEF94FA-88A6-444A-95A5-491561D6545B}"/>
    <dgm:cxn modelId="{615EB4D3-94A2-4488-9AA7-162FD01225F2}" type="presOf" srcId="{8436F0CD-3AC8-4991-A3D9-72D77D82AB16}" destId="{BF0C5C23-6104-4A12-95F2-DC105FFB7AB0}" srcOrd="0" destOrd="0" presId="urn:microsoft.com/office/officeart/2005/8/layout/hierarchy5"/>
    <dgm:cxn modelId="{BA38FEDB-DF80-4A30-9DA3-91D6BB388DA2}" type="presOf" srcId="{541906BF-8084-4804-AE17-5C5C1A1AA87B}" destId="{22B2908E-83AA-4764-991E-1E3CF1457436}" srcOrd="0" destOrd="0" presId="urn:microsoft.com/office/officeart/2005/8/layout/hierarchy5"/>
    <dgm:cxn modelId="{BB7D47E8-7E1F-4404-8A75-741DE6D87243}" type="presOf" srcId="{2993A862-9D68-493F-AEB4-2F6A932CDA5F}" destId="{1B9FB353-F66F-4EB6-BAE3-CE6B2064F5D7}" srcOrd="1" destOrd="0" presId="urn:microsoft.com/office/officeart/2005/8/layout/hierarchy5"/>
    <dgm:cxn modelId="{6FE2E6F1-058C-4D01-B183-3D3C33B44BEC}" type="presOf" srcId="{E9616A9C-D2BE-4918-821E-7608B3F90112}" destId="{24DD3627-B800-4E2A-96CA-BF03A7406565}" srcOrd="0" destOrd="0" presId="urn:microsoft.com/office/officeart/2005/8/layout/hierarchy5"/>
    <dgm:cxn modelId="{DB89C6F6-EA1B-41C6-9933-123FDD0E1A6B}" srcId="{E9616A9C-D2BE-4918-821E-7608B3F90112}" destId="{2993A862-9D68-493F-AEB4-2F6A932CDA5F}" srcOrd="1" destOrd="0" parTransId="{F4088AC0-2F73-40CB-99C2-CC17129F4571}" sibTransId="{54D63E10-BB6D-42D5-ADAD-AAEE0519B741}"/>
    <dgm:cxn modelId="{AB1BD045-357C-4DAD-AD18-6270285A4CD6}" type="presParOf" srcId="{24DD3627-B800-4E2A-96CA-BF03A7406565}" destId="{114AA92C-0AD6-4B93-A9A5-A9951D2F2BDB}" srcOrd="0" destOrd="0" presId="urn:microsoft.com/office/officeart/2005/8/layout/hierarchy5"/>
    <dgm:cxn modelId="{57AAB046-EBE4-4361-B786-CE4CCA7E9EAA}" type="presParOf" srcId="{114AA92C-0AD6-4B93-A9A5-A9951D2F2BDB}" destId="{E25DD890-89C8-4835-BB68-18ED5DCF2755}" srcOrd="0" destOrd="0" presId="urn:microsoft.com/office/officeart/2005/8/layout/hierarchy5"/>
    <dgm:cxn modelId="{07334FF9-C6DA-454E-BA90-FF7F6407E25C}" type="presParOf" srcId="{114AA92C-0AD6-4B93-A9A5-A9951D2F2BDB}" destId="{7F0A7198-4ADA-4EB5-BA0E-54276C4DB178}" srcOrd="1" destOrd="0" presId="urn:microsoft.com/office/officeart/2005/8/layout/hierarchy5"/>
    <dgm:cxn modelId="{F67A034D-26D5-42A7-9130-BF9DF164EA74}" type="presParOf" srcId="{7F0A7198-4ADA-4EB5-BA0E-54276C4DB178}" destId="{363C87B7-BBB2-49BC-9780-49080768CDEF}" srcOrd="0" destOrd="0" presId="urn:microsoft.com/office/officeart/2005/8/layout/hierarchy5"/>
    <dgm:cxn modelId="{9951892E-E615-4837-BF8A-6BE499632B75}" type="presParOf" srcId="{363C87B7-BBB2-49BC-9780-49080768CDEF}" destId="{F76FB0A6-A54A-447C-93E6-E32EEF9BBCEB}" srcOrd="0" destOrd="0" presId="urn:microsoft.com/office/officeart/2005/8/layout/hierarchy5"/>
    <dgm:cxn modelId="{F0D0717D-3EBA-4B96-8223-C2B750E4B2B6}" type="presParOf" srcId="{363C87B7-BBB2-49BC-9780-49080768CDEF}" destId="{B5911F05-59C2-4412-B6D2-E31227D197C4}" srcOrd="1" destOrd="0" presId="urn:microsoft.com/office/officeart/2005/8/layout/hierarchy5"/>
    <dgm:cxn modelId="{4024BAFA-5162-4946-BB19-59ED0861C9A3}" type="presParOf" srcId="{B5911F05-59C2-4412-B6D2-E31227D197C4}" destId="{B7A04369-50E0-4C25-905E-E4F089C58FA3}" srcOrd="0" destOrd="0" presId="urn:microsoft.com/office/officeart/2005/8/layout/hierarchy5"/>
    <dgm:cxn modelId="{42BC356D-577D-421F-ADBC-D1A92F94A1C3}" type="presParOf" srcId="{B7A04369-50E0-4C25-905E-E4F089C58FA3}" destId="{E93185B2-33A7-4F0B-A874-8BEC6A5F9880}" srcOrd="0" destOrd="0" presId="urn:microsoft.com/office/officeart/2005/8/layout/hierarchy5"/>
    <dgm:cxn modelId="{B0FEEED6-CAB1-4D16-BC89-C24466727F3D}" type="presParOf" srcId="{B5911F05-59C2-4412-B6D2-E31227D197C4}" destId="{913B8099-CAA6-4777-84DB-7D17CBA3E293}" srcOrd="1" destOrd="0" presId="urn:microsoft.com/office/officeart/2005/8/layout/hierarchy5"/>
    <dgm:cxn modelId="{8A1F8543-9DB6-4ACA-A758-CE01C2A27CB5}" type="presParOf" srcId="{913B8099-CAA6-4777-84DB-7D17CBA3E293}" destId="{22B2908E-83AA-4764-991E-1E3CF1457436}" srcOrd="0" destOrd="0" presId="urn:microsoft.com/office/officeart/2005/8/layout/hierarchy5"/>
    <dgm:cxn modelId="{02252CA7-255D-48D9-82CD-D3DE1EB74593}" type="presParOf" srcId="{913B8099-CAA6-4777-84DB-7D17CBA3E293}" destId="{B75CEDD3-B609-4BAE-9DED-99B081122993}" srcOrd="1" destOrd="0" presId="urn:microsoft.com/office/officeart/2005/8/layout/hierarchy5"/>
    <dgm:cxn modelId="{509EBD6D-FC8E-4E84-B9E8-9621A1221C36}" type="presParOf" srcId="{B5911F05-59C2-4412-B6D2-E31227D197C4}" destId="{476EE531-99CB-42D3-A643-D0756E64DD88}" srcOrd="2" destOrd="0" presId="urn:microsoft.com/office/officeart/2005/8/layout/hierarchy5"/>
    <dgm:cxn modelId="{5530DAE8-8600-4E2F-BF2A-B136A20ABCCE}" type="presParOf" srcId="{476EE531-99CB-42D3-A643-D0756E64DD88}" destId="{4CC4BF7A-E4B6-41DE-A510-F53B682CCA40}" srcOrd="0" destOrd="0" presId="urn:microsoft.com/office/officeart/2005/8/layout/hierarchy5"/>
    <dgm:cxn modelId="{5AF164AE-5079-417F-835F-DBD2DE745E98}" type="presParOf" srcId="{B5911F05-59C2-4412-B6D2-E31227D197C4}" destId="{95AD2703-6B13-4678-8F5D-526AFBBFC8FC}" srcOrd="3" destOrd="0" presId="urn:microsoft.com/office/officeart/2005/8/layout/hierarchy5"/>
    <dgm:cxn modelId="{654361DF-3AF5-401D-9D84-B0E60DBE5E2F}" type="presParOf" srcId="{95AD2703-6B13-4678-8F5D-526AFBBFC8FC}" destId="{BD881A58-4C33-48C5-B03D-7CCD1E740D80}" srcOrd="0" destOrd="0" presId="urn:microsoft.com/office/officeart/2005/8/layout/hierarchy5"/>
    <dgm:cxn modelId="{BE9FAB1A-235B-4C50-A23A-008B37DCF3F6}" type="presParOf" srcId="{95AD2703-6B13-4678-8F5D-526AFBBFC8FC}" destId="{6F25EDEE-A292-40F6-912C-DDE8F24F3A5F}" srcOrd="1" destOrd="0" presId="urn:microsoft.com/office/officeart/2005/8/layout/hierarchy5"/>
    <dgm:cxn modelId="{0BD1BD2B-88FC-43E4-A6D9-25AD20B74E4C}" type="presParOf" srcId="{6F25EDEE-A292-40F6-912C-DDE8F24F3A5F}" destId="{D4CED5BF-BB50-488C-8A23-05A4750A2CE1}" srcOrd="0" destOrd="0" presId="urn:microsoft.com/office/officeart/2005/8/layout/hierarchy5"/>
    <dgm:cxn modelId="{BA1C1223-FCE1-4AEA-8DDF-F828007C6CAB}" type="presParOf" srcId="{D4CED5BF-BB50-488C-8A23-05A4750A2CE1}" destId="{B164D45C-3397-46B6-A6BC-0AC17364A547}" srcOrd="0" destOrd="0" presId="urn:microsoft.com/office/officeart/2005/8/layout/hierarchy5"/>
    <dgm:cxn modelId="{13CD6A8C-5B83-4214-A446-A43872D491CD}" type="presParOf" srcId="{6F25EDEE-A292-40F6-912C-DDE8F24F3A5F}" destId="{FD7D6B59-AD0B-4B52-9813-FF906189C7DE}" srcOrd="1" destOrd="0" presId="urn:microsoft.com/office/officeart/2005/8/layout/hierarchy5"/>
    <dgm:cxn modelId="{374D0CBA-38CB-45DB-8B5B-D3DF0A06AE63}" type="presParOf" srcId="{FD7D6B59-AD0B-4B52-9813-FF906189C7DE}" destId="{BF0C5C23-6104-4A12-95F2-DC105FFB7AB0}" srcOrd="0" destOrd="0" presId="urn:microsoft.com/office/officeart/2005/8/layout/hierarchy5"/>
    <dgm:cxn modelId="{8525ECDB-BAA7-468F-A1E3-685AA2CB7E58}" type="presParOf" srcId="{FD7D6B59-AD0B-4B52-9813-FF906189C7DE}" destId="{65C46D18-D74E-4E23-950B-8B0249CF28AD}" srcOrd="1" destOrd="0" presId="urn:microsoft.com/office/officeart/2005/8/layout/hierarchy5"/>
    <dgm:cxn modelId="{7C790711-B9A1-4C2B-9753-B297937F7212}" type="presParOf" srcId="{6F25EDEE-A292-40F6-912C-DDE8F24F3A5F}" destId="{84A3A2CC-203F-4CA8-873F-D30487EF9E3A}" srcOrd="2" destOrd="0" presId="urn:microsoft.com/office/officeart/2005/8/layout/hierarchy5"/>
    <dgm:cxn modelId="{AFDA35AD-0ACB-4269-B3DE-1834BE2AAF57}" type="presParOf" srcId="{84A3A2CC-203F-4CA8-873F-D30487EF9E3A}" destId="{3A381CC6-556C-467D-8152-9B8C178967D4}" srcOrd="0" destOrd="0" presId="urn:microsoft.com/office/officeart/2005/8/layout/hierarchy5"/>
    <dgm:cxn modelId="{012BA48D-EB42-4A4B-B66D-FA70AED17DA6}" type="presParOf" srcId="{6F25EDEE-A292-40F6-912C-DDE8F24F3A5F}" destId="{C896B372-B13C-471B-9246-2B25E68DB4CF}" srcOrd="3" destOrd="0" presId="urn:microsoft.com/office/officeart/2005/8/layout/hierarchy5"/>
    <dgm:cxn modelId="{226A37F0-AF86-4189-9F30-5BC3407BE264}" type="presParOf" srcId="{C896B372-B13C-471B-9246-2B25E68DB4CF}" destId="{A8B0685D-2DCF-4427-ACB2-7EE66C89901D}" srcOrd="0" destOrd="0" presId="urn:microsoft.com/office/officeart/2005/8/layout/hierarchy5"/>
    <dgm:cxn modelId="{317A9565-A8C7-4FEB-81F8-16D36015E22F}" type="presParOf" srcId="{C896B372-B13C-471B-9246-2B25E68DB4CF}" destId="{DBD5D20C-BBAF-4B06-8384-A067EB93F2D2}" srcOrd="1" destOrd="0" presId="urn:microsoft.com/office/officeart/2005/8/layout/hierarchy5"/>
    <dgm:cxn modelId="{22D07E09-9FA3-4082-8DE4-96467CA898BF}" type="presParOf" srcId="{6F25EDEE-A292-40F6-912C-DDE8F24F3A5F}" destId="{FF385C49-AE03-42E1-9192-9AA878A81353}" srcOrd="4" destOrd="0" presId="urn:microsoft.com/office/officeart/2005/8/layout/hierarchy5"/>
    <dgm:cxn modelId="{CA6FA68A-0AE1-448D-959F-12097DDFC1B7}" type="presParOf" srcId="{FF385C49-AE03-42E1-9192-9AA878A81353}" destId="{98858730-E411-4F18-BE90-2675C0C552FF}" srcOrd="0" destOrd="0" presId="urn:microsoft.com/office/officeart/2005/8/layout/hierarchy5"/>
    <dgm:cxn modelId="{4849272C-9039-414A-8320-B207AF956A96}" type="presParOf" srcId="{6F25EDEE-A292-40F6-912C-DDE8F24F3A5F}" destId="{DEAB1D34-5780-4373-8921-D719C6FA785C}" srcOrd="5" destOrd="0" presId="urn:microsoft.com/office/officeart/2005/8/layout/hierarchy5"/>
    <dgm:cxn modelId="{56895F28-1D22-4898-B921-6FCFFE38888F}" type="presParOf" srcId="{DEAB1D34-5780-4373-8921-D719C6FA785C}" destId="{79A144A2-9266-40B9-89A6-73EC5D495B98}" srcOrd="0" destOrd="0" presId="urn:microsoft.com/office/officeart/2005/8/layout/hierarchy5"/>
    <dgm:cxn modelId="{DA035F93-3F15-48E4-8B89-9AF7BF0A0CC5}" type="presParOf" srcId="{DEAB1D34-5780-4373-8921-D719C6FA785C}" destId="{649E8D53-EF1D-4D00-890D-19B8566ECD74}" srcOrd="1" destOrd="0" presId="urn:microsoft.com/office/officeart/2005/8/layout/hierarchy5"/>
    <dgm:cxn modelId="{350F9D22-5CB2-4064-998A-F66D9BA2062F}" type="presParOf" srcId="{24DD3627-B800-4E2A-96CA-BF03A7406565}" destId="{B5FCC8CD-B0AA-4197-B271-3C9B599D0C70}" srcOrd="1" destOrd="0" presId="urn:microsoft.com/office/officeart/2005/8/layout/hierarchy5"/>
    <dgm:cxn modelId="{22268FAA-289E-4EF7-BEB0-1AE1372867E5}" type="presParOf" srcId="{B5FCC8CD-B0AA-4197-B271-3C9B599D0C70}" destId="{DF422ECF-8615-467B-BC59-9AEE2D54F5AB}" srcOrd="0" destOrd="0" presId="urn:microsoft.com/office/officeart/2005/8/layout/hierarchy5"/>
    <dgm:cxn modelId="{4DD924C7-0D87-4BA1-BAE5-AF1F131F5568}" type="presParOf" srcId="{DF422ECF-8615-467B-BC59-9AEE2D54F5AB}" destId="{EA3943EA-29E3-4CC7-8264-3CEC0C46282F}" srcOrd="0" destOrd="0" presId="urn:microsoft.com/office/officeart/2005/8/layout/hierarchy5"/>
    <dgm:cxn modelId="{0A693EDC-E62B-46FA-BBE8-8606F4FEDB50}" type="presParOf" srcId="{DF422ECF-8615-467B-BC59-9AEE2D54F5AB}" destId="{1B9FB353-F66F-4EB6-BAE3-CE6B2064F5D7}" srcOrd="1" destOrd="0" presId="urn:microsoft.com/office/officeart/2005/8/layout/hierarchy5"/>
    <dgm:cxn modelId="{C6735115-1000-46D2-99DA-FE98CE303CDC}" type="presParOf" srcId="{B5FCC8CD-B0AA-4197-B271-3C9B599D0C70}" destId="{C9D5F43E-B1FF-43DE-98B3-0E3BADC99CBE}" srcOrd="1" destOrd="0" presId="urn:microsoft.com/office/officeart/2005/8/layout/hierarchy5"/>
    <dgm:cxn modelId="{6260B02B-7CD0-4393-9E7A-584563950F09}" type="presParOf" srcId="{C9D5F43E-B1FF-43DE-98B3-0E3BADC99CBE}" destId="{284FCF8D-DCE6-4C18-9264-3BEB3C946EC2}" srcOrd="0" destOrd="0" presId="urn:microsoft.com/office/officeart/2005/8/layout/hierarchy5"/>
    <dgm:cxn modelId="{285252FF-AEA2-4E3B-BEE7-1FD4497597CA}" type="presParOf" srcId="{B5FCC8CD-B0AA-4197-B271-3C9B599D0C70}" destId="{6111FD86-5BE1-4755-8060-8CCF9650A874}" srcOrd="2" destOrd="0" presId="urn:microsoft.com/office/officeart/2005/8/layout/hierarchy5"/>
    <dgm:cxn modelId="{B18A6786-05E6-44A2-92FE-3A5E6B4151AD}" type="presParOf" srcId="{6111FD86-5BE1-4755-8060-8CCF9650A874}" destId="{4FDC8231-2C11-4AE9-8FC1-46BBAB6781CC}" srcOrd="0" destOrd="0" presId="urn:microsoft.com/office/officeart/2005/8/layout/hierarchy5"/>
    <dgm:cxn modelId="{B8A0E452-D848-49F5-A12D-0EEE9A585DC2}" type="presParOf" srcId="{6111FD86-5BE1-4755-8060-8CCF9650A874}" destId="{241EB171-E905-4AF6-8CAC-F2391E1BA2E8}" srcOrd="1" destOrd="0" presId="urn:microsoft.com/office/officeart/2005/8/layout/hierarchy5"/>
    <dgm:cxn modelId="{08A2E3F5-9A2D-458B-92E0-5202234061D8}" type="presParOf" srcId="{B5FCC8CD-B0AA-4197-B271-3C9B599D0C70}" destId="{E642760A-D15C-46F3-B8D0-103FD277AC49}" srcOrd="3" destOrd="0" presId="urn:microsoft.com/office/officeart/2005/8/layout/hierarchy5"/>
    <dgm:cxn modelId="{5AC69B6A-928B-4424-8DE8-D08F2BF892CF}" type="presParOf" srcId="{E642760A-D15C-46F3-B8D0-103FD277AC49}" destId="{58747905-E23F-469D-AB53-E008C9C9BAB1}" srcOrd="0" destOrd="0" presId="urn:microsoft.com/office/officeart/2005/8/layout/hierarchy5"/>
    <dgm:cxn modelId="{235844DA-D82C-4B35-9C85-CAB580FFD908}" type="presParOf" srcId="{B5FCC8CD-B0AA-4197-B271-3C9B599D0C70}" destId="{5492D88D-1D61-44A8-80DE-53013EC27ACD}" srcOrd="4" destOrd="0" presId="urn:microsoft.com/office/officeart/2005/8/layout/hierarchy5"/>
    <dgm:cxn modelId="{716A0EC7-52B5-404D-8AC7-D59CEA0F6D13}" type="presParOf" srcId="{5492D88D-1D61-44A8-80DE-53013EC27ACD}" destId="{79006FFD-3B10-4366-8686-6EB016A8BFFF}" srcOrd="0" destOrd="0" presId="urn:microsoft.com/office/officeart/2005/8/layout/hierarchy5"/>
    <dgm:cxn modelId="{4B81FA8D-E004-440D-91FA-82FC467A205D}" type="presParOf" srcId="{5492D88D-1D61-44A8-80DE-53013EC27ACD}" destId="{E96DE9AC-F48D-4883-8F25-F911BC58DBBC}"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B7267F3-D536-417D-9A52-22F9773D723E}" type="doc">
      <dgm:prSet loTypeId="urn:microsoft.com/office/officeart/2005/8/layout/hList3" loCatId="list" qsTypeId="urn:microsoft.com/office/officeart/2005/8/quickstyle/simple3" qsCatId="simple" csTypeId="urn:microsoft.com/office/officeart/2005/8/colors/accent1_1" csCatId="accent1" phldr="1"/>
      <dgm:spPr/>
      <dgm:t>
        <a:bodyPr/>
        <a:lstStyle/>
        <a:p>
          <a:endParaRPr lang="en-GB"/>
        </a:p>
      </dgm:t>
    </dgm:pt>
    <dgm:pt modelId="{17E911B5-648D-41B5-BF59-6CAE561D006C}">
      <dgm:prSet phldrT="[Text]"/>
      <dgm:spPr/>
      <dgm:t>
        <a:bodyPr/>
        <a:lstStyle/>
        <a:p>
          <a:r>
            <a:rPr lang="en-US" dirty="0"/>
            <a:t>Types of impeller depend on</a:t>
          </a:r>
          <a:endParaRPr lang="en-GB" dirty="0"/>
        </a:p>
      </dgm:t>
    </dgm:pt>
    <dgm:pt modelId="{A85F8787-4C76-4F5A-BB75-AA2BDEA3C474}" type="parTrans" cxnId="{60655730-C19E-4135-8CB2-D3C5F5042096}">
      <dgm:prSet/>
      <dgm:spPr/>
      <dgm:t>
        <a:bodyPr/>
        <a:lstStyle/>
        <a:p>
          <a:endParaRPr lang="en-GB"/>
        </a:p>
      </dgm:t>
    </dgm:pt>
    <dgm:pt modelId="{BC052E99-ED55-488A-AEAC-4574DDFE28E3}" type="sibTrans" cxnId="{60655730-C19E-4135-8CB2-D3C5F5042096}">
      <dgm:prSet/>
      <dgm:spPr/>
      <dgm:t>
        <a:bodyPr/>
        <a:lstStyle/>
        <a:p>
          <a:endParaRPr lang="en-GB"/>
        </a:p>
      </dgm:t>
    </dgm:pt>
    <dgm:pt modelId="{549CAE98-2D3C-4279-85D9-050413812E17}">
      <dgm:prSet phldrT="[Text]"/>
      <dgm:spPr/>
      <dgm:t>
        <a:bodyPr/>
        <a:lstStyle/>
        <a:p>
          <a:pPr rtl="0"/>
          <a:r>
            <a:rPr lang="en-US" b="1" dirty="0">
              <a:solidFill>
                <a:srgbClr val="002060"/>
              </a:solidFill>
            </a:rPr>
            <a:t>1- Type of flow (radial, axial, tangential)</a:t>
          </a:r>
          <a:endParaRPr lang="en-GB" dirty="0"/>
        </a:p>
      </dgm:t>
    </dgm:pt>
    <dgm:pt modelId="{60837D15-A97B-48EA-9556-375ECBBD3E3E}" type="parTrans" cxnId="{832B8099-C445-4ADF-B304-BA554E9A2DF3}">
      <dgm:prSet/>
      <dgm:spPr/>
      <dgm:t>
        <a:bodyPr/>
        <a:lstStyle/>
        <a:p>
          <a:endParaRPr lang="en-GB"/>
        </a:p>
      </dgm:t>
    </dgm:pt>
    <dgm:pt modelId="{69A70CBD-541D-411E-A1B4-CA0CD3818AA2}" type="sibTrans" cxnId="{832B8099-C445-4ADF-B304-BA554E9A2DF3}">
      <dgm:prSet/>
      <dgm:spPr/>
      <dgm:t>
        <a:bodyPr/>
        <a:lstStyle/>
        <a:p>
          <a:endParaRPr lang="en-GB"/>
        </a:p>
      </dgm:t>
    </dgm:pt>
    <dgm:pt modelId="{1F227D17-DC2E-4078-8AF2-F81E822CE354}">
      <dgm:prSet phldrT="[Text]"/>
      <dgm:spPr/>
      <dgm:t>
        <a:bodyPr/>
        <a:lstStyle/>
        <a:p>
          <a:pPr rtl="0"/>
          <a:r>
            <a:rPr lang="en-US" b="1" dirty="0">
              <a:solidFill>
                <a:srgbClr val="002060"/>
              </a:solidFill>
            </a:rPr>
            <a:t>2- Shape and pitch of blades</a:t>
          </a:r>
          <a:endParaRPr lang="en-GB" dirty="0"/>
        </a:p>
      </dgm:t>
    </dgm:pt>
    <dgm:pt modelId="{9D56E620-ED0A-4850-B8CC-FF9B08E6D20A}" type="parTrans" cxnId="{64C73BE2-7602-4728-B2FA-4A0A7940EB81}">
      <dgm:prSet/>
      <dgm:spPr/>
      <dgm:t>
        <a:bodyPr/>
        <a:lstStyle/>
        <a:p>
          <a:endParaRPr lang="en-GB"/>
        </a:p>
      </dgm:t>
    </dgm:pt>
    <dgm:pt modelId="{EF63D9CB-9232-4208-BE54-D84861C2B68F}" type="sibTrans" cxnId="{64C73BE2-7602-4728-B2FA-4A0A7940EB81}">
      <dgm:prSet/>
      <dgm:spPr/>
      <dgm:t>
        <a:bodyPr/>
        <a:lstStyle/>
        <a:p>
          <a:endParaRPr lang="en-GB"/>
        </a:p>
      </dgm:t>
    </dgm:pt>
    <dgm:pt modelId="{EB631102-011D-481B-8309-52A7B65CB820}" type="pres">
      <dgm:prSet presAssocID="{1B7267F3-D536-417D-9A52-22F9773D723E}" presName="composite" presStyleCnt="0">
        <dgm:presLayoutVars>
          <dgm:chMax val="1"/>
          <dgm:dir/>
          <dgm:resizeHandles val="exact"/>
        </dgm:presLayoutVars>
      </dgm:prSet>
      <dgm:spPr/>
    </dgm:pt>
    <dgm:pt modelId="{7DAA72A2-C7E1-4279-B571-4A0E76EBB5FB}" type="pres">
      <dgm:prSet presAssocID="{17E911B5-648D-41B5-BF59-6CAE561D006C}" presName="roof" presStyleLbl="dkBgShp" presStyleIdx="0" presStyleCnt="2"/>
      <dgm:spPr/>
    </dgm:pt>
    <dgm:pt modelId="{A8D843F2-291C-499A-B89A-1FF8AE35FCE2}" type="pres">
      <dgm:prSet presAssocID="{17E911B5-648D-41B5-BF59-6CAE561D006C}" presName="pillars" presStyleCnt="0"/>
      <dgm:spPr/>
    </dgm:pt>
    <dgm:pt modelId="{91C8EA0C-4BA4-4079-827C-D65AE3684690}" type="pres">
      <dgm:prSet presAssocID="{17E911B5-648D-41B5-BF59-6CAE561D006C}" presName="pillar1" presStyleLbl="node1" presStyleIdx="0" presStyleCnt="2">
        <dgm:presLayoutVars>
          <dgm:bulletEnabled val="1"/>
        </dgm:presLayoutVars>
      </dgm:prSet>
      <dgm:spPr/>
    </dgm:pt>
    <dgm:pt modelId="{C0C74F9F-3957-4D41-BD44-C58D86F2EC0B}" type="pres">
      <dgm:prSet presAssocID="{1F227D17-DC2E-4078-8AF2-F81E822CE354}" presName="pillarX" presStyleLbl="node1" presStyleIdx="1" presStyleCnt="2">
        <dgm:presLayoutVars>
          <dgm:bulletEnabled val="1"/>
        </dgm:presLayoutVars>
      </dgm:prSet>
      <dgm:spPr/>
    </dgm:pt>
    <dgm:pt modelId="{50773E34-4491-4DAF-B505-ABF68A3C887C}" type="pres">
      <dgm:prSet presAssocID="{17E911B5-648D-41B5-BF59-6CAE561D006C}" presName="base" presStyleLbl="dkBgShp" presStyleIdx="1" presStyleCnt="2"/>
      <dgm:spPr/>
    </dgm:pt>
  </dgm:ptLst>
  <dgm:cxnLst>
    <dgm:cxn modelId="{08FD4107-AD69-47BC-854D-AA470F82772C}" type="presOf" srcId="{17E911B5-648D-41B5-BF59-6CAE561D006C}" destId="{7DAA72A2-C7E1-4279-B571-4A0E76EBB5FB}" srcOrd="0" destOrd="0" presId="urn:microsoft.com/office/officeart/2005/8/layout/hList3"/>
    <dgm:cxn modelId="{60655730-C19E-4135-8CB2-D3C5F5042096}" srcId="{1B7267F3-D536-417D-9A52-22F9773D723E}" destId="{17E911B5-648D-41B5-BF59-6CAE561D006C}" srcOrd="0" destOrd="0" parTransId="{A85F8787-4C76-4F5A-BB75-AA2BDEA3C474}" sibTransId="{BC052E99-ED55-488A-AEAC-4574DDFE28E3}"/>
    <dgm:cxn modelId="{71BE067B-98E2-40F2-B3A0-32E471102E84}" type="presOf" srcId="{1B7267F3-D536-417D-9A52-22F9773D723E}" destId="{EB631102-011D-481B-8309-52A7B65CB820}" srcOrd="0" destOrd="0" presId="urn:microsoft.com/office/officeart/2005/8/layout/hList3"/>
    <dgm:cxn modelId="{832B8099-C445-4ADF-B304-BA554E9A2DF3}" srcId="{17E911B5-648D-41B5-BF59-6CAE561D006C}" destId="{549CAE98-2D3C-4279-85D9-050413812E17}" srcOrd="0" destOrd="0" parTransId="{60837D15-A97B-48EA-9556-375ECBBD3E3E}" sibTransId="{69A70CBD-541D-411E-A1B4-CA0CD3818AA2}"/>
    <dgm:cxn modelId="{FDFB56C3-C02F-4EB6-830E-44C5FFAB99A5}" type="presOf" srcId="{549CAE98-2D3C-4279-85D9-050413812E17}" destId="{91C8EA0C-4BA4-4079-827C-D65AE3684690}" srcOrd="0" destOrd="0" presId="urn:microsoft.com/office/officeart/2005/8/layout/hList3"/>
    <dgm:cxn modelId="{A4AD82C8-0486-4314-B5A3-B457DECA2CA5}" type="presOf" srcId="{1F227D17-DC2E-4078-8AF2-F81E822CE354}" destId="{C0C74F9F-3957-4D41-BD44-C58D86F2EC0B}" srcOrd="0" destOrd="0" presId="urn:microsoft.com/office/officeart/2005/8/layout/hList3"/>
    <dgm:cxn modelId="{64C73BE2-7602-4728-B2FA-4A0A7940EB81}" srcId="{17E911B5-648D-41B5-BF59-6CAE561D006C}" destId="{1F227D17-DC2E-4078-8AF2-F81E822CE354}" srcOrd="1" destOrd="0" parTransId="{9D56E620-ED0A-4850-B8CC-FF9B08E6D20A}" sibTransId="{EF63D9CB-9232-4208-BE54-D84861C2B68F}"/>
    <dgm:cxn modelId="{9DB09E07-522D-4520-96F6-887922A5DA59}" type="presParOf" srcId="{EB631102-011D-481B-8309-52A7B65CB820}" destId="{7DAA72A2-C7E1-4279-B571-4A0E76EBB5FB}" srcOrd="0" destOrd="0" presId="urn:microsoft.com/office/officeart/2005/8/layout/hList3"/>
    <dgm:cxn modelId="{AD007D63-C00F-417A-99DC-998AE97705AE}" type="presParOf" srcId="{EB631102-011D-481B-8309-52A7B65CB820}" destId="{A8D843F2-291C-499A-B89A-1FF8AE35FCE2}" srcOrd="1" destOrd="0" presId="urn:microsoft.com/office/officeart/2005/8/layout/hList3"/>
    <dgm:cxn modelId="{F8259C17-E14A-4D75-AA17-FDBAB6400DBE}" type="presParOf" srcId="{A8D843F2-291C-499A-B89A-1FF8AE35FCE2}" destId="{91C8EA0C-4BA4-4079-827C-D65AE3684690}" srcOrd="0" destOrd="0" presId="urn:microsoft.com/office/officeart/2005/8/layout/hList3"/>
    <dgm:cxn modelId="{045F483E-D728-45CB-833A-9A6117FFCCEA}" type="presParOf" srcId="{A8D843F2-291C-499A-B89A-1FF8AE35FCE2}" destId="{C0C74F9F-3957-4D41-BD44-C58D86F2EC0B}" srcOrd="1" destOrd="0" presId="urn:microsoft.com/office/officeart/2005/8/layout/hList3"/>
    <dgm:cxn modelId="{78585045-F0DA-4622-B05E-D206728C0078}" type="presParOf" srcId="{EB631102-011D-481B-8309-52A7B65CB820}" destId="{50773E34-4491-4DAF-B505-ABF68A3C887C}"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BF0FD-9040-4497-9165-25C6CFC33369}">
      <dsp:nvSpPr>
        <dsp:cNvPr id="0" name=""/>
        <dsp:cNvSpPr/>
      </dsp:nvSpPr>
      <dsp:spPr>
        <a:xfrm>
          <a:off x="107489" y="105189"/>
          <a:ext cx="8856404" cy="986848"/>
        </a:xfrm>
        <a:prstGeom prst="roundRect">
          <a:avLst>
            <a:gd name="adj" fmla="val 10000"/>
          </a:avLst>
        </a:prstGeom>
        <a:gradFill rotWithShape="0">
          <a:gsLst>
            <a:gs pos="0">
              <a:schemeClr val="accent1">
                <a:hueOff val="0"/>
                <a:satOff val="0"/>
                <a:lumOff val="0"/>
                <a:alphaOff val="0"/>
                <a:tint val="37000"/>
                <a:hueMod val="100000"/>
                <a:satMod val="200000"/>
                <a:lumMod val="88000"/>
              </a:schemeClr>
            </a:gs>
            <a:gs pos="100000">
              <a:schemeClr val="accent1">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US" sz="2900" b="1" kern="1200" dirty="0"/>
            <a:t>Depending upon relationship between shear rate and the applied shear stress, the fluids may be divided into:</a:t>
          </a:r>
          <a:endParaRPr lang="en-GB" sz="2900" kern="1200" dirty="0"/>
        </a:p>
      </dsp:txBody>
      <dsp:txXfrm>
        <a:off x="136393" y="134093"/>
        <a:ext cx="8798596" cy="929040"/>
      </dsp:txXfrm>
    </dsp:sp>
    <dsp:sp modelId="{41E2C7E4-7595-4628-9770-B22BB7ED0F28}">
      <dsp:nvSpPr>
        <dsp:cNvPr id="0" name=""/>
        <dsp:cNvSpPr/>
      </dsp:nvSpPr>
      <dsp:spPr>
        <a:xfrm>
          <a:off x="39662" y="1167041"/>
          <a:ext cx="3190635" cy="2169563"/>
        </a:xfrm>
        <a:prstGeom prst="roundRect">
          <a:avLst>
            <a:gd name="adj" fmla="val 16670"/>
          </a:avLst>
        </a:prstGeom>
        <a:blipFill rotWithShape="1">
          <a:blip xmlns:r="http://schemas.openxmlformats.org/officeDocument/2006/relationships" r:embed="rId1"/>
          <a:stretch>
            <a:fillRect/>
          </a:stretch>
        </a:blip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55CEA41-688F-458B-8040-9F845FCF60BF}">
      <dsp:nvSpPr>
        <dsp:cNvPr id="0" name=""/>
        <dsp:cNvSpPr/>
      </dsp:nvSpPr>
      <dsp:spPr>
        <a:xfrm>
          <a:off x="3321433" y="1167049"/>
          <a:ext cx="5715369" cy="902415"/>
        </a:xfrm>
        <a:prstGeom prst="roundRect">
          <a:avLst>
            <a:gd name="adj" fmla="val 16670"/>
          </a:avLst>
        </a:prstGeom>
        <a:gradFill rotWithShape="0">
          <a:gsLst>
            <a:gs pos="0">
              <a:schemeClr val="accent2">
                <a:hueOff val="0"/>
                <a:satOff val="0"/>
                <a:lumOff val="0"/>
                <a:alphaOff val="0"/>
                <a:tint val="37000"/>
                <a:hueMod val="100000"/>
                <a:satMod val="200000"/>
                <a:lumMod val="88000"/>
              </a:schemeClr>
            </a:gs>
            <a:gs pos="100000">
              <a:schemeClr val="accent2">
                <a:hueOff val="0"/>
                <a:satOff val="0"/>
                <a:lumOff val="0"/>
                <a:alphaOff val="0"/>
                <a:tint val="53000"/>
                <a:shade val="100000"/>
                <a:hueMod val="100000"/>
                <a:satMod val="350000"/>
                <a:lumMod val="79000"/>
              </a:schemeClr>
            </a:gs>
          </a:gsLst>
          <a:lin ang="5400000" scaled="1"/>
        </a:gradFill>
        <a:ln w="1587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1" kern="1200" dirty="0"/>
            <a:t>Newtonian Fluids</a:t>
          </a:r>
          <a:endParaRPr lang="en-GB" sz="2500" kern="1200" dirty="0"/>
        </a:p>
      </dsp:txBody>
      <dsp:txXfrm>
        <a:off x="3365493" y="1211109"/>
        <a:ext cx="5627249" cy="814295"/>
      </dsp:txXfrm>
    </dsp:sp>
    <dsp:sp modelId="{53D5A32A-D6D4-4F7C-992B-4073CE12B6AB}">
      <dsp:nvSpPr>
        <dsp:cNvPr id="0" name=""/>
        <dsp:cNvSpPr/>
      </dsp:nvSpPr>
      <dsp:spPr>
        <a:xfrm>
          <a:off x="0" y="3482898"/>
          <a:ext cx="3224377" cy="2072671"/>
        </a:xfrm>
        <a:prstGeom prst="roundRect">
          <a:avLst>
            <a:gd name="adj" fmla="val 16670"/>
          </a:avLst>
        </a:prstGeom>
        <a:blipFill rotWithShape="1">
          <a:blip xmlns:r="http://schemas.openxmlformats.org/officeDocument/2006/relationships" r:embed="rId2"/>
          <a:srcRect/>
          <a:stretch>
            <a:fillRect t="-8000" b="-8000"/>
          </a:stretch>
        </a:blip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75E6811-0347-41ED-9105-E243D155FA71}">
      <dsp:nvSpPr>
        <dsp:cNvPr id="0" name=""/>
        <dsp:cNvSpPr/>
      </dsp:nvSpPr>
      <dsp:spPr>
        <a:xfrm>
          <a:off x="3325899" y="3525075"/>
          <a:ext cx="5745492" cy="787083"/>
        </a:xfrm>
        <a:prstGeom prst="roundRect">
          <a:avLst>
            <a:gd name="adj" fmla="val 16670"/>
          </a:avLst>
        </a:prstGeom>
        <a:gradFill rotWithShape="0">
          <a:gsLst>
            <a:gs pos="0">
              <a:schemeClr val="accent3">
                <a:hueOff val="0"/>
                <a:satOff val="0"/>
                <a:lumOff val="0"/>
                <a:alphaOff val="0"/>
                <a:tint val="37000"/>
                <a:hueMod val="100000"/>
                <a:satMod val="200000"/>
                <a:lumMod val="88000"/>
              </a:schemeClr>
            </a:gs>
            <a:gs pos="100000">
              <a:schemeClr val="accent3">
                <a:hueOff val="0"/>
                <a:satOff val="0"/>
                <a:lumOff val="0"/>
                <a:alphaOff val="0"/>
                <a:tint val="53000"/>
                <a:shade val="100000"/>
                <a:hueMod val="100000"/>
                <a:satMod val="350000"/>
                <a:lumMod val="79000"/>
              </a:schemeClr>
            </a:gs>
          </a:gsLst>
          <a:lin ang="5400000" scaled="1"/>
        </a:gradFill>
        <a:ln w="1587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1" kern="1200" dirty="0"/>
            <a:t>Non-Newtonian Fluids</a:t>
          </a:r>
          <a:endParaRPr lang="en-GB" sz="2500" kern="1200" dirty="0"/>
        </a:p>
      </dsp:txBody>
      <dsp:txXfrm>
        <a:off x="3364328" y="3563504"/>
        <a:ext cx="5668634" cy="71022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B4447-7133-4A3E-B16E-8283B7520183}">
      <dsp:nvSpPr>
        <dsp:cNvPr id="0" name=""/>
        <dsp:cNvSpPr/>
      </dsp:nvSpPr>
      <dsp:spPr>
        <a:xfrm>
          <a:off x="-22642" y="-29335"/>
          <a:ext cx="5229200" cy="5215028"/>
        </a:xfrm>
        <a:prstGeom prst="pie">
          <a:avLst>
            <a:gd name="adj1" fmla="val 5400000"/>
            <a:gd name="adj2" fmla="val 16200000"/>
          </a:avLst>
        </a:prstGeom>
        <a:solidFill>
          <a:schemeClr val="accent5">
            <a:hueOff val="0"/>
            <a:satOff val="0"/>
            <a:lumOff val="0"/>
            <a:alphaOff val="0"/>
          </a:schemeClr>
        </a:solidFill>
        <a:ln w="34925" cap="flat" cmpd="sng" algn="ctr">
          <a:solidFill>
            <a:schemeClr val="lt1">
              <a:hueOff val="0"/>
              <a:satOff val="0"/>
              <a:lumOff val="0"/>
              <a:alphaOff val="0"/>
            </a:schemeClr>
          </a:solidFill>
          <a:prstDash val="solid"/>
        </a:ln>
        <a:effectLst>
          <a:outerShdw blurRad="50800" dist="12700" dir="528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sp>
    <dsp:sp modelId="{429315D6-84E9-4E68-9D88-6F3325A28287}">
      <dsp:nvSpPr>
        <dsp:cNvPr id="0" name=""/>
        <dsp:cNvSpPr/>
      </dsp:nvSpPr>
      <dsp:spPr>
        <a:xfrm>
          <a:off x="2614600" y="0"/>
          <a:ext cx="6529399" cy="5229200"/>
        </a:xfrm>
        <a:prstGeom prst="rect">
          <a:avLst/>
        </a:prstGeom>
        <a:solidFill>
          <a:schemeClr val="lt1">
            <a:alpha val="90000"/>
            <a:hueOff val="0"/>
            <a:satOff val="0"/>
            <a:lumOff val="0"/>
            <a:alphaOff val="0"/>
          </a:schemeClr>
        </a:solidFill>
        <a:ln w="2222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t>Propellers</a:t>
          </a:r>
          <a:endParaRPr lang="en-GB" sz="5400" kern="1200" dirty="0"/>
        </a:p>
      </dsp:txBody>
      <dsp:txXfrm>
        <a:off x="2614600" y="0"/>
        <a:ext cx="3264699" cy="1568763"/>
      </dsp:txXfrm>
    </dsp:sp>
    <dsp:sp modelId="{2037172C-24B1-4AA7-AF9E-0E093B290B97}">
      <dsp:nvSpPr>
        <dsp:cNvPr id="0" name=""/>
        <dsp:cNvSpPr/>
      </dsp:nvSpPr>
      <dsp:spPr>
        <a:xfrm>
          <a:off x="915111" y="1568763"/>
          <a:ext cx="3398976" cy="3398976"/>
        </a:xfrm>
        <a:prstGeom prst="pie">
          <a:avLst>
            <a:gd name="adj1" fmla="val 5400000"/>
            <a:gd name="adj2" fmla="val 16200000"/>
          </a:avLst>
        </a:prstGeom>
        <a:solidFill>
          <a:schemeClr val="accent5">
            <a:hueOff val="-6116806"/>
            <a:satOff val="42038"/>
            <a:lumOff val="-4118"/>
            <a:alphaOff val="0"/>
          </a:schemeClr>
        </a:solidFill>
        <a:ln w="34925" cap="flat" cmpd="sng" algn="ctr">
          <a:solidFill>
            <a:schemeClr val="lt1">
              <a:hueOff val="0"/>
              <a:satOff val="0"/>
              <a:lumOff val="0"/>
              <a:alphaOff val="0"/>
            </a:schemeClr>
          </a:solidFill>
          <a:prstDash val="solid"/>
        </a:ln>
        <a:effectLst>
          <a:outerShdw blurRad="50800" dist="12700" dir="528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sp>
    <dsp:sp modelId="{E3FDD05E-23B5-4E56-8979-1406BB1075A5}">
      <dsp:nvSpPr>
        <dsp:cNvPr id="0" name=""/>
        <dsp:cNvSpPr/>
      </dsp:nvSpPr>
      <dsp:spPr>
        <a:xfrm>
          <a:off x="2614600" y="1568763"/>
          <a:ext cx="6529399" cy="3398976"/>
        </a:xfrm>
        <a:prstGeom prst="rect">
          <a:avLst/>
        </a:prstGeom>
        <a:solidFill>
          <a:schemeClr val="lt1">
            <a:alpha val="90000"/>
            <a:hueOff val="0"/>
            <a:satOff val="0"/>
            <a:lumOff val="0"/>
            <a:alphaOff val="0"/>
          </a:schemeClr>
        </a:solidFill>
        <a:ln w="22225" cap="flat" cmpd="sng" algn="ctr">
          <a:solidFill>
            <a:schemeClr val="accent5">
              <a:hueOff val="-6116806"/>
              <a:satOff val="42038"/>
              <a:lumOff val="-41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t>Turbine</a:t>
          </a:r>
          <a:endParaRPr lang="en-GB" sz="5400" kern="1200" dirty="0"/>
        </a:p>
      </dsp:txBody>
      <dsp:txXfrm>
        <a:off x="2614600" y="1568763"/>
        <a:ext cx="3264699" cy="1568758"/>
      </dsp:txXfrm>
    </dsp:sp>
    <dsp:sp modelId="{32DE88A1-3B9E-4A68-A4E5-93D60CCAA27F}">
      <dsp:nvSpPr>
        <dsp:cNvPr id="0" name=""/>
        <dsp:cNvSpPr/>
      </dsp:nvSpPr>
      <dsp:spPr>
        <a:xfrm>
          <a:off x="1830220" y="3137521"/>
          <a:ext cx="1568758" cy="1568758"/>
        </a:xfrm>
        <a:prstGeom prst="pie">
          <a:avLst>
            <a:gd name="adj1" fmla="val 5400000"/>
            <a:gd name="adj2" fmla="val 16200000"/>
          </a:avLst>
        </a:prstGeom>
        <a:solidFill>
          <a:schemeClr val="accent5">
            <a:hueOff val="-12233612"/>
            <a:satOff val="84076"/>
            <a:lumOff val="-8236"/>
            <a:alphaOff val="0"/>
          </a:schemeClr>
        </a:solidFill>
        <a:ln w="34925" cap="flat" cmpd="sng" algn="ctr">
          <a:solidFill>
            <a:schemeClr val="lt1">
              <a:hueOff val="0"/>
              <a:satOff val="0"/>
              <a:lumOff val="0"/>
              <a:alphaOff val="0"/>
            </a:schemeClr>
          </a:solidFill>
          <a:prstDash val="solid"/>
        </a:ln>
        <a:effectLst>
          <a:outerShdw blurRad="50800" dist="12700" dir="528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sp>
    <dsp:sp modelId="{692B28B7-00E0-4297-B9B8-9C8840FBDAB7}">
      <dsp:nvSpPr>
        <dsp:cNvPr id="0" name=""/>
        <dsp:cNvSpPr/>
      </dsp:nvSpPr>
      <dsp:spPr>
        <a:xfrm>
          <a:off x="2614600" y="3137521"/>
          <a:ext cx="6529399" cy="1568758"/>
        </a:xfrm>
        <a:prstGeom prst="rect">
          <a:avLst/>
        </a:prstGeom>
        <a:solidFill>
          <a:schemeClr val="lt1">
            <a:alpha val="90000"/>
            <a:hueOff val="0"/>
            <a:satOff val="0"/>
            <a:lumOff val="0"/>
            <a:alphaOff val="0"/>
          </a:schemeClr>
        </a:solidFill>
        <a:ln w="22225" cap="flat" cmpd="sng" algn="ctr">
          <a:solidFill>
            <a:schemeClr val="accent5">
              <a:hueOff val="-12233612"/>
              <a:satOff val="84076"/>
              <a:lumOff val="-82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t>Paddles</a:t>
          </a:r>
          <a:endParaRPr lang="en-GB" sz="5400" kern="1200" dirty="0"/>
        </a:p>
      </dsp:txBody>
      <dsp:txXfrm>
        <a:off x="2614600" y="3137521"/>
        <a:ext cx="3264699" cy="1568758"/>
      </dsp:txXfrm>
    </dsp:sp>
    <dsp:sp modelId="{7BAD8FB0-746A-465F-A84C-E019A7FC997B}">
      <dsp:nvSpPr>
        <dsp:cNvPr id="0" name=""/>
        <dsp:cNvSpPr/>
      </dsp:nvSpPr>
      <dsp:spPr>
        <a:xfrm>
          <a:off x="5879299" y="0"/>
          <a:ext cx="3264699" cy="1568763"/>
        </a:xfrm>
        <a:prstGeom prst="rect">
          <a:avLst/>
        </a:prstGeom>
        <a:noFill/>
        <a:ln w="2222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just" defTabSz="755650">
            <a:lnSpc>
              <a:spcPct val="90000"/>
            </a:lnSpc>
            <a:spcBef>
              <a:spcPct val="0"/>
            </a:spcBef>
            <a:spcAft>
              <a:spcPct val="15000"/>
            </a:spcAft>
            <a:buChar char="•"/>
          </a:pPr>
          <a:r>
            <a:rPr lang="en-US" sz="1700" b="1" kern="1200" dirty="0">
              <a:latin typeface="Aharoni" pitchFamily="2" charset="-79"/>
              <a:cs typeface="Aharoni" pitchFamily="2" charset="-79"/>
            </a:rPr>
            <a:t>Produce flow parallel to their </a:t>
          </a:r>
          <a:r>
            <a:rPr lang="en-US" sz="1700" b="1" kern="1200" dirty="0">
              <a:solidFill>
                <a:schemeClr val="accent1"/>
              </a:solidFill>
              <a:latin typeface="Aharoni" pitchFamily="2" charset="-79"/>
              <a:cs typeface="Aharoni" pitchFamily="2" charset="-79"/>
            </a:rPr>
            <a:t>axis</a:t>
          </a:r>
          <a:r>
            <a:rPr lang="en-US" sz="1700" b="1" kern="1200" dirty="0">
              <a:latin typeface="Aharoni" pitchFamily="2" charset="-79"/>
              <a:cs typeface="Aharoni" pitchFamily="2" charset="-79"/>
            </a:rPr>
            <a:t>.</a:t>
          </a:r>
          <a:endParaRPr lang="en-GB" sz="1700" kern="1200" dirty="0">
            <a:latin typeface="Aharoni" pitchFamily="2" charset="-79"/>
            <a:cs typeface="Aharoni" pitchFamily="2" charset="-79"/>
          </a:endParaRPr>
        </a:p>
        <a:p>
          <a:pPr marL="171450" lvl="1" indent="-171450" algn="just" defTabSz="755650">
            <a:lnSpc>
              <a:spcPct val="90000"/>
            </a:lnSpc>
            <a:spcBef>
              <a:spcPct val="0"/>
            </a:spcBef>
            <a:spcAft>
              <a:spcPct val="15000"/>
            </a:spcAft>
            <a:buChar char="•"/>
          </a:pPr>
          <a:r>
            <a:rPr lang="en-US" sz="1700" b="1" kern="1200" dirty="0">
              <a:latin typeface="Aharoni" pitchFamily="2" charset="-79"/>
              <a:cs typeface="Aharoni" pitchFamily="2" charset="-79"/>
            </a:rPr>
            <a:t>High efficient with </a:t>
          </a:r>
          <a:r>
            <a:rPr lang="en-US" sz="1700" b="1" kern="1200" dirty="0">
              <a:solidFill>
                <a:srgbClr val="C00000"/>
              </a:solidFill>
              <a:latin typeface="Aharoni" pitchFamily="2" charset="-79"/>
              <a:cs typeface="Aharoni" pitchFamily="2" charset="-79"/>
            </a:rPr>
            <a:t>low viscosity liquids</a:t>
          </a:r>
          <a:endParaRPr lang="en-GB" sz="1700" kern="1200" dirty="0">
            <a:latin typeface="Aharoni" pitchFamily="2" charset="-79"/>
            <a:cs typeface="Aharoni" pitchFamily="2" charset="-79"/>
          </a:endParaRPr>
        </a:p>
      </dsp:txBody>
      <dsp:txXfrm>
        <a:off x="5879299" y="0"/>
        <a:ext cx="3264699" cy="1568763"/>
      </dsp:txXfrm>
    </dsp:sp>
    <dsp:sp modelId="{97F42EA6-1C61-4E1A-8DE3-67198BEE89E1}">
      <dsp:nvSpPr>
        <dsp:cNvPr id="0" name=""/>
        <dsp:cNvSpPr/>
      </dsp:nvSpPr>
      <dsp:spPr>
        <a:xfrm>
          <a:off x="5879299" y="1568763"/>
          <a:ext cx="3264699" cy="1568758"/>
        </a:xfrm>
        <a:prstGeom prst="rect">
          <a:avLst/>
        </a:prstGeom>
        <a:noFill/>
        <a:ln w="2222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just" defTabSz="755650">
            <a:lnSpc>
              <a:spcPct val="90000"/>
            </a:lnSpc>
            <a:spcBef>
              <a:spcPct val="0"/>
            </a:spcBef>
            <a:spcAft>
              <a:spcPct val="15000"/>
            </a:spcAft>
            <a:buChar char="•"/>
          </a:pPr>
          <a:r>
            <a:rPr lang="en-US" sz="1700" b="1" kern="1200" dirty="0">
              <a:latin typeface="Aharoni" pitchFamily="2" charset="-79"/>
              <a:cs typeface="Aharoni" pitchFamily="2" charset="-79"/>
            </a:rPr>
            <a:t>Produce </a:t>
          </a:r>
          <a:r>
            <a:rPr lang="en-US" sz="1700" b="1" kern="1200" dirty="0">
              <a:solidFill>
                <a:schemeClr val="accent1"/>
              </a:solidFill>
              <a:latin typeface="Aharoni" pitchFamily="2" charset="-79"/>
              <a:cs typeface="Aharoni" pitchFamily="2" charset="-79"/>
            </a:rPr>
            <a:t>axial or tangential</a:t>
          </a:r>
          <a:r>
            <a:rPr lang="en-US" sz="1700" b="1" kern="1200" dirty="0">
              <a:latin typeface="Aharoni" pitchFamily="2" charset="-79"/>
              <a:cs typeface="Aharoni" pitchFamily="2" charset="-79"/>
            </a:rPr>
            <a:t> flow or </a:t>
          </a:r>
          <a:r>
            <a:rPr lang="en-US" sz="1700" b="1" kern="1200" dirty="0">
              <a:solidFill>
                <a:schemeClr val="accent1"/>
              </a:solidFill>
              <a:latin typeface="Aharoni" pitchFamily="2" charset="-79"/>
              <a:cs typeface="Aharoni" pitchFamily="2" charset="-79"/>
            </a:rPr>
            <a:t>combination</a:t>
          </a:r>
          <a:endParaRPr lang="en-GB" sz="1700" kern="1200" dirty="0">
            <a:solidFill>
              <a:schemeClr val="accent1"/>
            </a:solidFill>
            <a:latin typeface="Aharoni" pitchFamily="2" charset="-79"/>
            <a:cs typeface="Aharoni" pitchFamily="2" charset="-79"/>
          </a:endParaRPr>
        </a:p>
        <a:p>
          <a:pPr marL="171450" lvl="1" indent="-171450" algn="just" defTabSz="755650">
            <a:lnSpc>
              <a:spcPct val="90000"/>
            </a:lnSpc>
            <a:spcBef>
              <a:spcPct val="0"/>
            </a:spcBef>
            <a:spcAft>
              <a:spcPct val="15000"/>
            </a:spcAft>
            <a:buChar char="•"/>
          </a:pPr>
          <a:r>
            <a:rPr lang="en-US" sz="1700" b="1" kern="1200" dirty="0">
              <a:latin typeface="Aharoni" pitchFamily="2" charset="-79"/>
              <a:cs typeface="Aharoni" pitchFamily="2" charset="-79"/>
            </a:rPr>
            <a:t>Blades have constant pitch throughout their length and used for </a:t>
          </a:r>
          <a:r>
            <a:rPr lang="en-US" sz="1700" b="1" kern="1200" dirty="0">
              <a:solidFill>
                <a:schemeClr val="accent1"/>
              </a:solidFill>
              <a:latin typeface="Aharoni" pitchFamily="2" charset="-79"/>
              <a:cs typeface="Aharoni" pitchFamily="2" charset="-79"/>
            </a:rPr>
            <a:t>very viscous liquids.</a:t>
          </a:r>
          <a:endParaRPr lang="en-GB" sz="1700" kern="1200" dirty="0">
            <a:solidFill>
              <a:schemeClr val="accent1"/>
            </a:solidFill>
            <a:latin typeface="Aharoni" pitchFamily="2" charset="-79"/>
            <a:cs typeface="Aharoni" pitchFamily="2" charset="-79"/>
          </a:endParaRPr>
        </a:p>
      </dsp:txBody>
      <dsp:txXfrm>
        <a:off x="5879299" y="1568763"/>
        <a:ext cx="3264699" cy="1568758"/>
      </dsp:txXfrm>
    </dsp:sp>
    <dsp:sp modelId="{58C72C23-E090-4D53-A302-3B6386E8549F}">
      <dsp:nvSpPr>
        <dsp:cNvPr id="0" name=""/>
        <dsp:cNvSpPr/>
      </dsp:nvSpPr>
      <dsp:spPr>
        <a:xfrm>
          <a:off x="5879299" y="3137521"/>
          <a:ext cx="3264699" cy="1568758"/>
        </a:xfrm>
        <a:prstGeom prst="rect">
          <a:avLst/>
        </a:prstGeom>
        <a:noFill/>
        <a:ln w="2222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just" defTabSz="755650">
            <a:lnSpc>
              <a:spcPct val="90000"/>
            </a:lnSpc>
            <a:spcBef>
              <a:spcPct val="0"/>
            </a:spcBef>
            <a:spcAft>
              <a:spcPct val="15000"/>
            </a:spcAft>
            <a:buChar char="•"/>
          </a:pPr>
          <a:r>
            <a:rPr lang="en-US" sz="1700" b="1" kern="1200" dirty="0">
              <a:latin typeface="Aharoni" pitchFamily="2" charset="-79"/>
              <a:cs typeface="Aharoni" pitchFamily="2" charset="-79"/>
            </a:rPr>
            <a:t>Circulation is primarily </a:t>
          </a:r>
          <a:r>
            <a:rPr lang="en-US" sz="1700" b="1" kern="1200" dirty="0">
              <a:solidFill>
                <a:schemeClr val="accent1"/>
              </a:solidFill>
              <a:latin typeface="Aharoni" pitchFamily="2" charset="-79"/>
              <a:cs typeface="Aharoni" pitchFamily="2" charset="-79"/>
            </a:rPr>
            <a:t>tangential.</a:t>
          </a:r>
          <a:endParaRPr lang="en-GB" sz="1700" b="1" kern="1200" dirty="0">
            <a:solidFill>
              <a:schemeClr val="accent1"/>
            </a:solidFill>
            <a:latin typeface="Aharoni" pitchFamily="2" charset="-79"/>
            <a:cs typeface="Aharoni" pitchFamily="2" charset="-79"/>
          </a:endParaRPr>
        </a:p>
        <a:p>
          <a:pPr marL="171450" lvl="1" indent="-171450" algn="just" defTabSz="755650">
            <a:lnSpc>
              <a:spcPct val="90000"/>
            </a:lnSpc>
            <a:spcBef>
              <a:spcPct val="0"/>
            </a:spcBef>
            <a:spcAft>
              <a:spcPct val="15000"/>
            </a:spcAft>
            <a:buChar char="•"/>
          </a:pPr>
          <a:r>
            <a:rPr lang="en-US" sz="1700" b="1" kern="1200" dirty="0">
              <a:latin typeface="Aharoni" pitchFamily="2" charset="-79"/>
              <a:cs typeface="Aharoni" pitchFamily="2" charset="-79"/>
            </a:rPr>
            <a:t>Operate at a very low speed and used to mix </a:t>
          </a:r>
          <a:r>
            <a:rPr lang="en-US" sz="1700" b="1" kern="1200" dirty="0">
              <a:solidFill>
                <a:schemeClr val="accent1"/>
              </a:solidFill>
              <a:latin typeface="Aharoni" pitchFamily="2" charset="-79"/>
              <a:cs typeface="Aharoni" pitchFamily="2" charset="-79"/>
            </a:rPr>
            <a:t>low</a:t>
          </a:r>
          <a:r>
            <a:rPr lang="en-US" sz="1700" b="1" kern="1200" dirty="0">
              <a:latin typeface="Aharoni" pitchFamily="2" charset="-79"/>
              <a:cs typeface="Aharoni" pitchFamily="2" charset="-79"/>
            </a:rPr>
            <a:t> </a:t>
          </a:r>
          <a:r>
            <a:rPr lang="en-US" sz="1700" b="1" kern="1200" dirty="0">
              <a:solidFill>
                <a:schemeClr val="accent1"/>
              </a:solidFill>
              <a:latin typeface="Aharoni" pitchFamily="2" charset="-79"/>
              <a:cs typeface="Aharoni" pitchFamily="2" charset="-79"/>
            </a:rPr>
            <a:t>viscosity</a:t>
          </a:r>
          <a:r>
            <a:rPr lang="en-US" sz="1700" b="1" kern="1200" dirty="0">
              <a:latin typeface="Aharoni" pitchFamily="2" charset="-79"/>
              <a:cs typeface="Aharoni" pitchFamily="2" charset="-79"/>
            </a:rPr>
            <a:t> liquids and semisolids.</a:t>
          </a:r>
          <a:endParaRPr lang="en-GB" sz="1700" b="1" kern="1200" dirty="0">
            <a:latin typeface="Aharoni" pitchFamily="2" charset="-79"/>
            <a:cs typeface="Aharoni" pitchFamily="2" charset="-79"/>
          </a:endParaRPr>
        </a:p>
      </dsp:txBody>
      <dsp:txXfrm>
        <a:off x="5879299" y="3137521"/>
        <a:ext cx="3264699" cy="156875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D5C02-4DB6-4EA7-9F39-2547639919BA}">
      <dsp:nvSpPr>
        <dsp:cNvPr id="0" name=""/>
        <dsp:cNvSpPr/>
      </dsp:nvSpPr>
      <dsp:spPr>
        <a:xfrm>
          <a:off x="1963798" y="0"/>
          <a:ext cx="5157192" cy="5157192"/>
        </a:xfrm>
        <a:prstGeom prst="triangle">
          <a:avLst/>
        </a:prstGeom>
        <a:solidFill>
          <a:schemeClr val="lt1">
            <a:hueOff val="0"/>
            <a:satOff val="0"/>
            <a:lumOff val="0"/>
            <a:alphaOff val="0"/>
          </a:schemeClr>
        </a:solidFill>
        <a:ln w="34925" cap="flat" cmpd="sng" algn="ctr">
          <a:solidFill>
            <a:schemeClr val="accent1">
              <a:shade val="80000"/>
              <a:hueOff val="0"/>
              <a:satOff val="0"/>
              <a:lumOff val="0"/>
              <a:alphaOff val="0"/>
            </a:schemeClr>
          </a:solidFill>
          <a:prstDash val="solid"/>
        </a:ln>
        <a:effectLst>
          <a:outerShdw blurRad="50800" dist="12700" dir="528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sp>
    <dsp:sp modelId="{7E89FF02-D477-4D06-9ED1-FD0F9C93A33C}">
      <dsp:nvSpPr>
        <dsp:cNvPr id="0" name=""/>
        <dsp:cNvSpPr/>
      </dsp:nvSpPr>
      <dsp:spPr>
        <a:xfrm>
          <a:off x="4159989" y="518489"/>
          <a:ext cx="3352174" cy="1220804"/>
        </a:xfrm>
        <a:prstGeom prst="roundRect">
          <a:avLst/>
        </a:prstGeom>
        <a:solidFill>
          <a:schemeClr val="accent1">
            <a:alpha val="90000"/>
            <a:tint val="40000"/>
            <a:hueOff val="0"/>
            <a:satOff val="0"/>
            <a:lumOff val="0"/>
            <a:alphaOff val="0"/>
          </a:schemeClr>
        </a:solidFill>
        <a:ln w="22225" cap="flat" cmpd="sng" algn="ctr">
          <a:solidFill>
            <a:schemeClr val="accent1">
              <a:hueOff val="0"/>
              <a:satOff val="0"/>
              <a:lumOff val="0"/>
              <a:alphaOff val="0"/>
            </a:schemeClr>
          </a:solidFill>
          <a:prstDash val="solid"/>
        </a:ln>
        <a:effectLst/>
        <a:scene3d>
          <a:camera prst="obliqueTopRight"/>
          <a:lightRig rig="threePt" dir="t"/>
        </a:scene3d>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Aharoni" pitchFamily="2" charset="-79"/>
              <a:cs typeface="Aharoni" pitchFamily="2" charset="-79"/>
            </a:rPr>
            <a:t>1. </a:t>
          </a:r>
          <a:r>
            <a:rPr lang="en-US" sz="2000" b="1" kern="1200" dirty="0">
              <a:latin typeface="Aharoni" pitchFamily="2" charset="-79"/>
              <a:cs typeface="Aharoni" pitchFamily="2" charset="-79"/>
            </a:rPr>
            <a:t>Physical properties of material </a:t>
          </a:r>
          <a:r>
            <a:rPr lang="en-US" sz="2000" kern="1200" dirty="0">
              <a:latin typeface="Aharoni" pitchFamily="2" charset="-79"/>
              <a:cs typeface="Aharoni" pitchFamily="2" charset="-79"/>
            </a:rPr>
            <a:t>to be mixed (density, viscosity and miscibility).</a:t>
          </a:r>
          <a:endParaRPr lang="en-GB" sz="2000" kern="1200" dirty="0">
            <a:latin typeface="Aharoni" pitchFamily="2" charset="-79"/>
            <a:cs typeface="Aharoni" pitchFamily="2" charset="-79"/>
          </a:endParaRPr>
        </a:p>
      </dsp:txBody>
      <dsp:txXfrm>
        <a:off x="4219584" y="578084"/>
        <a:ext cx="3232984" cy="1101614"/>
      </dsp:txXfrm>
    </dsp:sp>
    <dsp:sp modelId="{810B4EFA-852C-45B6-9CC9-40C8E2FA9114}">
      <dsp:nvSpPr>
        <dsp:cNvPr id="0" name=""/>
        <dsp:cNvSpPr/>
      </dsp:nvSpPr>
      <dsp:spPr>
        <a:xfrm>
          <a:off x="4159989" y="1891893"/>
          <a:ext cx="3352174" cy="1220804"/>
        </a:xfrm>
        <a:prstGeom prst="roundRect">
          <a:avLst/>
        </a:prstGeom>
        <a:solidFill>
          <a:schemeClr val="accent1">
            <a:alpha val="90000"/>
            <a:tint val="40000"/>
            <a:hueOff val="0"/>
            <a:satOff val="0"/>
            <a:lumOff val="0"/>
            <a:alphaOff val="0"/>
          </a:schemeClr>
        </a:solidFill>
        <a:ln w="22225" cap="flat" cmpd="sng" algn="ctr">
          <a:solidFill>
            <a:schemeClr val="accent1">
              <a:hueOff val="0"/>
              <a:satOff val="0"/>
              <a:lumOff val="0"/>
              <a:alphaOff val="0"/>
            </a:schemeClr>
          </a:solidFill>
          <a:prstDash val="solid"/>
        </a:ln>
        <a:effectLst/>
        <a:scene3d>
          <a:camera prst="obliqueTopRight"/>
          <a:lightRig rig="threePt" dir="t"/>
        </a:scene3d>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Aharoni" pitchFamily="2" charset="-79"/>
              <a:cs typeface="Aharoni" pitchFamily="2" charset="-79"/>
            </a:rPr>
            <a:t>2. </a:t>
          </a:r>
          <a:r>
            <a:rPr lang="en-US" sz="2000" b="1" kern="1200" dirty="0">
              <a:latin typeface="Aharoni" pitchFamily="2" charset="-79"/>
              <a:cs typeface="Aharoni" pitchFamily="2" charset="-79"/>
            </a:rPr>
            <a:t>Economic consideration </a:t>
          </a:r>
          <a:r>
            <a:rPr lang="en-US" sz="2000" kern="1200" dirty="0">
              <a:latin typeface="Aharoni" pitchFamily="2" charset="-79"/>
              <a:cs typeface="Aharoni" pitchFamily="2" charset="-79"/>
            </a:rPr>
            <a:t>regarding processing (time for mixing and powder expenditure).</a:t>
          </a:r>
          <a:endParaRPr lang="en-GB" sz="2000" kern="1200" dirty="0">
            <a:latin typeface="Aharoni" pitchFamily="2" charset="-79"/>
            <a:cs typeface="Aharoni" pitchFamily="2" charset="-79"/>
          </a:endParaRPr>
        </a:p>
      </dsp:txBody>
      <dsp:txXfrm>
        <a:off x="4219584" y="1951488"/>
        <a:ext cx="3232984" cy="1101614"/>
      </dsp:txXfrm>
    </dsp:sp>
    <dsp:sp modelId="{A674E50F-A1C9-491B-9D2B-9F78DFF98FD6}">
      <dsp:nvSpPr>
        <dsp:cNvPr id="0" name=""/>
        <dsp:cNvSpPr/>
      </dsp:nvSpPr>
      <dsp:spPr>
        <a:xfrm>
          <a:off x="4159989" y="3265298"/>
          <a:ext cx="3352174" cy="1220804"/>
        </a:xfrm>
        <a:prstGeom prst="roundRect">
          <a:avLst/>
        </a:prstGeom>
        <a:solidFill>
          <a:schemeClr val="accent1">
            <a:alpha val="90000"/>
            <a:tint val="40000"/>
            <a:hueOff val="0"/>
            <a:satOff val="0"/>
            <a:lumOff val="0"/>
            <a:alphaOff val="0"/>
          </a:schemeClr>
        </a:solidFill>
        <a:ln w="22225" cap="flat" cmpd="sng" algn="ctr">
          <a:solidFill>
            <a:schemeClr val="accent1">
              <a:hueOff val="0"/>
              <a:satOff val="0"/>
              <a:lumOff val="0"/>
              <a:alphaOff val="0"/>
            </a:schemeClr>
          </a:solidFill>
          <a:prstDash val="solid"/>
        </a:ln>
        <a:effectLst/>
        <a:scene3d>
          <a:camera prst="obliqueTopRight"/>
          <a:lightRig rig="threePt" dir="t"/>
        </a:scene3d>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Aharoni" pitchFamily="2" charset="-79"/>
              <a:cs typeface="Aharoni" pitchFamily="2" charset="-79"/>
            </a:rPr>
            <a:t>3. </a:t>
          </a:r>
          <a:r>
            <a:rPr lang="en-US" sz="2000" b="1" kern="1200" dirty="0">
              <a:latin typeface="Aharoni" pitchFamily="2" charset="-79"/>
              <a:cs typeface="Aharoni" pitchFamily="2" charset="-79"/>
            </a:rPr>
            <a:t>Cost of equipment and its maintenance</a:t>
          </a:r>
          <a:r>
            <a:rPr lang="en-US" sz="2000" kern="1200" dirty="0">
              <a:latin typeface="Aharoni" pitchFamily="2" charset="-79"/>
              <a:cs typeface="Aharoni" pitchFamily="2" charset="-79"/>
            </a:rPr>
            <a:t>.</a:t>
          </a:r>
          <a:endParaRPr lang="en-GB" sz="2000" kern="1200" dirty="0">
            <a:latin typeface="Aharoni" pitchFamily="2" charset="-79"/>
            <a:cs typeface="Aharoni" pitchFamily="2" charset="-79"/>
          </a:endParaRPr>
        </a:p>
      </dsp:txBody>
      <dsp:txXfrm>
        <a:off x="4219584" y="3324893"/>
        <a:ext cx="3232984" cy="110161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39D44-923B-4DF1-8CFE-C24630297EA0}">
      <dsp:nvSpPr>
        <dsp:cNvPr id="0" name=""/>
        <dsp:cNvSpPr/>
      </dsp:nvSpPr>
      <dsp:spPr>
        <a:xfrm>
          <a:off x="3657599" y="638"/>
          <a:ext cx="5486400" cy="2489499"/>
        </a:xfrm>
        <a:prstGeom prst="rightArrow">
          <a:avLst>
            <a:gd name="adj1" fmla="val 75000"/>
            <a:gd name="adj2" fmla="val 50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a:outerShdw blurRad="38100" dist="381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335" tIns="13335" rIns="13335" bIns="13335" numCol="1" spcCol="1270" anchor="t" anchorCtr="0">
          <a:noAutofit/>
        </a:bodyPr>
        <a:lstStyle/>
        <a:p>
          <a:pPr marL="228600" lvl="1" indent="-228600" algn="just" defTabSz="933450">
            <a:lnSpc>
              <a:spcPct val="90000"/>
            </a:lnSpc>
            <a:spcBef>
              <a:spcPct val="0"/>
            </a:spcBef>
            <a:spcAft>
              <a:spcPct val="15000"/>
            </a:spcAft>
            <a:buChar char="•"/>
          </a:pPr>
          <a:endParaRPr lang="en-GB" sz="2100" kern="1200" dirty="0">
            <a:latin typeface="Aharoni" pitchFamily="2" charset="-79"/>
            <a:cs typeface="Aharoni" pitchFamily="2" charset="-79"/>
          </a:endParaRPr>
        </a:p>
        <a:p>
          <a:pPr marL="228600" lvl="1" indent="-228600" algn="just" defTabSz="933450">
            <a:lnSpc>
              <a:spcPct val="90000"/>
            </a:lnSpc>
            <a:spcBef>
              <a:spcPct val="0"/>
            </a:spcBef>
            <a:spcAft>
              <a:spcPct val="15000"/>
            </a:spcAft>
            <a:buChar char="•"/>
          </a:pPr>
          <a:r>
            <a:rPr lang="en-US" sz="2100" kern="1200" dirty="0">
              <a:latin typeface="Aharoni" pitchFamily="2" charset="-79"/>
              <a:cs typeface="Aharoni" pitchFamily="2" charset="-79"/>
            </a:rPr>
            <a:t>Mixing of two immiscible liquids requires subdivision of one of the phases into globules which then distributed throughout bulk of fluid forming a stable emulsion.</a:t>
          </a:r>
          <a:endParaRPr lang="en-GB" sz="2100" kern="1200" dirty="0">
            <a:latin typeface="Aharoni" pitchFamily="2" charset="-79"/>
            <a:cs typeface="Aharoni" pitchFamily="2" charset="-79"/>
          </a:endParaRPr>
        </a:p>
      </dsp:txBody>
      <dsp:txXfrm>
        <a:off x="3657599" y="311825"/>
        <a:ext cx="4552838" cy="1867125"/>
      </dsp:txXfrm>
    </dsp:sp>
    <dsp:sp modelId="{C857508D-8398-4D9E-AEE5-9C8CB6D76B91}">
      <dsp:nvSpPr>
        <dsp:cNvPr id="0" name=""/>
        <dsp:cNvSpPr/>
      </dsp:nvSpPr>
      <dsp:spPr>
        <a:xfrm>
          <a:off x="0" y="638"/>
          <a:ext cx="3657600" cy="2489499"/>
        </a:xfrm>
        <a:prstGeom prst="roundRect">
          <a:avLst/>
        </a:prstGeom>
        <a:gradFill rotWithShape="0">
          <a:gsLst>
            <a:gs pos="0">
              <a:schemeClr val="accent5">
                <a:hueOff val="0"/>
                <a:satOff val="0"/>
                <a:lumOff val="0"/>
                <a:alphaOff val="0"/>
                <a:tint val="83000"/>
                <a:shade val="100000"/>
                <a:alpha val="100000"/>
                <a:hueMod val="100000"/>
                <a:satMod val="220000"/>
                <a:lumMod val="90000"/>
              </a:schemeClr>
            </a:gs>
            <a:gs pos="76000">
              <a:schemeClr val="accent5">
                <a:hueOff val="0"/>
                <a:satOff val="0"/>
                <a:lumOff val="0"/>
                <a:alphaOff val="0"/>
                <a:shade val="100000"/>
              </a:schemeClr>
            </a:gs>
            <a:gs pos="100000">
              <a:schemeClr val="accent5">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t>Liquid –liquid mixing </a:t>
          </a:r>
          <a:endParaRPr lang="en-GB" sz="4000" kern="1200" dirty="0"/>
        </a:p>
      </dsp:txBody>
      <dsp:txXfrm>
        <a:off x="121527" y="122165"/>
        <a:ext cx="3414546" cy="2246445"/>
      </dsp:txXfrm>
    </dsp:sp>
    <dsp:sp modelId="{8324BF58-F4F5-42F2-B4D5-330EAB43630C}">
      <dsp:nvSpPr>
        <dsp:cNvPr id="0" name=""/>
        <dsp:cNvSpPr/>
      </dsp:nvSpPr>
      <dsp:spPr>
        <a:xfrm>
          <a:off x="3657599" y="2739087"/>
          <a:ext cx="5486400" cy="2489499"/>
        </a:xfrm>
        <a:prstGeom prst="rightArrow">
          <a:avLst>
            <a:gd name="adj1" fmla="val 75000"/>
            <a:gd name="adj2" fmla="val 50000"/>
          </a:avLst>
        </a:prstGeom>
        <a:solidFill>
          <a:schemeClr val="accent5">
            <a:tint val="40000"/>
            <a:alpha val="90000"/>
            <a:hueOff val="-12736992"/>
            <a:satOff val="7634"/>
            <a:lumOff val="113"/>
            <a:alphaOff val="0"/>
          </a:schemeClr>
        </a:solidFill>
        <a:ln w="15875" cap="flat" cmpd="sng" algn="ctr">
          <a:solidFill>
            <a:schemeClr val="accent5">
              <a:tint val="40000"/>
              <a:alpha val="90000"/>
              <a:hueOff val="-12736992"/>
              <a:satOff val="7634"/>
              <a:lumOff val="113"/>
              <a:alphaOff val="0"/>
            </a:schemeClr>
          </a:solidFill>
          <a:prstDash val="solid"/>
        </a:ln>
        <a:effectLst>
          <a:outerShdw blurRad="38100" dist="381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335" tIns="13335" rIns="13335" bIns="13335" numCol="1" spcCol="1270" anchor="t" anchorCtr="0">
          <a:noAutofit/>
        </a:bodyPr>
        <a:lstStyle/>
        <a:p>
          <a:pPr marL="228600" lvl="1" indent="-228600" algn="just" defTabSz="933450">
            <a:lnSpc>
              <a:spcPct val="90000"/>
            </a:lnSpc>
            <a:spcBef>
              <a:spcPct val="0"/>
            </a:spcBef>
            <a:spcAft>
              <a:spcPct val="15000"/>
            </a:spcAft>
            <a:buChar char="•"/>
          </a:pPr>
          <a:r>
            <a:rPr lang="en-US" sz="2100" kern="1200" dirty="0">
              <a:latin typeface="Aharoni" pitchFamily="2" charset="-79"/>
              <a:cs typeface="Aharoni" pitchFamily="2" charset="-79"/>
            </a:rPr>
            <a:t>Mixing of Finely divided solid with liquid of low viscosity in the production of suspension depends on separation of aggregates into primary particles and the distribution of these particles throughout the fluid.   </a:t>
          </a:r>
          <a:endParaRPr lang="en-GB" sz="2100" kern="1200" dirty="0">
            <a:latin typeface="Aharoni" pitchFamily="2" charset="-79"/>
            <a:cs typeface="Aharoni" pitchFamily="2" charset="-79"/>
          </a:endParaRPr>
        </a:p>
      </dsp:txBody>
      <dsp:txXfrm>
        <a:off x="3657599" y="3050274"/>
        <a:ext cx="4552838" cy="1867125"/>
      </dsp:txXfrm>
    </dsp:sp>
    <dsp:sp modelId="{70214BD5-B993-40E2-BC41-E5A98BD47086}">
      <dsp:nvSpPr>
        <dsp:cNvPr id="0" name=""/>
        <dsp:cNvSpPr/>
      </dsp:nvSpPr>
      <dsp:spPr>
        <a:xfrm>
          <a:off x="0" y="2739087"/>
          <a:ext cx="3657600" cy="2489499"/>
        </a:xfrm>
        <a:prstGeom prst="roundRect">
          <a:avLst/>
        </a:prstGeom>
        <a:gradFill rotWithShape="0">
          <a:gsLst>
            <a:gs pos="0">
              <a:schemeClr val="accent5">
                <a:hueOff val="-12233612"/>
                <a:satOff val="84076"/>
                <a:lumOff val="-8236"/>
                <a:alphaOff val="0"/>
                <a:tint val="83000"/>
                <a:shade val="100000"/>
                <a:alpha val="100000"/>
                <a:hueMod val="100000"/>
                <a:satMod val="220000"/>
                <a:lumMod val="90000"/>
              </a:schemeClr>
            </a:gs>
            <a:gs pos="76000">
              <a:schemeClr val="accent5">
                <a:hueOff val="-12233612"/>
                <a:satOff val="84076"/>
                <a:lumOff val="-8236"/>
                <a:alphaOff val="0"/>
                <a:shade val="100000"/>
              </a:schemeClr>
            </a:gs>
            <a:gs pos="100000">
              <a:schemeClr val="accent5">
                <a:hueOff val="-12233612"/>
                <a:satOff val="84076"/>
                <a:lumOff val="-8236"/>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dirty="0"/>
            <a:t>Solid-liquid mixing</a:t>
          </a:r>
          <a:endParaRPr lang="en-GB" sz="4800" kern="1200" dirty="0"/>
        </a:p>
      </dsp:txBody>
      <dsp:txXfrm>
        <a:off x="121527" y="2860614"/>
        <a:ext cx="3414546" cy="2246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BC2C1-625A-4708-8CCC-F817279D2B4C}">
      <dsp:nvSpPr>
        <dsp:cNvPr id="0" name=""/>
        <dsp:cNvSpPr/>
      </dsp:nvSpPr>
      <dsp:spPr>
        <a:xfrm>
          <a:off x="2852221" y="3082925"/>
          <a:ext cx="768511" cy="2196584"/>
        </a:xfrm>
        <a:custGeom>
          <a:avLst/>
          <a:gdLst/>
          <a:ahLst/>
          <a:cxnLst/>
          <a:rect l="0" t="0" r="0" b="0"/>
          <a:pathLst>
            <a:path>
              <a:moveTo>
                <a:pt x="0" y="0"/>
              </a:moveTo>
              <a:lnTo>
                <a:pt x="384255" y="0"/>
              </a:lnTo>
              <a:lnTo>
                <a:pt x="384255" y="2196584"/>
              </a:lnTo>
              <a:lnTo>
                <a:pt x="768511" y="2196584"/>
              </a:lnTo>
            </a:path>
          </a:pathLst>
        </a:custGeom>
        <a:noFill/>
        <a:ln w="22225" cap="flat" cmpd="sng" algn="ctr">
          <a:solidFill>
            <a:schemeClr val="accent2">
              <a:hueOff val="0"/>
              <a:satOff val="0"/>
              <a:lumOff val="0"/>
              <a:alphaOff val="0"/>
            </a:schemeClr>
          </a:solidFill>
          <a:prstDash val="solid"/>
        </a:ln>
        <a:effectLst/>
        <a:scene3d>
          <a:camera prst="isometricOffAxis1Right"/>
          <a:lightRig rig="threePt" dir="t"/>
        </a:scene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3178298" y="4123038"/>
        <a:ext cx="116357" cy="116357"/>
      </dsp:txXfrm>
    </dsp:sp>
    <dsp:sp modelId="{7684889D-8508-4BD5-B439-72F0630782CE}">
      <dsp:nvSpPr>
        <dsp:cNvPr id="0" name=""/>
        <dsp:cNvSpPr/>
      </dsp:nvSpPr>
      <dsp:spPr>
        <a:xfrm>
          <a:off x="2852221" y="3082925"/>
          <a:ext cx="768511" cy="732194"/>
        </a:xfrm>
        <a:custGeom>
          <a:avLst/>
          <a:gdLst/>
          <a:ahLst/>
          <a:cxnLst/>
          <a:rect l="0" t="0" r="0" b="0"/>
          <a:pathLst>
            <a:path>
              <a:moveTo>
                <a:pt x="0" y="0"/>
              </a:moveTo>
              <a:lnTo>
                <a:pt x="384255" y="0"/>
              </a:lnTo>
              <a:lnTo>
                <a:pt x="384255" y="732194"/>
              </a:lnTo>
              <a:lnTo>
                <a:pt x="768511" y="732194"/>
              </a:lnTo>
            </a:path>
          </a:pathLst>
        </a:custGeom>
        <a:noFill/>
        <a:ln w="22225" cap="flat" cmpd="sng" algn="ctr">
          <a:solidFill>
            <a:schemeClr val="accent2">
              <a:hueOff val="0"/>
              <a:satOff val="0"/>
              <a:lumOff val="0"/>
              <a:alphaOff val="0"/>
            </a:schemeClr>
          </a:solidFill>
          <a:prstDash val="solid"/>
        </a:ln>
        <a:effectLst/>
        <a:scene3d>
          <a:camera prst="isometricOffAxis1Right"/>
          <a:lightRig rig="threePt" dir="t"/>
        </a:scene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209940" y="3422485"/>
        <a:ext cx="53073" cy="53073"/>
      </dsp:txXfrm>
    </dsp:sp>
    <dsp:sp modelId="{C1BA1646-B255-42B8-AA46-5D625979BFB6}">
      <dsp:nvSpPr>
        <dsp:cNvPr id="0" name=""/>
        <dsp:cNvSpPr/>
      </dsp:nvSpPr>
      <dsp:spPr>
        <a:xfrm>
          <a:off x="2852221" y="2350730"/>
          <a:ext cx="768511" cy="732194"/>
        </a:xfrm>
        <a:custGeom>
          <a:avLst/>
          <a:gdLst/>
          <a:ahLst/>
          <a:cxnLst/>
          <a:rect l="0" t="0" r="0" b="0"/>
          <a:pathLst>
            <a:path>
              <a:moveTo>
                <a:pt x="0" y="732194"/>
              </a:moveTo>
              <a:lnTo>
                <a:pt x="384255" y="732194"/>
              </a:lnTo>
              <a:lnTo>
                <a:pt x="384255" y="0"/>
              </a:lnTo>
              <a:lnTo>
                <a:pt x="768511" y="0"/>
              </a:lnTo>
            </a:path>
          </a:pathLst>
        </a:custGeom>
        <a:noFill/>
        <a:ln w="22225" cap="flat" cmpd="sng" algn="ctr">
          <a:solidFill>
            <a:schemeClr val="accent2">
              <a:hueOff val="0"/>
              <a:satOff val="0"/>
              <a:lumOff val="0"/>
              <a:alphaOff val="0"/>
            </a:schemeClr>
          </a:solidFill>
          <a:prstDash val="solid"/>
        </a:ln>
        <a:effectLst/>
        <a:scene3d>
          <a:camera prst="isometricOffAxis1Right"/>
          <a:lightRig rig="threePt" dir="t"/>
        </a:scene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209940" y="2690290"/>
        <a:ext cx="53073" cy="53073"/>
      </dsp:txXfrm>
    </dsp:sp>
    <dsp:sp modelId="{B71A9B4F-93DD-4AAE-93EE-1962CEC56064}">
      <dsp:nvSpPr>
        <dsp:cNvPr id="0" name=""/>
        <dsp:cNvSpPr/>
      </dsp:nvSpPr>
      <dsp:spPr>
        <a:xfrm>
          <a:off x="2852221" y="886340"/>
          <a:ext cx="768511" cy="2196584"/>
        </a:xfrm>
        <a:custGeom>
          <a:avLst/>
          <a:gdLst/>
          <a:ahLst/>
          <a:cxnLst/>
          <a:rect l="0" t="0" r="0" b="0"/>
          <a:pathLst>
            <a:path>
              <a:moveTo>
                <a:pt x="0" y="2196584"/>
              </a:moveTo>
              <a:lnTo>
                <a:pt x="384255" y="2196584"/>
              </a:lnTo>
              <a:lnTo>
                <a:pt x="384255" y="0"/>
              </a:lnTo>
              <a:lnTo>
                <a:pt x="768511" y="0"/>
              </a:lnTo>
            </a:path>
          </a:pathLst>
        </a:custGeom>
        <a:noFill/>
        <a:ln w="22225" cap="flat" cmpd="sng" algn="ctr">
          <a:solidFill>
            <a:schemeClr val="accent2">
              <a:hueOff val="0"/>
              <a:satOff val="0"/>
              <a:lumOff val="0"/>
              <a:alphaOff val="0"/>
            </a:schemeClr>
          </a:solidFill>
          <a:prstDash val="solid"/>
        </a:ln>
        <a:effectLst/>
        <a:scene3d>
          <a:camera prst="isometricOffAxis1Right"/>
          <a:lightRig rig="threePt" dir="t"/>
        </a:scene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3178298" y="1926454"/>
        <a:ext cx="116357" cy="116357"/>
      </dsp:txXfrm>
    </dsp:sp>
    <dsp:sp modelId="{366DD91B-E4CA-4988-908D-07142BF14E6A}">
      <dsp:nvSpPr>
        <dsp:cNvPr id="0" name=""/>
        <dsp:cNvSpPr/>
      </dsp:nvSpPr>
      <dsp:spPr>
        <a:xfrm rot="16200000">
          <a:off x="-816459" y="2497169"/>
          <a:ext cx="6165850" cy="1171511"/>
        </a:xfrm>
        <a:prstGeom prst="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a:scene3d>
          <a:camera prst="isometricOffAxis1Righ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n-US" sz="4200" kern="1200" dirty="0">
              <a:solidFill>
                <a:schemeClr val="tx1"/>
              </a:solidFill>
              <a:latin typeface="Bauhaus 93" pitchFamily="82" charset="0"/>
            </a:rPr>
            <a:t>Liquid mixing mechanisms</a:t>
          </a:r>
          <a:endParaRPr lang="en-GB" sz="4200" kern="1200" dirty="0"/>
        </a:p>
      </dsp:txBody>
      <dsp:txXfrm>
        <a:off x="-816459" y="2497169"/>
        <a:ext cx="6165850" cy="1171511"/>
      </dsp:txXfrm>
    </dsp:sp>
    <dsp:sp modelId="{77688566-5902-413E-9E5F-DBA93C58FD29}">
      <dsp:nvSpPr>
        <dsp:cNvPr id="0" name=""/>
        <dsp:cNvSpPr/>
      </dsp:nvSpPr>
      <dsp:spPr>
        <a:xfrm>
          <a:off x="3620732" y="300585"/>
          <a:ext cx="3842557" cy="1171511"/>
        </a:xfrm>
        <a:prstGeom prst="rect">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a:scene3d>
          <a:camera prst="isometricOffAxis1Righ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n-US" sz="4200" kern="1200" dirty="0"/>
            <a:t>Bulk transport</a:t>
          </a:r>
          <a:endParaRPr lang="en-GB" sz="4200" kern="1200" dirty="0"/>
        </a:p>
      </dsp:txBody>
      <dsp:txXfrm>
        <a:off x="3620732" y="300585"/>
        <a:ext cx="3842557" cy="1171511"/>
      </dsp:txXfrm>
    </dsp:sp>
    <dsp:sp modelId="{3DF6723B-1C3D-4204-8430-929DCE86677B}">
      <dsp:nvSpPr>
        <dsp:cNvPr id="0" name=""/>
        <dsp:cNvSpPr/>
      </dsp:nvSpPr>
      <dsp:spPr>
        <a:xfrm>
          <a:off x="3620732" y="1764974"/>
          <a:ext cx="3842557" cy="1171511"/>
        </a:xfrm>
        <a:prstGeom prst="rect">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a:scene3d>
          <a:camera prst="isometricOffAxis1Righ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n-US" sz="4200" kern="1200" dirty="0"/>
            <a:t>Turbulent flow</a:t>
          </a:r>
          <a:endParaRPr lang="en-GB" sz="4200" kern="1200" dirty="0"/>
        </a:p>
      </dsp:txBody>
      <dsp:txXfrm>
        <a:off x="3620732" y="1764974"/>
        <a:ext cx="3842557" cy="1171511"/>
      </dsp:txXfrm>
    </dsp:sp>
    <dsp:sp modelId="{BF6E0110-0083-4E45-8FD3-2DD59EB5B24B}">
      <dsp:nvSpPr>
        <dsp:cNvPr id="0" name=""/>
        <dsp:cNvSpPr/>
      </dsp:nvSpPr>
      <dsp:spPr>
        <a:xfrm>
          <a:off x="3620732" y="3229363"/>
          <a:ext cx="3842557" cy="1171511"/>
        </a:xfrm>
        <a:prstGeom prst="rect">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a:scene3d>
          <a:camera prst="isometricOffAxis1Righ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n-US" sz="4200" kern="1200" dirty="0"/>
            <a:t>Laminar flow</a:t>
          </a:r>
          <a:endParaRPr lang="en-GB" sz="4200" kern="1200" dirty="0"/>
        </a:p>
      </dsp:txBody>
      <dsp:txXfrm>
        <a:off x="3620732" y="3229363"/>
        <a:ext cx="3842557" cy="1171511"/>
      </dsp:txXfrm>
    </dsp:sp>
    <dsp:sp modelId="{21768605-C940-4343-AED7-27C7F35BA772}">
      <dsp:nvSpPr>
        <dsp:cNvPr id="0" name=""/>
        <dsp:cNvSpPr/>
      </dsp:nvSpPr>
      <dsp:spPr>
        <a:xfrm>
          <a:off x="3620732" y="4693753"/>
          <a:ext cx="3842557" cy="1171511"/>
        </a:xfrm>
        <a:prstGeom prst="rect">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a:scene3d>
          <a:camera prst="isometricOffAxis1Righ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n-US" sz="4200" kern="1200" dirty="0"/>
            <a:t>Molecular diffusion</a:t>
          </a:r>
          <a:endParaRPr lang="en-GB" sz="4200" kern="1200" dirty="0"/>
        </a:p>
      </dsp:txBody>
      <dsp:txXfrm>
        <a:off x="3620732" y="4693753"/>
        <a:ext cx="3842557" cy="11715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678FB-1462-48BC-95F4-C3A29958ED61}">
      <dsp:nvSpPr>
        <dsp:cNvPr id="0" name=""/>
        <dsp:cNvSpPr/>
      </dsp:nvSpPr>
      <dsp:spPr>
        <a:xfrm rot="5400000">
          <a:off x="-272572" y="431753"/>
          <a:ext cx="2487636" cy="1942490"/>
        </a:xfrm>
        <a:prstGeom prst="chevron">
          <a:avLst/>
        </a:prstGeom>
        <a:solidFill>
          <a:schemeClr val="accent5">
            <a:hueOff val="0"/>
            <a:satOff val="0"/>
            <a:lumOff val="0"/>
            <a:alphaOff val="0"/>
          </a:schemeClr>
        </a:solidFill>
        <a:ln w="2222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endParaRPr lang="en-GB" sz="3700" kern="1200" dirty="0"/>
        </a:p>
      </dsp:txBody>
      <dsp:txXfrm rot="-5400000">
        <a:off x="1" y="1130425"/>
        <a:ext cx="1942490" cy="545146"/>
      </dsp:txXfrm>
    </dsp:sp>
    <dsp:sp modelId="{EF7BB025-1F83-42AC-893C-BF347EF1AC53}">
      <dsp:nvSpPr>
        <dsp:cNvPr id="0" name=""/>
        <dsp:cNvSpPr/>
      </dsp:nvSpPr>
      <dsp:spPr>
        <a:xfrm rot="5400000">
          <a:off x="4641374" y="-2539703"/>
          <a:ext cx="1803740" cy="7201509"/>
        </a:xfrm>
        <a:prstGeom prst="round2SameRect">
          <a:avLst/>
        </a:prstGeom>
        <a:solidFill>
          <a:schemeClr val="lt1">
            <a:alpha val="90000"/>
            <a:hueOff val="0"/>
            <a:satOff val="0"/>
            <a:lumOff val="0"/>
            <a:alphaOff val="0"/>
          </a:schemeClr>
        </a:solidFill>
        <a:ln w="2222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en-US" sz="2800" kern="1200" dirty="0">
              <a:latin typeface="Aharoni" pitchFamily="2" charset="-79"/>
              <a:cs typeface="Aharoni" pitchFamily="2" charset="-79"/>
            </a:rPr>
            <a:t>The movement of relatively large portion of material being mixed from one location in the system to another.</a:t>
          </a:r>
          <a:endParaRPr lang="en-GB" sz="2800" kern="1200" dirty="0"/>
        </a:p>
      </dsp:txBody>
      <dsp:txXfrm rot="-5400000">
        <a:off x="1942490" y="247232"/>
        <a:ext cx="7113458" cy="1627638"/>
      </dsp:txXfrm>
    </dsp:sp>
    <dsp:sp modelId="{B9200088-79EA-4744-A5B7-1C1A94EAF92D}">
      <dsp:nvSpPr>
        <dsp:cNvPr id="0" name=""/>
        <dsp:cNvSpPr/>
      </dsp:nvSpPr>
      <dsp:spPr>
        <a:xfrm rot="5400000">
          <a:off x="-247098" y="2593118"/>
          <a:ext cx="2436687" cy="1942490"/>
        </a:xfrm>
        <a:prstGeom prst="chevron">
          <a:avLst/>
        </a:prstGeom>
        <a:solidFill>
          <a:schemeClr val="accent5">
            <a:hueOff val="-12233612"/>
            <a:satOff val="84076"/>
            <a:lumOff val="-8236"/>
            <a:alphaOff val="0"/>
          </a:schemeClr>
        </a:solidFill>
        <a:ln w="22225" cap="flat" cmpd="sng" algn="ctr">
          <a:solidFill>
            <a:schemeClr val="accent5">
              <a:hueOff val="-12233612"/>
              <a:satOff val="84076"/>
              <a:lumOff val="-823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endParaRPr lang="en-GB" sz="3400" kern="1200" dirty="0"/>
        </a:p>
      </dsp:txBody>
      <dsp:txXfrm rot="-5400000">
        <a:off x="1" y="3317264"/>
        <a:ext cx="1942490" cy="494197"/>
      </dsp:txXfrm>
    </dsp:sp>
    <dsp:sp modelId="{73065F3A-A778-4397-ADBF-01CE020C0FBF}">
      <dsp:nvSpPr>
        <dsp:cNvPr id="0" name=""/>
        <dsp:cNvSpPr/>
      </dsp:nvSpPr>
      <dsp:spPr>
        <a:xfrm rot="5400000">
          <a:off x="4641374" y="-352864"/>
          <a:ext cx="1803740" cy="7201509"/>
        </a:xfrm>
        <a:prstGeom prst="round2SameRect">
          <a:avLst/>
        </a:prstGeom>
        <a:solidFill>
          <a:schemeClr val="lt1">
            <a:alpha val="90000"/>
            <a:hueOff val="0"/>
            <a:satOff val="0"/>
            <a:lumOff val="0"/>
            <a:alphaOff val="0"/>
          </a:schemeClr>
        </a:solidFill>
        <a:ln w="22225" cap="flat" cmpd="sng" algn="ctr">
          <a:solidFill>
            <a:schemeClr val="accent5">
              <a:hueOff val="-12233612"/>
              <a:satOff val="84076"/>
              <a:lumOff val="-82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en-US" sz="2800" b="1" kern="1200" dirty="0">
              <a:solidFill>
                <a:schemeClr val="tx1"/>
              </a:solidFill>
              <a:latin typeface="Aharoni" pitchFamily="2" charset="-79"/>
              <a:cs typeface="Aharoni" pitchFamily="2" charset="-79"/>
            </a:rPr>
            <a:t>Bulk transport accomplished by means of</a:t>
          </a:r>
          <a:r>
            <a:rPr lang="en-US" sz="2800" b="1" kern="1200" dirty="0">
              <a:latin typeface="Aharoni" pitchFamily="2" charset="-79"/>
              <a:cs typeface="Aharoni" pitchFamily="2" charset="-79"/>
            </a:rPr>
            <a:t> </a:t>
          </a:r>
          <a:r>
            <a:rPr lang="en-US" sz="2800" b="1" kern="1200" dirty="0">
              <a:solidFill>
                <a:srgbClr val="FF0000"/>
              </a:solidFill>
              <a:latin typeface="Aharoni" pitchFamily="2" charset="-79"/>
              <a:cs typeface="Aharoni" pitchFamily="2" charset="-79"/>
            </a:rPr>
            <a:t>paddles</a:t>
          </a:r>
          <a:r>
            <a:rPr lang="en-US" sz="2800" b="1" kern="1200" dirty="0">
              <a:solidFill>
                <a:schemeClr val="tx1"/>
              </a:solidFill>
              <a:latin typeface="Aharoni" pitchFamily="2" charset="-79"/>
              <a:cs typeface="Aharoni" pitchFamily="2" charset="-79"/>
            </a:rPr>
            <a:t>,</a:t>
          </a:r>
          <a:r>
            <a:rPr lang="en-US" sz="2800" b="1" kern="1200" dirty="0">
              <a:latin typeface="Aharoni" pitchFamily="2" charset="-79"/>
              <a:cs typeface="Aharoni" pitchFamily="2" charset="-79"/>
            </a:rPr>
            <a:t> </a:t>
          </a:r>
          <a:r>
            <a:rPr lang="en-US" sz="2800" b="1" kern="1200" dirty="0">
              <a:solidFill>
                <a:srgbClr val="FF0000"/>
              </a:solidFill>
              <a:latin typeface="Aharoni" pitchFamily="2" charset="-79"/>
              <a:cs typeface="Aharoni" pitchFamily="2" charset="-79"/>
            </a:rPr>
            <a:t>revolving blades</a:t>
          </a:r>
          <a:r>
            <a:rPr lang="en-US" sz="2800" b="1" kern="1200" dirty="0">
              <a:solidFill>
                <a:schemeClr val="tx1"/>
              </a:solidFill>
              <a:latin typeface="Aharoni" pitchFamily="2" charset="-79"/>
              <a:cs typeface="Aharoni" pitchFamily="2" charset="-79"/>
            </a:rPr>
            <a:t>,</a:t>
          </a:r>
          <a:r>
            <a:rPr lang="en-US" sz="2800" b="1" kern="1200" dirty="0">
              <a:latin typeface="Aharoni" pitchFamily="2" charset="-79"/>
              <a:cs typeface="Aharoni" pitchFamily="2" charset="-79"/>
            </a:rPr>
            <a:t> </a:t>
          </a:r>
          <a:r>
            <a:rPr lang="en-US" sz="2800" b="1" kern="1200" dirty="0">
              <a:solidFill>
                <a:schemeClr val="tx1"/>
              </a:solidFill>
              <a:latin typeface="Aharoni" pitchFamily="2" charset="-79"/>
              <a:cs typeface="Aharoni" pitchFamily="2" charset="-79"/>
            </a:rPr>
            <a:t>or</a:t>
          </a:r>
          <a:r>
            <a:rPr lang="en-US" sz="2800" b="1" kern="1200" dirty="0">
              <a:latin typeface="Aharoni" pitchFamily="2" charset="-79"/>
              <a:cs typeface="Aharoni" pitchFamily="2" charset="-79"/>
            </a:rPr>
            <a:t> </a:t>
          </a:r>
          <a:r>
            <a:rPr lang="en-US" sz="2800" b="1" kern="1200" dirty="0">
              <a:solidFill>
                <a:srgbClr val="FF0000"/>
              </a:solidFill>
              <a:latin typeface="Aharoni" pitchFamily="2" charset="-79"/>
              <a:cs typeface="Aharoni" pitchFamily="2" charset="-79"/>
            </a:rPr>
            <a:t>other devices </a:t>
          </a:r>
          <a:r>
            <a:rPr lang="en-US" sz="2800" b="1" kern="1200" dirty="0">
              <a:solidFill>
                <a:schemeClr val="tx1"/>
              </a:solidFill>
              <a:latin typeface="Aharoni" pitchFamily="2" charset="-79"/>
              <a:cs typeface="Aharoni" pitchFamily="2" charset="-79"/>
            </a:rPr>
            <a:t>within the mixer arranged so as to move adjacent volumes of fluid in different direction (3D shuffling).</a:t>
          </a:r>
          <a:endParaRPr lang="en-GB" sz="2800" kern="1200" dirty="0">
            <a:latin typeface="Aharoni" pitchFamily="2" charset="-79"/>
            <a:cs typeface="Aharoni" pitchFamily="2" charset="-79"/>
          </a:endParaRPr>
        </a:p>
      </dsp:txBody>
      <dsp:txXfrm rot="-5400000">
        <a:off x="1942490" y="2434071"/>
        <a:ext cx="7113458" cy="16276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C448E5-CF96-4AD2-8C57-71DF92A262E4}">
      <dsp:nvSpPr>
        <dsp:cNvPr id="0" name=""/>
        <dsp:cNvSpPr/>
      </dsp:nvSpPr>
      <dsp:spPr>
        <a:xfrm>
          <a:off x="0" y="0"/>
          <a:ext cx="7772400" cy="1371600"/>
        </a:xfrm>
        <a:prstGeom prst="roundRect">
          <a:avLst>
            <a:gd name="adj" fmla="val 10000"/>
          </a:avLst>
        </a:prstGeom>
        <a:gradFill rotWithShape="0">
          <a:gsLst>
            <a:gs pos="0">
              <a:schemeClr val="accent1">
                <a:shade val="80000"/>
                <a:hueOff val="0"/>
                <a:satOff val="0"/>
                <a:lumOff val="0"/>
                <a:alphaOff val="0"/>
                <a:tint val="83000"/>
                <a:shade val="100000"/>
                <a:alpha val="100000"/>
                <a:hueMod val="100000"/>
                <a:satMod val="220000"/>
                <a:lumMod val="90000"/>
              </a:schemeClr>
            </a:gs>
            <a:gs pos="76000">
              <a:schemeClr val="accent1">
                <a:shade val="80000"/>
                <a:hueOff val="0"/>
                <a:satOff val="0"/>
                <a:lumOff val="0"/>
                <a:alphaOff val="0"/>
                <a:shade val="100000"/>
              </a:schemeClr>
            </a:gs>
            <a:gs pos="100000">
              <a:schemeClr val="accent1">
                <a:shade val="8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a:bevelT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n-US" sz="2000" b="1" kern="1200" dirty="0">
              <a:latin typeface="Aharoni" pitchFamily="2" charset="-79"/>
              <a:cs typeface="Aharoni" pitchFamily="2" charset="-79"/>
            </a:rPr>
            <a:t>It is a direct result of turbulent fluid flow which is characterized by a random fluctuation of the fluid velocity at any given point within the system.</a:t>
          </a:r>
          <a:endParaRPr lang="en-GB" sz="2000" kern="1200" dirty="0">
            <a:latin typeface="Aharoni" pitchFamily="2" charset="-79"/>
            <a:cs typeface="Aharoni" pitchFamily="2" charset="-79"/>
          </a:endParaRPr>
        </a:p>
      </dsp:txBody>
      <dsp:txXfrm>
        <a:off x="40173" y="40173"/>
        <a:ext cx="6292336" cy="1291254"/>
      </dsp:txXfrm>
    </dsp:sp>
    <dsp:sp modelId="{EC5D2862-8768-4392-BA03-33EE3B0FF679}">
      <dsp:nvSpPr>
        <dsp:cNvPr id="0" name=""/>
        <dsp:cNvSpPr/>
      </dsp:nvSpPr>
      <dsp:spPr>
        <a:xfrm>
          <a:off x="685799" y="1600199"/>
          <a:ext cx="7772400" cy="1371600"/>
        </a:xfrm>
        <a:prstGeom prst="roundRect">
          <a:avLst>
            <a:gd name="adj" fmla="val 10000"/>
          </a:avLst>
        </a:prstGeom>
        <a:gradFill rotWithShape="0">
          <a:gsLst>
            <a:gs pos="0">
              <a:schemeClr val="accent1">
                <a:shade val="80000"/>
                <a:hueOff val="0"/>
                <a:satOff val="-32693"/>
                <a:lumOff val="19022"/>
                <a:alphaOff val="0"/>
                <a:tint val="83000"/>
                <a:shade val="100000"/>
                <a:alpha val="100000"/>
                <a:hueMod val="100000"/>
                <a:satMod val="220000"/>
                <a:lumMod val="90000"/>
              </a:schemeClr>
            </a:gs>
            <a:gs pos="76000">
              <a:schemeClr val="accent1">
                <a:shade val="80000"/>
                <a:hueOff val="0"/>
                <a:satOff val="-32693"/>
                <a:lumOff val="19022"/>
                <a:alphaOff val="0"/>
                <a:shade val="100000"/>
              </a:schemeClr>
            </a:gs>
            <a:gs pos="100000">
              <a:schemeClr val="accent1">
                <a:shade val="80000"/>
                <a:hueOff val="0"/>
                <a:satOff val="-32693"/>
                <a:lumOff val="19022"/>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a:bevelT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rtl="0">
            <a:lnSpc>
              <a:spcPct val="90000"/>
            </a:lnSpc>
            <a:spcBef>
              <a:spcPct val="0"/>
            </a:spcBef>
            <a:spcAft>
              <a:spcPct val="35000"/>
            </a:spcAft>
            <a:buNone/>
          </a:pPr>
          <a:r>
            <a:rPr lang="en-US" sz="2000" b="1" kern="1200" dirty="0">
              <a:solidFill>
                <a:schemeClr val="bg1"/>
              </a:solidFill>
              <a:latin typeface="Aharoni" pitchFamily="2" charset="-79"/>
              <a:cs typeface="Aharoni" pitchFamily="2" charset="-79"/>
            </a:rPr>
            <a:t>In turbulent flow, the fluid has a different instantaneous velocities at different location at same instant in time.</a:t>
          </a:r>
          <a:endParaRPr lang="en-GB" sz="2000" kern="1200" dirty="0">
            <a:solidFill>
              <a:schemeClr val="bg1"/>
            </a:solidFill>
            <a:latin typeface="Aharoni" pitchFamily="2" charset="-79"/>
            <a:cs typeface="Aharoni" pitchFamily="2" charset="-79"/>
          </a:endParaRPr>
        </a:p>
      </dsp:txBody>
      <dsp:txXfrm>
        <a:off x="725972" y="1640372"/>
        <a:ext cx="6114714" cy="1291254"/>
      </dsp:txXfrm>
    </dsp:sp>
    <dsp:sp modelId="{D4CB1C6C-0F26-461E-B398-FBB09367221A}">
      <dsp:nvSpPr>
        <dsp:cNvPr id="0" name=""/>
        <dsp:cNvSpPr/>
      </dsp:nvSpPr>
      <dsp:spPr>
        <a:xfrm>
          <a:off x="1371599" y="3200399"/>
          <a:ext cx="7772400" cy="1371600"/>
        </a:xfrm>
        <a:prstGeom prst="roundRect">
          <a:avLst>
            <a:gd name="adj" fmla="val 10000"/>
          </a:avLst>
        </a:prstGeom>
        <a:gradFill rotWithShape="0">
          <a:gsLst>
            <a:gs pos="0">
              <a:schemeClr val="accent1">
                <a:shade val="80000"/>
                <a:hueOff val="0"/>
                <a:satOff val="-65386"/>
                <a:lumOff val="38044"/>
                <a:alphaOff val="0"/>
                <a:tint val="83000"/>
                <a:shade val="100000"/>
                <a:alpha val="100000"/>
                <a:hueMod val="100000"/>
                <a:satMod val="220000"/>
                <a:lumMod val="90000"/>
              </a:schemeClr>
            </a:gs>
            <a:gs pos="76000">
              <a:schemeClr val="accent1">
                <a:shade val="80000"/>
                <a:hueOff val="0"/>
                <a:satOff val="-65386"/>
                <a:lumOff val="38044"/>
                <a:alphaOff val="0"/>
                <a:shade val="100000"/>
              </a:schemeClr>
            </a:gs>
            <a:gs pos="100000">
              <a:schemeClr val="accent1">
                <a:shade val="80000"/>
                <a:hueOff val="0"/>
                <a:satOff val="-65386"/>
                <a:lumOff val="38044"/>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rtl="0">
            <a:lnSpc>
              <a:spcPct val="90000"/>
            </a:lnSpc>
            <a:spcBef>
              <a:spcPct val="0"/>
            </a:spcBef>
            <a:spcAft>
              <a:spcPct val="35000"/>
            </a:spcAft>
            <a:buNone/>
          </a:pPr>
          <a:r>
            <a:rPr lang="en-US" sz="2000" b="1" kern="1200" dirty="0">
              <a:solidFill>
                <a:schemeClr val="tx1"/>
              </a:solidFill>
              <a:latin typeface="Aharoni" pitchFamily="2" charset="-79"/>
              <a:cs typeface="Aharoni" pitchFamily="2" charset="-79"/>
            </a:rPr>
            <a:t>Turbulent flow visualized as (eddies) with various sizes [portion of fluid moving as a unit in a direction contrary to that of general flow]. Larger eddies breakup forming smaller and smaller size eddies until are no longer distinguished.</a:t>
          </a:r>
          <a:endParaRPr lang="en-US" sz="2000" kern="1200" dirty="0">
            <a:solidFill>
              <a:schemeClr val="tx1"/>
            </a:solidFill>
            <a:latin typeface="Aharoni" pitchFamily="2" charset="-79"/>
            <a:cs typeface="Aharoni" pitchFamily="2" charset="-79"/>
          </a:endParaRPr>
        </a:p>
      </dsp:txBody>
      <dsp:txXfrm>
        <a:off x="1411772" y="3240572"/>
        <a:ext cx="6114714" cy="1291254"/>
      </dsp:txXfrm>
    </dsp:sp>
    <dsp:sp modelId="{1C82C2ED-464D-4853-BE48-26CF79368A8F}">
      <dsp:nvSpPr>
        <dsp:cNvPr id="0" name=""/>
        <dsp:cNvSpPr/>
      </dsp:nvSpPr>
      <dsp:spPr>
        <a:xfrm>
          <a:off x="6880860" y="1040130"/>
          <a:ext cx="891540" cy="891540"/>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7081456" y="1040130"/>
        <a:ext cx="490348" cy="670884"/>
      </dsp:txXfrm>
    </dsp:sp>
    <dsp:sp modelId="{E9BC375F-2802-4B1E-B9E4-842CB496634A}">
      <dsp:nvSpPr>
        <dsp:cNvPr id="0" name=""/>
        <dsp:cNvSpPr/>
      </dsp:nvSpPr>
      <dsp:spPr>
        <a:xfrm>
          <a:off x="7566660" y="2631186"/>
          <a:ext cx="891540" cy="891540"/>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7767256" y="2631186"/>
        <a:ext cx="490348" cy="6708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74F93-7F74-4FE6-B220-A53379A2A4E5}">
      <dsp:nvSpPr>
        <dsp:cNvPr id="0" name=""/>
        <dsp:cNvSpPr/>
      </dsp:nvSpPr>
      <dsp:spPr>
        <a:xfrm rot="16200000">
          <a:off x="-911252" y="912368"/>
          <a:ext cx="4726885" cy="2902148"/>
        </a:xfrm>
        <a:prstGeom prst="flowChartManualOperation">
          <a:avLst/>
        </a:prstGeom>
        <a:solidFill>
          <a:schemeClr val="accent2">
            <a:hueOff val="0"/>
            <a:satOff val="0"/>
            <a:lumOff val="0"/>
            <a:alphaOff val="0"/>
          </a:schemeClr>
        </a:solidFill>
        <a:ln>
          <a:noFill/>
        </a:ln>
        <a:effectLst>
          <a:outerShdw blurRad="381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8750" tIns="0" rIns="159385" bIns="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rgbClr val="FFFF00"/>
              </a:solidFill>
              <a:latin typeface="Agency FB" pitchFamily="34" charset="0"/>
              <a:cs typeface="Aharoni" pitchFamily="2" charset="-79"/>
            </a:rPr>
            <a:t>Streamline or laminar flow</a:t>
          </a:r>
          <a:r>
            <a:rPr lang="en-US" sz="2500" b="1" kern="1200" dirty="0">
              <a:latin typeface="Agency FB" pitchFamily="34" charset="0"/>
              <a:cs typeface="Aharoni" pitchFamily="2" charset="-79"/>
            </a:rPr>
            <a:t> is frequently encountered when </a:t>
          </a:r>
          <a:r>
            <a:rPr lang="en-US" sz="2500" b="1" kern="1200" dirty="0">
              <a:solidFill>
                <a:srgbClr val="FFFF00"/>
              </a:solidFill>
              <a:latin typeface="Agency FB" pitchFamily="34" charset="0"/>
              <a:cs typeface="Aharoni" pitchFamily="2" charset="-79"/>
            </a:rPr>
            <a:t>highly viscous fluid </a:t>
          </a:r>
          <a:r>
            <a:rPr lang="en-US" sz="2500" b="1" kern="1200" dirty="0">
              <a:latin typeface="Agency FB" pitchFamily="34" charset="0"/>
              <a:cs typeface="Aharoni" pitchFamily="2" charset="-79"/>
            </a:rPr>
            <a:t>are being processed.</a:t>
          </a:r>
          <a:endParaRPr lang="en-GB" sz="2500" kern="1200" dirty="0">
            <a:latin typeface="Agency FB" pitchFamily="34" charset="0"/>
          </a:endParaRPr>
        </a:p>
      </dsp:txBody>
      <dsp:txXfrm rot="5400000">
        <a:off x="1117" y="945376"/>
        <a:ext cx="2902148" cy="2836131"/>
      </dsp:txXfrm>
    </dsp:sp>
    <dsp:sp modelId="{ED7AA434-3BC5-4088-86ED-AB05A7513CFA}">
      <dsp:nvSpPr>
        <dsp:cNvPr id="0" name=""/>
        <dsp:cNvSpPr/>
      </dsp:nvSpPr>
      <dsp:spPr>
        <a:xfrm rot="16200000">
          <a:off x="2208557" y="912368"/>
          <a:ext cx="4726885" cy="2902148"/>
        </a:xfrm>
        <a:prstGeom prst="flowChartManualOperation">
          <a:avLst/>
        </a:prstGeom>
        <a:solidFill>
          <a:schemeClr val="accent3">
            <a:hueOff val="0"/>
            <a:satOff val="0"/>
            <a:lumOff val="0"/>
            <a:alphaOff val="0"/>
          </a:schemeClr>
        </a:solidFill>
        <a:ln>
          <a:noFill/>
        </a:ln>
        <a:effectLst>
          <a:outerShdw blurRad="381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8750" tIns="0" rIns="159385" bIns="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rgbClr val="FFFF00"/>
              </a:solidFill>
              <a:latin typeface="Agency FB" pitchFamily="34" charset="0"/>
            </a:rPr>
            <a:t>occur with gentle stirring and adjacent to stationary surfaces in vessels </a:t>
          </a:r>
          <a:r>
            <a:rPr lang="en-US" sz="2500" b="1" kern="1200" dirty="0">
              <a:latin typeface="Agency FB" pitchFamily="34" charset="0"/>
            </a:rPr>
            <a:t>where turbulent flow is predominant.</a:t>
          </a:r>
          <a:endParaRPr lang="en-GB" sz="2500" b="1" kern="1200" dirty="0"/>
        </a:p>
      </dsp:txBody>
      <dsp:txXfrm rot="5400000">
        <a:off x="3120926" y="945376"/>
        <a:ext cx="2902148" cy="2836131"/>
      </dsp:txXfrm>
    </dsp:sp>
    <dsp:sp modelId="{9300ED00-9E11-4CA7-AAA6-B59A7A129DEC}">
      <dsp:nvSpPr>
        <dsp:cNvPr id="0" name=""/>
        <dsp:cNvSpPr/>
      </dsp:nvSpPr>
      <dsp:spPr>
        <a:xfrm rot="16200000">
          <a:off x="5328367" y="912368"/>
          <a:ext cx="4726885" cy="2902148"/>
        </a:xfrm>
        <a:prstGeom prst="flowChartManualOperation">
          <a:avLst/>
        </a:prstGeom>
        <a:solidFill>
          <a:schemeClr val="accent4">
            <a:hueOff val="0"/>
            <a:satOff val="0"/>
            <a:lumOff val="0"/>
            <a:alphaOff val="0"/>
          </a:schemeClr>
        </a:solidFill>
        <a:ln>
          <a:noFill/>
        </a:ln>
        <a:effectLst>
          <a:outerShdw blurRad="381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8750" tIns="0" rIns="159385" bIns="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chemeClr val="accent1"/>
              </a:solidFill>
              <a:latin typeface="Aharoni" panose="02010803020104030203" pitchFamily="2" charset="-79"/>
              <a:cs typeface="Aharoni" panose="02010803020104030203" pitchFamily="2" charset="-79"/>
            </a:rPr>
            <a:t>Case:</a:t>
          </a:r>
          <a:r>
            <a:rPr lang="en-US" sz="2500" b="1" kern="1200" dirty="0">
              <a:latin typeface="Agency FB" pitchFamily="34" charset="0"/>
            </a:rPr>
            <a:t> </a:t>
          </a:r>
          <a:r>
            <a:rPr lang="en-US" sz="2500" b="1" kern="1200" dirty="0">
              <a:solidFill>
                <a:schemeClr val="accent1">
                  <a:lumMod val="20000"/>
                  <a:lumOff val="80000"/>
                </a:schemeClr>
              </a:solidFill>
              <a:latin typeface="Agency FB" pitchFamily="34" charset="0"/>
            </a:rPr>
            <a:t>Two dissimilar liquids are mixed through laminar flow</a:t>
          </a:r>
        </a:p>
        <a:p>
          <a:pPr marL="0" lvl="0" indent="0" algn="ctr" defTabSz="1111250">
            <a:lnSpc>
              <a:spcPct val="90000"/>
            </a:lnSpc>
            <a:spcBef>
              <a:spcPct val="0"/>
            </a:spcBef>
            <a:spcAft>
              <a:spcPct val="35000"/>
            </a:spcAft>
            <a:buNone/>
          </a:pPr>
          <a:endParaRPr lang="en-US" sz="2500" b="1" kern="1200" dirty="0">
            <a:latin typeface="Agency FB" pitchFamily="34" charset="0"/>
          </a:endParaRPr>
        </a:p>
        <a:p>
          <a:pPr marL="0" lvl="0" indent="0" algn="ctr" defTabSz="1111250">
            <a:lnSpc>
              <a:spcPct val="90000"/>
            </a:lnSpc>
            <a:spcBef>
              <a:spcPct val="0"/>
            </a:spcBef>
            <a:spcAft>
              <a:spcPct val="35000"/>
            </a:spcAft>
            <a:buNone/>
          </a:pPr>
          <a:r>
            <a:rPr lang="en-US" sz="2500" b="1" kern="1200" dirty="0">
              <a:latin typeface="Agency FB" pitchFamily="34" charset="0"/>
            </a:rPr>
            <a:t>Shear generated and stretches the interface between them.</a:t>
          </a:r>
          <a:endParaRPr lang="en-GB" sz="2500" b="1" kern="1200" dirty="0">
            <a:latin typeface="Agency FB" pitchFamily="34" charset="0"/>
          </a:endParaRPr>
        </a:p>
      </dsp:txBody>
      <dsp:txXfrm rot="5400000">
        <a:off x="6240736" y="945376"/>
        <a:ext cx="2902148" cy="28361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A1EF3-B47D-4181-B7CE-16BCBC77BAAE}">
      <dsp:nvSpPr>
        <dsp:cNvPr id="0" name=""/>
        <dsp:cNvSpPr/>
      </dsp:nvSpPr>
      <dsp:spPr>
        <a:xfrm>
          <a:off x="-5322195" y="-821279"/>
          <a:ext cx="6386042" cy="6386042"/>
        </a:xfrm>
        <a:prstGeom prst="blockArc">
          <a:avLst>
            <a:gd name="adj1" fmla="val 18900000"/>
            <a:gd name="adj2" fmla="val 2700000"/>
            <a:gd name="adj3" fmla="val 338"/>
          </a:avLst>
        </a:prstGeom>
        <a:noFill/>
        <a:ln w="22225" cap="flat" cmpd="sng" algn="ctr">
          <a:solidFill>
            <a:schemeClr val="accent1">
              <a:tint val="9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822235B1-BFBE-4661-9357-7DF8D79A4C03}">
      <dsp:nvSpPr>
        <dsp:cNvPr id="0" name=""/>
        <dsp:cNvSpPr/>
      </dsp:nvSpPr>
      <dsp:spPr>
        <a:xfrm>
          <a:off x="871970" y="677654"/>
          <a:ext cx="8102991" cy="1355118"/>
        </a:xfrm>
        <a:prstGeom prst="rect">
          <a:avLst/>
        </a:prstGeom>
        <a:solidFill>
          <a:schemeClr val="accent1">
            <a:alpha val="90000"/>
            <a:hueOff val="0"/>
            <a:satOff val="0"/>
            <a:lumOff val="0"/>
            <a:alphaOff val="0"/>
          </a:schemeClr>
        </a:solidFill>
        <a:ln>
          <a:noFill/>
        </a:ln>
        <a:effectLst>
          <a:outerShdw blurRad="50800" dist="12700" dir="528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75625" tIns="63500" rIns="63500" bIns="63500" numCol="1" spcCol="1270" anchor="ctr" anchorCtr="0">
          <a:noAutofit/>
        </a:bodyPr>
        <a:lstStyle/>
        <a:p>
          <a:pPr marL="0" lvl="0" indent="0" algn="just" defTabSz="1111250">
            <a:lnSpc>
              <a:spcPct val="90000"/>
            </a:lnSpc>
            <a:spcBef>
              <a:spcPct val="0"/>
            </a:spcBef>
            <a:spcAft>
              <a:spcPct val="35000"/>
            </a:spcAft>
            <a:buNone/>
          </a:pPr>
          <a:r>
            <a:rPr lang="en-US" sz="2500" b="1" kern="1200" dirty="0">
              <a:latin typeface="Aharoni" pitchFamily="2" charset="-79"/>
              <a:cs typeface="Aharoni" pitchFamily="2" charset="-79"/>
            </a:rPr>
            <a:t>Mixing at the molecular level by diffusion resulting from thermal motion of molecules.</a:t>
          </a:r>
          <a:endParaRPr lang="en-GB" sz="2500" b="1" kern="1200" dirty="0"/>
        </a:p>
      </dsp:txBody>
      <dsp:txXfrm>
        <a:off x="871970" y="677654"/>
        <a:ext cx="8102991" cy="1355118"/>
      </dsp:txXfrm>
    </dsp:sp>
    <dsp:sp modelId="{2E0F687C-D66C-4FB1-ACA8-98D481EBC782}">
      <dsp:nvSpPr>
        <dsp:cNvPr id="0" name=""/>
        <dsp:cNvSpPr/>
      </dsp:nvSpPr>
      <dsp:spPr>
        <a:xfrm>
          <a:off x="25021" y="508264"/>
          <a:ext cx="1693898" cy="1693898"/>
        </a:xfrm>
        <a:prstGeom prst="ellipse">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9E11A3C1-3957-4798-94F1-3FD4AF444DC4}">
      <dsp:nvSpPr>
        <dsp:cNvPr id="0" name=""/>
        <dsp:cNvSpPr/>
      </dsp:nvSpPr>
      <dsp:spPr>
        <a:xfrm>
          <a:off x="871970" y="2710711"/>
          <a:ext cx="8102991" cy="1355118"/>
        </a:xfrm>
        <a:prstGeom prst="rect">
          <a:avLst/>
        </a:prstGeom>
        <a:solidFill>
          <a:schemeClr val="accent1">
            <a:alpha val="90000"/>
            <a:hueOff val="0"/>
            <a:satOff val="0"/>
            <a:lumOff val="0"/>
            <a:alphaOff val="-40000"/>
          </a:schemeClr>
        </a:solidFill>
        <a:ln>
          <a:noFill/>
        </a:ln>
        <a:effectLst>
          <a:outerShdw blurRad="50800" dist="12700" dir="528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75625" tIns="63500" rIns="63500" bIns="63500" numCol="1" spcCol="1270" anchor="ctr" anchorCtr="0">
          <a:noAutofit/>
        </a:bodyPr>
        <a:lstStyle/>
        <a:p>
          <a:pPr marL="0" lvl="0" indent="0" algn="just" defTabSz="1111250">
            <a:lnSpc>
              <a:spcPct val="90000"/>
            </a:lnSpc>
            <a:spcBef>
              <a:spcPct val="0"/>
            </a:spcBef>
            <a:spcAft>
              <a:spcPct val="35000"/>
            </a:spcAft>
            <a:buNone/>
          </a:pPr>
          <a:r>
            <a:rPr lang="en-US" sz="2500" b="1" kern="1200" dirty="0">
              <a:latin typeface="Aharoni" pitchFamily="2" charset="-79"/>
              <a:cs typeface="Aharoni" pitchFamily="2" charset="-79"/>
            </a:rPr>
            <a:t>Occurs in conjugation with laminar flow that tends to reduce sharp discontinuities at the interface between the fluid layers which leads to complete mixing after sufficient time.</a:t>
          </a:r>
          <a:endParaRPr lang="en-GB" sz="2500" kern="1200" dirty="0">
            <a:latin typeface="Aharoni" pitchFamily="2" charset="-79"/>
            <a:cs typeface="Aharoni" pitchFamily="2" charset="-79"/>
          </a:endParaRPr>
        </a:p>
      </dsp:txBody>
      <dsp:txXfrm>
        <a:off x="871970" y="2710711"/>
        <a:ext cx="8102991" cy="1355118"/>
      </dsp:txXfrm>
    </dsp:sp>
    <dsp:sp modelId="{C2E84920-023E-40EB-9A3B-DD41FD874E15}">
      <dsp:nvSpPr>
        <dsp:cNvPr id="0" name=""/>
        <dsp:cNvSpPr/>
      </dsp:nvSpPr>
      <dsp:spPr>
        <a:xfrm>
          <a:off x="25021" y="2541321"/>
          <a:ext cx="1693898" cy="1693898"/>
        </a:xfrm>
        <a:prstGeom prst="ellipse">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4B032-8F07-4512-B00A-4AE55F417C61}">
      <dsp:nvSpPr>
        <dsp:cNvPr id="0" name=""/>
        <dsp:cNvSpPr/>
      </dsp:nvSpPr>
      <dsp:spPr>
        <a:xfrm>
          <a:off x="5600030" y="1175995"/>
          <a:ext cx="1130833" cy="538173"/>
        </a:xfrm>
        <a:custGeom>
          <a:avLst/>
          <a:gdLst/>
          <a:ahLst/>
          <a:cxnLst/>
          <a:rect l="0" t="0" r="0" b="0"/>
          <a:pathLst>
            <a:path>
              <a:moveTo>
                <a:pt x="0" y="0"/>
              </a:moveTo>
              <a:lnTo>
                <a:pt x="0" y="366749"/>
              </a:lnTo>
              <a:lnTo>
                <a:pt x="1130833" y="366749"/>
              </a:lnTo>
              <a:lnTo>
                <a:pt x="1130833" y="538173"/>
              </a:lnTo>
            </a:path>
          </a:pathLst>
        </a:custGeom>
        <a:noFill/>
        <a:ln w="2222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A0C6C4-D2DE-4D98-A482-40F888F19A4E}">
      <dsp:nvSpPr>
        <dsp:cNvPr id="0" name=""/>
        <dsp:cNvSpPr/>
      </dsp:nvSpPr>
      <dsp:spPr>
        <a:xfrm>
          <a:off x="4469196" y="2889208"/>
          <a:ext cx="2261666" cy="538173"/>
        </a:xfrm>
        <a:custGeom>
          <a:avLst/>
          <a:gdLst/>
          <a:ahLst/>
          <a:cxnLst/>
          <a:rect l="0" t="0" r="0" b="0"/>
          <a:pathLst>
            <a:path>
              <a:moveTo>
                <a:pt x="0" y="0"/>
              </a:moveTo>
              <a:lnTo>
                <a:pt x="0" y="366749"/>
              </a:lnTo>
              <a:lnTo>
                <a:pt x="2261666" y="366749"/>
              </a:lnTo>
              <a:lnTo>
                <a:pt x="2261666" y="538173"/>
              </a:lnTo>
            </a:path>
          </a:pathLst>
        </a:custGeom>
        <a:noFill/>
        <a:ln w="2222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0A4C8C-247B-4453-AF8E-A3F2FF63E2C0}">
      <dsp:nvSpPr>
        <dsp:cNvPr id="0" name=""/>
        <dsp:cNvSpPr/>
      </dsp:nvSpPr>
      <dsp:spPr>
        <a:xfrm>
          <a:off x="4423476" y="2889208"/>
          <a:ext cx="91440" cy="538173"/>
        </a:xfrm>
        <a:custGeom>
          <a:avLst/>
          <a:gdLst/>
          <a:ahLst/>
          <a:cxnLst/>
          <a:rect l="0" t="0" r="0" b="0"/>
          <a:pathLst>
            <a:path>
              <a:moveTo>
                <a:pt x="45720" y="0"/>
              </a:moveTo>
              <a:lnTo>
                <a:pt x="45720" y="538173"/>
              </a:lnTo>
            </a:path>
          </a:pathLst>
        </a:custGeom>
        <a:noFill/>
        <a:ln w="2222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BC3E6C-CE51-4F98-B23E-840DABDB1399}">
      <dsp:nvSpPr>
        <dsp:cNvPr id="0" name=""/>
        <dsp:cNvSpPr/>
      </dsp:nvSpPr>
      <dsp:spPr>
        <a:xfrm>
          <a:off x="2207530" y="2889208"/>
          <a:ext cx="2261666" cy="538173"/>
        </a:xfrm>
        <a:custGeom>
          <a:avLst/>
          <a:gdLst/>
          <a:ahLst/>
          <a:cxnLst/>
          <a:rect l="0" t="0" r="0" b="0"/>
          <a:pathLst>
            <a:path>
              <a:moveTo>
                <a:pt x="2261666" y="0"/>
              </a:moveTo>
              <a:lnTo>
                <a:pt x="2261666" y="366749"/>
              </a:lnTo>
              <a:lnTo>
                <a:pt x="0" y="366749"/>
              </a:lnTo>
              <a:lnTo>
                <a:pt x="0" y="538173"/>
              </a:lnTo>
            </a:path>
          </a:pathLst>
        </a:custGeom>
        <a:noFill/>
        <a:ln w="2222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BC4FFF-4ECE-49BC-95A2-70CA64489BD2}">
      <dsp:nvSpPr>
        <dsp:cNvPr id="0" name=""/>
        <dsp:cNvSpPr/>
      </dsp:nvSpPr>
      <dsp:spPr>
        <a:xfrm>
          <a:off x="4469196" y="1175995"/>
          <a:ext cx="1130833" cy="538173"/>
        </a:xfrm>
        <a:custGeom>
          <a:avLst/>
          <a:gdLst/>
          <a:ahLst/>
          <a:cxnLst/>
          <a:rect l="0" t="0" r="0" b="0"/>
          <a:pathLst>
            <a:path>
              <a:moveTo>
                <a:pt x="1130833" y="0"/>
              </a:moveTo>
              <a:lnTo>
                <a:pt x="1130833" y="366749"/>
              </a:lnTo>
              <a:lnTo>
                <a:pt x="0" y="366749"/>
              </a:lnTo>
              <a:lnTo>
                <a:pt x="0" y="538173"/>
              </a:lnTo>
            </a:path>
          </a:pathLst>
        </a:custGeom>
        <a:noFill/>
        <a:ln w="2222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F5BE01-455C-451D-9626-E9278AE94AB6}">
      <dsp:nvSpPr>
        <dsp:cNvPr id="0" name=""/>
        <dsp:cNvSpPr/>
      </dsp:nvSpPr>
      <dsp:spPr>
        <a:xfrm>
          <a:off x="4674803" y="957"/>
          <a:ext cx="1850454" cy="1175038"/>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D0CA2F-E5A7-4AAE-A651-1F93D2E93C96}">
      <dsp:nvSpPr>
        <dsp:cNvPr id="0" name=""/>
        <dsp:cNvSpPr/>
      </dsp:nvSpPr>
      <dsp:spPr>
        <a:xfrm>
          <a:off x="4880409" y="196283"/>
          <a:ext cx="1850454" cy="1175038"/>
        </a:xfrm>
        <a:prstGeom prst="roundRect">
          <a:avLst>
            <a:gd name="adj" fmla="val 10000"/>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Equipments</a:t>
          </a:r>
          <a:endParaRPr lang="en-GB" sz="2400" b="1" kern="1200" dirty="0"/>
        </a:p>
      </dsp:txBody>
      <dsp:txXfrm>
        <a:off x="4914825" y="230699"/>
        <a:ext cx="1781622" cy="1106206"/>
      </dsp:txXfrm>
    </dsp:sp>
    <dsp:sp modelId="{47845792-C1BD-4637-BFC3-D8C778A3857B}">
      <dsp:nvSpPr>
        <dsp:cNvPr id="0" name=""/>
        <dsp:cNvSpPr/>
      </dsp:nvSpPr>
      <dsp:spPr>
        <a:xfrm>
          <a:off x="3543969" y="1714169"/>
          <a:ext cx="1850454" cy="1175038"/>
        </a:xfrm>
        <a:prstGeom prst="roundRect">
          <a:avLst>
            <a:gd name="adj" fmla="val 10000"/>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C48705-F0A6-4D81-9464-54656D880E55}">
      <dsp:nvSpPr>
        <dsp:cNvPr id="0" name=""/>
        <dsp:cNvSpPr/>
      </dsp:nvSpPr>
      <dsp:spPr>
        <a:xfrm>
          <a:off x="3749575" y="1909495"/>
          <a:ext cx="1850454" cy="1175038"/>
        </a:xfrm>
        <a:prstGeom prst="roundRect">
          <a:avLst>
            <a:gd name="adj" fmla="val 10000"/>
          </a:avLst>
        </a:prstGeom>
        <a:solidFill>
          <a:schemeClr val="lt1">
            <a:alpha val="90000"/>
            <a:hueOff val="0"/>
            <a:satOff val="0"/>
            <a:lumOff val="0"/>
            <a:alphaOff val="0"/>
          </a:schemeClr>
        </a:solidFill>
        <a:ln w="222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A-Batch mixing</a:t>
          </a:r>
          <a:endParaRPr lang="en-GB" sz="2400" b="1" kern="1200" dirty="0"/>
        </a:p>
      </dsp:txBody>
      <dsp:txXfrm>
        <a:off x="3783991" y="1943911"/>
        <a:ext cx="1781622" cy="1106206"/>
      </dsp:txXfrm>
    </dsp:sp>
    <dsp:sp modelId="{270FC29F-6A90-43CC-B4CA-EF220BDCA0FB}">
      <dsp:nvSpPr>
        <dsp:cNvPr id="0" name=""/>
        <dsp:cNvSpPr/>
      </dsp:nvSpPr>
      <dsp:spPr>
        <a:xfrm>
          <a:off x="1282303" y="3427382"/>
          <a:ext cx="1850454" cy="1175038"/>
        </a:xfrm>
        <a:prstGeom prst="roundRect">
          <a:avLst>
            <a:gd name="adj" fmla="val 10000"/>
          </a:avLst>
        </a:prstGeom>
        <a:solidFill>
          <a:schemeClr val="accent4">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28240D-2A73-4F55-B5F1-2D19149BAFFC}">
      <dsp:nvSpPr>
        <dsp:cNvPr id="0" name=""/>
        <dsp:cNvSpPr/>
      </dsp:nvSpPr>
      <dsp:spPr>
        <a:xfrm>
          <a:off x="1487909" y="3622708"/>
          <a:ext cx="1850454" cy="1175038"/>
        </a:xfrm>
        <a:prstGeom prst="roundRect">
          <a:avLst>
            <a:gd name="adj" fmla="val 10000"/>
          </a:avLst>
        </a:prstGeom>
        <a:solidFill>
          <a:schemeClr val="lt1">
            <a:alpha val="90000"/>
            <a:hueOff val="0"/>
            <a:satOff val="0"/>
            <a:lumOff val="0"/>
            <a:alphaOff val="0"/>
          </a:schemeClr>
        </a:solidFill>
        <a:ln w="2222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Impellers</a:t>
          </a:r>
          <a:endParaRPr lang="en-GB" sz="2400" b="1" kern="1200" dirty="0"/>
        </a:p>
      </dsp:txBody>
      <dsp:txXfrm>
        <a:off x="1522325" y="3657124"/>
        <a:ext cx="1781622" cy="1106206"/>
      </dsp:txXfrm>
    </dsp:sp>
    <dsp:sp modelId="{089AE831-12E4-4B42-BECB-796CF6D8ECBD}">
      <dsp:nvSpPr>
        <dsp:cNvPr id="0" name=""/>
        <dsp:cNvSpPr/>
      </dsp:nvSpPr>
      <dsp:spPr>
        <a:xfrm>
          <a:off x="3543969" y="3427382"/>
          <a:ext cx="1850454" cy="1175038"/>
        </a:xfrm>
        <a:prstGeom prst="roundRect">
          <a:avLst>
            <a:gd name="adj" fmla="val 10000"/>
          </a:avLst>
        </a:prstGeom>
        <a:solidFill>
          <a:schemeClr val="accent4">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CC2CE6-A312-4229-A8AC-58BB5B516CA1}">
      <dsp:nvSpPr>
        <dsp:cNvPr id="0" name=""/>
        <dsp:cNvSpPr/>
      </dsp:nvSpPr>
      <dsp:spPr>
        <a:xfrm>
          <a:off x="3749575" y="3622708"/>
          <a:ext cx="1850454" cy="1175038"/>
        </a:xfrm>
        <a:prstGeom prst="roundRect">
          <a:avLst>
            <a:gd name="adj" fmla="val 10000"/>
          </a:avLst>
        </a:prstGeom>
        <a:solidFill>
          <a:schemeClr val="lt1">
            <a:alpha val="90000"/>
            <a:hueOff val="0"/>
            <a:satOff val="0"/>
            <a:lumOff val="0"/>
            <a:alphaOff val="0"/>
          </a:schemeClr>
        </a:solidFill>
        <a:ln w="2222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Air stream</a:t>
          </a:r>
          <a:endParaRPr lang="en-GB" sz="2400" b="1" kern="1200" dirty="0"/>
        </a:p>
      </dsp:txBody>
      <dsp:txXfrm>
        <a:off x="3783991" y="3657124"/>
        <a:ext cx="1781622" cy="1106206"/>
      </dsp:txXfrm>
    </dsp:sp>
    <dsp:sp modelId="{14AB965B-2B98-45FE-A860-2EFFC9FEA157}">
      <dsp:nvSpPr>
        <dsp:cNvPr id="0" name=""/>
        <dsp:cNvSpPr/>
      </dsp:nvSpPr>
      <dsp:spPr>
        <a:xfrm>
          <a:off x="5805636" y="3427382"/>
          <a:ext cx="1850454" cy="1175038"/>
        </a:xfrm>
        <a:prstGeom prst="roundRect">
          <a:avLst>
            <a:gd name="adj" fmla="val 10000"/>
          </a:avLst>
        </a:prstGeom>
        <a:solidFill>
          <a:schemeClr val="accent4">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326A5C-50BC-411A-9757-87A32FED6BDF}">
      <dsp:nvSpPr>
        <dsp:cNvPr id="0" name=""/>
        <dsp:cNvSpPr/>
      </dsp:nvSpPr>
      <dsp:spPr>
        <a:xfrm>
          <a:off x="6011242" y="3622708"/>
          <a:ext cx="1850454" cy="1175038"/>
        </a:xfrm>
        <a:prstGeom prst="roundRect">
          <a:avLst>
            <a:gd name="adj" fmla="val 10000"/>
          </a:avLst>
        </a:prstGeom>
        <a:solidFill>
          <a:schemeClr val="lt1">
            <a:alpha val="90000"/>
            <a:hueOff val="0"/>
            <a:satOff val="0"/>
            <a:lumOff val="0"/>
            <a:alphaOff val="0"/>
          </a:schemeClr>
        </a:solidFill>
        <a:ln w="2222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Liquid jet</a:t>
          </a:r>
          <a:endParaRPr lang="en-GB" sz="2400" b="1" kern="1200" dirty="0"/>
        </a:p>
      </dsp:txBody>
      <dsp:txXfrm>
        <a:off x="6045658" y="3657124"/>
        <a:ext cx="1781622" cy="1106206"/>
      </dsp:txXfrm>
    </dsp:sp>
    <dsp:sp modelId="{1E4C81B3-8389-47A2-91DF-4C88913BDEC1}">
      <dsp:nvSpPr>
        <dsp:cNvPr id="0" name=""/>
        <dsp:cNvSpPr/>
      </dsp:nvSpPr>
      <dsp:spPr>
        <a:xfrm>
          <a:off x="5805636" y="1714169"/>
          <a:ext cx="1850454" cy="1175038"/>
        </a:xfrm>
        <a:prstGeom prst="roundRect">
          <a:avLst>
            <a:gd name="adj" fmla="val 10000"/>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485362-38BF-4834-8743-8073B2D6B729}">
      <dsp:nvSpPr>
        <dsp:cNvPr id="0" name=""/>
        <dsp:cNvSpPr/>
      </dsp:nvSpPr>
      <dsp:spPr>
        <a:xfrm>
          <a:off x="6011242" y="1909495"/>
          <a:ext cx="1850454" cy="1175038"/>
        </a:xfrm>
        <a:prstGeom prst="roundRect">
          <a:avLst>
            <a:gd name="adj" fmla="val 10000"/>
          </a:avLst>
        </a:prstGeom>
        <a:solidFill>
          <a:schemeClr val="lt1">
            <a:alpha val="90000"/>
            <a:hueOff val="0"/>
            <a:satOff val="0"/>
            <a:lumOff val="0"/>
            <a:alphaOff val="0"/>
          </a:schemeClr>
        </a:solidFill>
        <a:ln w="222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B-Continuous</a:t>
          </a:r>
          <a:r>
            <a:rPr lang="en-US" sz="2800" b="1" kern="1200" dirty="0"/>
            <a:t> mixing</a:t>
          </a:r>
          <a:endParaRPr lang="en-GB" sz="2800" b="1" kern="1200" dirty="0"/>
        </a:p>
      </dsp:txBody>
      <dsp:txXfrm>
        <a:off x="6045658" y="1943911"/>
        <a:ext cx="1781622" cy="11062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06FFD-3B10-4366-8686-6EB016A8BFFF}">
      <dsp:nvSpPr>
        <dsp:cNvPr id="0" name=""/>
        <dsp:cNvSpPr/>
      </dsp:nvSpPr>
      <dsp:spPr>
        <a:xfrm>
          <a:off x="5906529" y="0"/>
          <a:ext cx="2001794" cy="4171424"/>
        </a:xfrm>
        <a:prstGeom prst="roundRect">
          <a:avLst>
            <a:gd name="adj" fmla="val 10000"/>
          </a:avLst>
        </a:prstGeom>
        <a:gradFill rotWithShape="0">
          <a:gsLst>
            <a:gs pos="0">
              <a:schemeClr val="accent4">
                <a:tint val="40000"/>
                <a:hueOff val="0"/>
                <a:satOff val="0"/>
                <a:lumOff val="0"/>
                <a:alphaOff val="0"/>
                <a:tint val="83000"/>
                <a:shade val="100000"/>
                <a:alpha val="100000"/>
                <a:hueMod val="100000"/>
                <a:satMod val="220000"/>
                <a:lumMod val="90000"/>
              </a:schemeClr>
            </a:gs>
            <a:gs pos="76000">
              <a:schemeClr val="accent4">
                <a:tint val="40000"/>
                <a:hueOff val="0"/>
                <a:satOff val="0"/>
                <a:lumOff val="0"/>
                <a:alphaOff val="0"/>
                <a:shade val="100000"/>
              </a:schemeClr>
            </a:gs>
            <a:gs pos="100000">
              <a:schemeClr val="accent4">
                <a:tint val="40000"/>
                <a:hueOff val="0"/>
                <a:satOff val="0"/>
                <a:lumOff val="0"/>
                <a:alphaOff val="0"/>
                <a:shade val="93000"/>
                <a:alpha val="100000"/>
                <a:satMod val="100000"/>
                <a:lumMod val="93000"/>
              </a:schemeClr>
            </a:gs>
          </a:gsLst>
          <a:path path="circle">
            <a:fillToRect l="15000" t="15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Also used to direct the flow within vessel like baffles, Vanes or ducts </a:t>
          </a:r>
          <a:endParaRPr lang="en-GB" sz="1800" kern="1200" dirty="0"/>
        </a:p>
      </dsp:txBody>
      <dsp:txXfrm>
        <a:off x="5906529" y="0"/>
        <a:ext cx="2001794" cy="1251427"/>
      </dsp:txXfrm>
    </dsp:sp>
    <dsp:sp modelId="{4FDC8231-2C11-4AE9-8FC1-46BBAB6781CC}">
      <dsp:nvSpPr>
        <dsp:cNvPr id="0" name=""/>
        <dsp:cNvSpPr/>
      </dsp:nvSpPr>
      <dsp:spPr>
        <a:xfrm>
          <a:off x="3571102" y="0"/>
          <a:ext cx="2001794" cy="4171424"/>
        </a:xfrm>
        <a:prstGeom prst="roundRect">
          <a:avLst>
            <a:gd name="adj" fmla="val 10000"/>
          </a:avLst>
        </a:prstGeom>
        <a:gradFill rotWithShape="0">
          <a:gsLst>
            <a:gs pos="0">
              <a:schemeClr val="accent4">
                <a:tint val="40000"/>
                <a:hueOff val="0"/>
                <a:satOff val="0"/>
                <a:lumOff val="0"/>
                <a:alphaOff val="0"/>
                <a:tint val="83000"/>
                <a:shade val="100000"/>
                <a:alpha val="100000"/>
                <a:hueMod val="100000"/>
                <a:satMod val="220000"/>
                <a:lumMod val="90000"/>
              </a:schemeClr>
            </a:gs>
            <a:gs pos="76000">
              <a:schemeClr val="accent4">
                <a:tint val="40000"/>
                <a:hueOff val="0"/>
                <a:satOff val="0"/>
                <a:lumOff val="0"/>
                <a:alphaOff val="0"/>
                <a:shade val="100000"/>
              </a:schemeClr>
            </a:gs>
            <a:gs pos="100000">
              <a:schemeClr val="accent4">
                <a:tint val="40000"/>
                <a:hueOff val="0"/>
                <a:satOff val="0"/>
                <a:lumOff val="0"/>
                <a:alphaOff val="0"/>
                <a:shade val="93000"/>
                <a:alpha val="100000"/>
                <a:satMod val="100000"/>
                <a:lumMod val="93000"/>
              </a:schemeClr>
            </a:gs>
          </a:gsLst>
          <a:path path="circle">
            <a:fillToRect l="15000" t="15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GB" sz="1800" kern="1200" dirty="0"/>
        </a:p>
      </dsp:txBody>
      <dsp:txXfrm>
        <a:off x="3571102" y="0"/>
        <a:ext cx="2001794" cy="1251427"/>
      </dsp:txXfrm>
    </dsp:sp>
    <dsp:sp modelId="{EA3943EA-29E3-4CC7-8264-3CEC0C46282F}">
      <dsp:nvSpPr>
        <dsp:cNvPr id="0" name=""/>
        <dsp:cNvSpPr/>
      </dsp:nvSpPr>
      <dsp:spPr>
        <a:xfrm>
          <a:off x="1235675" y="0"/>
          <a:ext cx="2001794" cy="4171424"/>
        </a:xfrm>
        <a:prstGeom prst="roundRect">
          <a:avLst>
            <a:gd name="adj" fmla="val 10000"/>
          </a:avLst>
        </a:prstGeom>
        <a:gradFill rotWithShape="0">
          <a:gsLst>
            <a:gs pos="0">
              <a:schemeClr val="accent4">
                <a:tint val="40000"/>
                <a:hueOff val="0"/>
                <a:satOff val="0"/>
                <a:lumOff val="0"/>
                <a:alphaOff val="0"/>
                <a:tint val="83000"/>
                <a:shade val="100000"/>
                <a:alpha val="100000"/>
                <a:hueMod val="100000"/>
                <a:satMod val="220000"/>
                <a:lumMod val="90000"/>
              </a:schemeClr>
            </a:gs>
            <a:gs pos="76000">
              <a:schemeClr val="accent4">
                <a:tint val="40000"/>
                <a:hueOff val="0"/>
                <a:satOff val="0"/>
                <a:lumOff val="0"/>
                <a:alphaOff val="0"/>
                <a:shade val="100000"/>
              </a:schemeClr>
            </a:gs>
            <a:gs pos="100000">
              <a:schemeClr val="accent4">
                <a:tint val="40000"/>
                <a:hueOff val="0"/>
                <a:satOff val="0"/>
                <a:lumOff val="0"/>
                <a:alphaOff val="0"/>
                <a:shade val="93000"/>
                <a:alpha val="100000"/>
                <a:satMod val="100000"/>
                <a:lumMod val="93000"/>
              </a:schemeClr>
            </a:gs>
          </a:gsLst>
          <a:path path="circle">
            <a:fillToRect l="15000" t="15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t>Mixing is limited in volume contained in suitable mixer </a:t>
          </a:r>
          <a:endParaRPr lang="en-GB" sz="1800" kern="1200" dirty="0"/>
        </a:p>
      </dsp:txBody>
      <dsp:txXfrm>
        <a:off x="1235675" y="0"/>
        <a:ext cx="2001794" cy="1251427"/>
      </dsp:txXfrm>
    </dsp:sp>
    <dsp:sp modelId="{F76FB0A6-A54A-447C-93E6-E32EEF9BBCEB}">
      <dsp:nvSpPr>
        <dsp:cNvPr id="0" name=""/>
        <dsp:cNvSpPr/>
      </dsp:nvSpPr>
      <dsp:spPr>
        <a:xfrm>
          <a:off x="1402491" y="1731359"/>
          <a:ext cx="1668162" cy="834081"/>
        </a:xfrm>
        <a:prstGeom prst="roundRect">
          <a:avLst>
            <a:gd name="adj" fmla="val 10000"/>
          </a:avLst>
        </a:prstGeom>
        <a:gradFill rotWithShape="0">
          <a:gsLst>
            <a:gs pos="0">
              <a:schemeClr val="accent3">
                <a:hueOff val="0"/>
                <a:satOff val="0"/>
                <a:lumOff val="0"/>
                <a:alphaOff val="0"/>
                <a:tint val="83000"/>
                <a:shade val="100000"/>
                <a:alpha val="100000"/>
                <a:hueMod val="100000"/>
                <a:satMod val="220000"/>
                <a:lumMod val="90000"/>
              </a:schemeClr>
            </a:gs>
            <a:gs pos="76000">
              <a:schemeClr val="accent3">
                <a:hueOff val="0"/>
                <a:satOff val="0"/>
                <a:lumOff val="0"/>
                <a:alphaOff val="0"/>
                <a:shade val="100000"/>
              </a:schemeClr>
            </a:gs>
            <a:gs pos="100000">
              <a:schemeClr val="accent3">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b="1" kern="1200" dirty="0"/>
            <a:t>Parts</a:t>
          </a:r>
          <a:endParaRPr lang="en-GB" sz="2800" b="1" kern="1200" dirty="0"/>
        </a:p>
      </dsp:txBody>
      <dsp:txXfrm>
        <a:off x="1426920" y="1755788"/>
        <a:ext cx="1619304" cy="785223"/>
      </dsp:txXfrm>
    </dsp:sp>
    <dsp:sp modelId="{B7A04369-50E0-4C25-905E-E4F089C58FA3}">
      <dsp:nvSpPr>
        <dsp:cNvPr id="0" name=""/>
        <dsp:cNvSpPr/>
      </dsp:nvSpPr>
      <dsp:spPr>
        <a:xfrm rot="19457599">
          <a:off x="2993416" y="1890606"/>
          <a:ext cx="821739" cy="35991"/>
        </a:xfrm>
        <a:custGeom>
          <a:avLst/>
          <a:gdLst/>
          <a:ahLst/>
          <a:cxnLst/>
          <a:rect l="0" t="0" r="0" b="0"/>
          <a:pathLst>
            <a:path>
              <a:moveTo>
                <a:pt x="0" y="17995"/>
              </a:moveTo>
              <a:lnTo>
                <a:pt x="821739" y="17995"/>
              </a:lnTo>
            </a:path>
          </a:pathLst>
        </a:custGeom>
        <a:noFill/>
        <a:ln w="22225"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83742" y="1888058"/>
        <a:ext cx="41086" cy="41086"/>
      </dsp:txXfrm>
    </dsp:sp>
    <dsp:sp modelId="{22B2908E-83AA-4764-991E-1E3CF1457436}">
      <dsp:nvSpPr>
        <dsp:cNvPr id="0" name=""/>
        <dsp:cNvSpPr/>
      </dsp:nvSpPr>
      <dsp:spPr>
        <a:xfrm>
          <a:off x="3737918" y="1251763"/>
          <a:ext cx="1668162" cy="834081"/>
        </a:xfrm>
        <a:prstGeom prst="roundRect">
          <a:avLst>
            <a:gd name="adj" fmla="val 10000"/>
          </a:avLst>
        </a:prstGeom>
        <a:gradFill rotWithShape="0">
          <a:gsLst>
            <a:gs pos="0">
              <a:schemeClr val="accent5">
                <a:hueOff val="0"/>
                <a:satOff val="0"/>
                <a:lumOff val="0"/>
                <a:alphaOff val="0"/>
                <a:tint val="83000"/>
                <a:shade val="100000"/>
                <a:alpha val="100000"/>
                <a:hueMod val="100000"/>
                <a:satMod val="220000"/>
                <a:lumMod val="90000"/>
              </a:schemeClr>
            </a:gs>
            <a:gs pos="76000">
              <a:schemeClr val="accent5">
                <a:hueOff val="0"/>
                <a:satOff val="0"/>
                <a:lumOff val="0"/>
                <a:alphaOff val="0"/>
                <a:shade val="100000"/>
              </a:schemeClr>
            </a:gs>
            <a:gs pos="100000">
              <a:schemeClr val="accent5">
                <a:hueOff val="0"/>
                <a:satOff val="0"/>
                <a:lumOff val="0"/>
                <a:alphaOff val="0"/>
                <a:shade val="93000"/>
                <a:alpha val="100000"/>
                <a:satMod val="100000"/>
                <a:lumMod val="93000"/>
              </a:schemeClr>
            </a:gs>
          </a:gsLst>
          <a:path path="circle">
            <a:fillToRect l="15000" t="15000" r="100000" b="100000"/>
          </a:path>
        </a:gradFill>
        <a:ln>
          <a:noFill/>
        </a:ln>
        <a:effectLst>
          <a:outerShdw blurRad="50800" dist="12700" dir="528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latin typeface="Bauhaus 93" pitchFamily="82" charset="0"/>
            </a:rPr>
            <a:t>Tank or container</a:t>
          </a:r>
          <a:endParaRPr lang="en-GB" sz="2200" kern="1200" dirty="0">
            <a:solidFill>
              <a:schemeClr val="bg1"/>
            </a:solidFill>
          </a:endParaRPr>
        </a:p>
      </dsp:txBody>
      <dsp:txXfrm>
        <a:off x="3762347" y="1276192"/>
        <a:ext cx="1619304" cy="785223"/>
      </dsp:txXfrm>
    </dsp:sp>
    <dsp:sp modelId="{476EE531-99CB-42D3-A643-D0756E64DD88}">
      <dsp:nvSpPr>
        <dsp:cNvPr id="0" name=""/>
        <dsp:cNvSpPr/>
      </dsp:nvSpPr>
      <dsp:spPr>
        <a:xfrm rot="2142401">
          <a:off x="2993416" y="2370203"/>
          <a:ext cx="821739" cy="35991"/>
        </a:xfrm>
        <a:custGeom>
          <a:avLst/>
          <a:gdLst/>
          <a:ahLst/>
          <a:cxnLst/>
          <a:rect l="0" t="0" r="0" b="0"/>
          <a:pathLst>
            <a:path>
              <a:moveTo>
                <a:pt x="0" y="17995"/>
              </a:moveTo>
              <a:lnTo>
                <a:pt x="821739" y="17995"/>
              </a:lnTo>
            </a:path>
          </a:pathLst>
        </a:custGeom>
        <a:noFill/>
        <a:ln w="22225"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83742" y="2367655"/>
        <a:ext cx="41086" cy="41086"/>
      </dsp:txXfrm>
    </dsp:sp>
    <dsp:sp modelId="{BD881A58-4C33-48C5-B03D-7CCD1E740D80}">
      <dsp:nvSpPr>
        <dsp:cNvPr id="0" name=""/>
        <dsp:cNvSpPr/>
      </dsp:nvSpPr>
      <dsp:spPr>
        <a:xfrm>
          <a:off x="3737918" y="2210956"/>
          <a:ext cx="1668162" cy="834081"/>
        </a:xfrm>
        <a:prstGeom prst="roundRect">
          <a:avLst>
            <a:gd name="adj" fmla="val 10000"/>
          </a:avLst>
        </a:prstGeom>
        <a:gradFill rotWithShape="0">
          <a:gsLst>
            <a:gs pos="0">
              <a:schemeClr val="accent5">
                <a:hueOff val="0"/>
                <a:satOff val="0"/>
                <a:lumOff val="0"/>
                <a:alphaOff val="0"/>
                <a:tint val="83000"/>
                <a:shade val="100000"/>
                <a:alpha val="100000"/>
                <a:hueMod val="100000"/>
                <a:satMod val="220000"/>
                <a:lumMod val="90000"/>
              </a:schemeClr>
            </a:gs>
            <a:gs pos="76000">
              <a:schemeClr val="accent5">
                <a:hueOff val="0"/>
                <a:satOff val="0"/>
                <a:lumOff val="0"/>
                <a:alphaOff val="0"/>
                <a:shade val="100000"/>
              </a:schemeClr>
            </a:gs>
            <a:gs pos="100000">
              <a:schemeClr val="accent5">
                <a:hueOff val="0"/>
                <a:satOff val="0"/>
                <a:lumOff val="0"/>
                <a:alphaOff val="0"/>
                <a:shade val="93000"/>
                <a:alpha val="100000"/>
                <a:satMod val="100000"/>
                <a:lumMod val="93000"/>
              </a:schemeClr>
            </a:gs>
          </a:gsLst>
          <a:path path="circle">
            <a:fillToRect l="15000" t="15000" r="100000" b="100000"/>
          </a:path>
        </a:gradFill>
        <a:ln>
          <a:noFill/>
        </a:ln>
        <a:effectLst>
          <a:outerShdw blurRad="50800" dist="12700" dir="528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latin typeface="Bauhaus 93" pitchFamily="82" charset="0"/>
            </a:rPr>
            <a:t>energy supplier </a:t>
          </a:r>
          <a:endParaRPr lang="en-GB" sz="2200" kern="1200" dirty="0">
            <a:solidFill>
              <a:schemeClr val="bg1"/>
            </a:solidFill>
          </a:endParaRPr>
        </a:p>
      </dsp:txBody>
      <dsp:txXfrm>
        <a:off x="3762347" y="2235385"/>
        <a:ext cx="1619304" cy="785223"/>
      </dsp:txXfrm>
    </dsp:sp>
    <dsp:sp modelId="{D4CED5BF-BB50-488C-8A23-05A4750A2CE1}">
      <dsp:nvSpPr>
        <dsp:cNvPr id="0" name=""/>
        <dsp:cNvSpPr/>
      </dsp:nvSpPr>
      <dsp:spPr>
        <a:xfrm rot="18289469">
          <a:off x="5155484" y="2130404"/>
          <a:ext cx="1168458" cy="35991"/>
        </a:xfrm>
        <a:custGeom>
          <a:avLst/>
          <a:gdLst/>
          <a:ahLst/>
          <a:cxnLst/>
          <a:rect l="0" t="0" r="0" b="0"/>
          <a:pathLst>
            <a:path>
              <a:moveTo>
                <a:pt x="0" y="17995"/>
              </a:moveTo>
              <a:lnTo>
                <a:pt x="1168458" y="17995"/>
              </a:lnTo>
            </a:path>
          </a:pathLst>
        </a:custGeom>
        <a:noFill/>
        <a:ln w="22225"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710502" y="2119189"/>
        <a:ext cx="58422" cy="58422"/>
      </dsp:txXfrm>
    </dsp:sp>
    <dsp:sp modelId="{BF0C5C23-6104-4A12-95F2-DC105FFB7AB0}">
      <dsp:nvSpPr>
        <dsp:cNvPr id="0" name=""/>
        <dsp:cNvSpPr/>
      </dsp:nvSpPr>
      <dsp:spPr>
        <a:xfrm>
          <a:off x="6073346" y="1251763"/>
          <a:ext cx="1668162" cy="834081"/>
        </a:xfrm>
        <a:prstGeom prst="roundRect">
          <a:avLst>
            <a:gd name="adj" fmla="val 10000"/>
          </a:avLst>
        </a:prstGeom>
        <a:gradFill rotWithShape="0">
          <a:gsLst>
            <a:gs pos="0">
              <a:schemeClr val="accent6">
                <a:hueOff val="0"/>
                <a:satOff val="0"/>
                <a:lumOff val="0"/>
                <a:alphaOff val="0"/>
                <a:tint val="83000"/>
                <a:shade val="100000"/>
                <a:alpha val="100000"/>
                <a:hueMod val="100000"/>
                <a:satMod val="220000"/>
                <a:lumMod val="90000"/>
              </a:schemeClr>
            </a:gs>
            <a:gs pos="76000">
              <a:schemeClr val="accent6">
                <a:hueOff val="0"/>
                <a:satOff val="0"/>
                <a:lumOff val="0"/>
                <a:alphaOff val="0"/>
                <a:shade val="100000"/>
              </a:schemeClr>
            </a:gs>
            <a:gs pos="100000">
              <a:schemeClr val="accent6">
                <a:hueOff val="0"/>
                <a:satOff val="0"/>
                <a:lumOff val="0"/>
                <a:alphaOff val="0"/>
                <a:shade val="93000"/>
                <a:alpha val="100000"/>
                <a:satMod val="100000"/>
                <a:lumMod val="93000"/>
              </a:schemeClr>
            </a:gs>
          </a:gsLst>
          <a:path path="circle">
            <a:fillToRect l="15000" t="15000" r="100000" b="100000"/>
          </a:path>
        </a:gradFill>
        <a:ln>
          <a:noFill/>
        </a:ln>
        <a:effectLst>
          <a:outerShdw blurRad="50800" dist="12700" dir="528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Impellers</a:t>
          </a:r>
          <a:endParaRPr lang="en-GB" sz="2200" kern="1200" dirty="0"/>
        </a:p>
      </dsp:txBody>
      <dsp:txXfrm>
        <a:off x="6097775" y="1276192"/>
        <a:ext cx="1619304" cy="785223"/>
      </dsp:txXfrm>
    </dsp:sp>
    <dsp:sp modelId="{84A3A2CC-203F-4CA8-873F-D30487EF9E3A}">
      <dsp:nvSpPr>
        <dsp:cNvPr id="0" name=""/>
        <dsp:cNvSpPr/>
      </dsp:nvSpPr>
      <dsp:spPr>
        <a:xfrm>
          <a:off x="5406081" y="2610001"/>
          <a:ext cx="667264" cy="35991"/>
        </a:xfrm>
        <a:custGeom>
          <a:avLst/>
          <a:gdLst/>
          <a:ahLst/>
          <a:cxnLst/>
          <a:rect l="0" t="0" r="0" b="0"/>
          <a:pathLst>
            <a:path>
              <a:moveTo>
                <a:pt x="0" y="17995"/>
              </a:moveTo>
              <a:lnTo>
                <a:pt x="667264" y="17995"/>
              </a:lnTo>
            </a:path>
          </a:pathLst>
        </a:custGeom>
        <a:noFill/>
        <a:ln w="22225"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723031" y="2611315"/>
        <a:ext cx="33363" cy="33363"/>
      </dsp:txXfrm>
    </dsp:sp>
    <dsp:sp modelId="{A8B0685D-2DCF-4427-ACB2-7EE66C89901D}">
      <dsp:nvSpPr>
        <dsp:cNvPr id="0" name=""/>
        <dsp:cNvSpPr/>
      </dsp:nvSpPr>
      <dsp:spPr>
        <a:xfrm>
          <a:off x="6073346" y="2210956"/>
          <a:ext cx="1668162" cy="834081"/>
        </a:xfrm>
        <a:prstGeom prst="roundRect">
          <a:avLst>
            <a:gd name="adj" fmla="val 10000"/>
          </a:avLst>
        </a:prstGeom>
        <a:gradFill rotWithShape="0">
          <a:gsLst>
            <a:gs pos="0">
              <a:schemeClr val="accent6">
                <a:hueOff val="0"/>
                <a:satOff val="0"/>
                <a:lumOff val="0"/>
                <a:alphaOff val="0"/>
                <a:tint val="83000"/>
                <a:shade val="100000"/>
                <a:alpha val="100000"/>
                <a:hueMod val="100000"/>
                <a:satMod val="220000"/>
                <a:lumMod val="90000"/>
              </a:schemeClr>
            </a:gs>
            <a:gs pos="76000">
              <a:schemeClr val="accent6">
                <a:hueOff val="0"/>
                <a:satOff val="0"/>
                <a:lumOff val="0"/>
                <a:alphaOff val="0"/>
                <a:shade val="100000"/>
              </a:schemeClr>
            </a:gs>
            <a:gs pos="100000">
              <a:schemeClr val="accent6">
                <a:hueOff val="0"/>
                <a:satOff val="0"/>
                <a:lumOff val="0"/>
                <a:alphaOff val="0"/>
                <a:shade val="93000"/>
                <a:alpha val="100000"/>
                <a:satMod val="100000"/>
                <a:lumMod val="93000"/>
              </a:schemeClr>
            </a:gs>
          </a:gsLst>
          <a:path path="circle">
            <a:fillToRect l="15000" t="15000" r="100000" b="100000"/>
          </a:path>
        </a:gradFill>
        <a:ln>
          <a:noFill/>
        </a:ln>
        <a:effectLst>
          <a:outerShdw blurRad="50800" dist="12700" dir="528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Air stream </a:t>
          </a:r>
          <a:endParaRPr lang="en-GB" sz="2200" kern="1200" dirty="0"/>
        </a:p>
      </dsp:txBody>
      <dsp:txXfrm>
        <a:off x="6097775" y="2235385"/>
        <a:ext cx="1619304" cy="785223"/>
      </dsp:txXfrm>
    </dsp:sp>
    <dsp:sp modelId="{FF385C49-AE03-42E1-9192-9AA878A81353}">
      <dsp:nvSpPr>
        <dsp:cNvPr id="0" name=""/>
        <dsp:cNvSpPr/>
      </dsp:nvSpPr>
      <dsp:spPr>
        <a:xfrm rot="3310531">
          <a:off x="5155484" y="3089598"/>
          <a:ext cx="1168458" cy="35991"/>
        </a:xfrm>
        <a:custGeom>
          <a:avLst/>
          <a:gdLst/>
          <a:ahLst/>
          <a:cxnLst/>
          <a:rect l="0" t="0" r="0" b="0"/>
          <a:pathLst>
            <a:path>
              <a:moveTo>
                <a:pt x="0" y="17995"/>
              </a:moveTo>
              <a:lnTo>
                <a:pt x="1168458" y="17995"/>
              </a:lnTo>
            </a:path>
          </a:pathLst>
        </a:custGeom>
        <a:noFill/>
        <a:ln w="22225"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710502" y="3078382"/>
        <a:ext cx="58422" cy="58422"/>
      </dsp:txXfrm>
    </dsp:sp>
    <dsp:sp modelId="{79A144A2-9266-40B9-89A6-73EC5D495B98}">
      <dsp:nvSpPr>
        <dsp:cNvPr id="0" name=""/>
        <dsp:cNvSpPr/>
      </dsp:nvSpPr>
      <dsp:spPr>
        <a:xfrm>
          <a:off x="6073346" y="3170149"/>
          <a:ext cx="1668162" cy="834081"/>
        </a:xfrm>
        <a:prstGeom prst="roundRect">
          <a:avLst>
            <a:gd name="adj" fmla="val 10000"/>
          </a:avLst>
        </a:prstGeom>
        <a:gradFill rotWithShape="0">
          <a:gsLst>
            <a:gs pos="0">
              <a:schemeClr val="accent6">
                <a:hueOff val="0"/>
                <a:satOff val="0"/>
                <a:lumOff val="0"/>
                <a:alphaOff val="0"/>
                <a:tint val="83000"/>
                <a:shade val="100000"/>
                <a:alpha val="100000"/>
                <a:hueMod val="100000"/>
                <a:satMod val="220000"/>
                <a:lumMod val="90000"/>
              </a:schemeClr>
            </a:gs>
            <a:gs pos="76000">
              <a:schemeClr val="accent6">
                <a:hueOff val="0"/>
                <a:satOff val="0"/>
                <a:lumOff val="0"/>
                <a:alphaOff val="0"/>
                <a:shade val="100000"/>
              </a:schemeClr>
            </a:gs>
            <a:gs pos="100000">
              <a:schemeClr val="accent6">
                <a:hueOff val="0"/>
                <a:satOff val="0"/>
                <a:lumOff val="0"/>
                <a:alphaOff val="0"/>
                <a:shade val="93000"/>
                <a:alpha val="100000"/>
                <a:satMod val="100000"/>
                <a:lumMod val="93000"/>
              </a:schemeClr>
            </a:gs>
          </a:gsLst>
          <a:path path="circle">
            <a:fillToRect l="15000" t="15000" r="100000" b="100000"/>
          </a:path>
        </a:gradFill>
        <a:ln>
          <a:noFill/>
        </a:ln>
        <a:effectLst>
          <a:outerShdw blurRad="50800" dist="12700" dir="528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Liquid jet</a:t>
          </a:r>
          <a:endParaRPr lang="en-GB" sz="2200" kern="1200" dirty="0"/>
        </a:p>
      </dsp:txBody>
      <dsp:txXfrm>
        <a:off x="6097775" y="3194578"/>
        <a:ext cx="1619304" cy="78522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A72A2-C7E1-4279-B571-4A0E76EBB5FB}">
      <dsp:nvSpPr>
        <dsp:cNvPr id="0" name=""/>
        <dsp:cNvSpPr/>
      </dsp:nvSpPr>
      <dsp:spPr>
        <a:xfrm>
          <a:off x="0" y="0"/>
          <a:ext cx="8856968" cy="1014289"/>
        </a:xfrm>
        <a:prstGeom prst="rect">
          <a:avLst/>
        </a:prstGeom>
        <a:solidFill>
          <a:schemeClr val="accent1">
            <a:shade val="80000"/>
            <a:hueOff val="0"/>
            <a:satOff val="0"/>
            <a:lumOff val="0"/>
            <a:alphaOff val="0"/>
          </a:schemeClr>
        </a:solidFill>
        <a:ln>
          <a:noFill/>
        </a:ln>
        <a:effectLst>
          <a:outerShdw blurRad="50800" dist="12700" dir="5280000" rotWithShape="0">
            <a:srgbClr val="000000">
              <a:alpha val="40000"/>
            </a:srgbClr>
          </a:outerShdw>
        </a:effectLst>
      </dsp:spPr>
      <dsp:style>
        <a:lnRef idx="0">
          <a:scrgbClr r="0" g="0" b="0"/>
        </a:lnRef>
        <a:fillRef idx="1">
          <a:scrgbClr r="0" g="0" b="0"/>
        </a:fillRef>
        <a:effectRef idx="1">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Types of impeller depend on</a:t>
          </a:r>
          <a:endParaRPr lang="en-GB" sz="4800" kern="1200" dirty="0"/>
        </a:p>
      </dsp:txBody>
      <dsp:txXfrm>
        <a:off x="0" y="0"/>
        <a:ext cx="8856968" cy="1014289"/>
      </dsp:txXfrm>
    </dsp:sp>
    <dsp:sp modelId="{91C8EA0C-4BA4-4079-827C-D65AE3684690}">
      <dsp:nvSpPr>
        <dsp:cNvPr id="0" name=""/>
        <dsp:cNvSpPr/>
      </dsp:nvSpPr>
      <dsp:spPr>
        <a:xfrm>
          <a:off x="0" y="1014289"/>
          <a:ext cx="4428483" cy="2130007"/>
        </a:xfrm>
        <a:prstGeom prst="rect">
          <a:avLst/>
        </a:prstGeom>
        <a:gradFill rotWithShape="0">
          <a:gsLst>
            <a:gs pos="0">
              <a:schemeClr val="lt1">
                <a:hueOff val="0"/>
                <a:satOff val="0"/>
                <a:lumOff val="0"/>
                <a:alphaOff val="0"/>
                <a:tint val="37000"/>
                <a:hueMod val="100000"/>
                <a:satMod val="200000"/>
                <a:lumMod val="88000"/>
              </a:schemeClr>
            </a:gs>
            <a:gs pos="100000">
              <a:schemeClr val="lt1">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0" tIns="171450" rIns="171450" bIns="171450" numCol="1" spcCol="1270" anchor="ctr" anchorCtr="0">
          <a:noAutofit/>
        </a:bodyPr>
        <a:lstStyle/>
        <a:p>
          <a:pPr marL="0" lvl="0" indent="0" algn="ctr" defTabSz="2000250" rtl="0">
            <a:lnSpc>
              <a:spcPct val="90000"/>
            </a:lnSpc>
            <a:spcBef>
              <a:spcPct val="0"/>
            </a:spcBef>
            <a:spcAft>
              <a:spcPct val="35000"/>
            </a:spcAft>
            <a:buNone/>
          </a:pPr>
          <a:r>
            <a:rPr lang="en-US" sz="4500" b="1" kern="1200" dirty="0">
              <a:solidFill>
                <a:srgbClr val="002060"/>
              </a:solidFill>
            </a:rPr>
            <a:t>1- Type of flow (radial, axial, tangential)</a:t>
          </a:r>
          <a:endParaRPr lang="en-GB" sz="4500" kern="1200" dirty="0"/>
        </a:p>
      </dsp:txBody>
      <dsp:txXfrm>
        <a:off x="0" y="1014289"/>
        <a:ext cx="4428483" cy="2130007"/>
      </dsp:txXfrm>
    </dsp:sp>
    <dsp:sp modelId="{C0C74F9F-3957-4D41-BD44-C58D86F2EC0B}">
      <dsp:nvSpPr>
        <dsp:cNvPr id="0" name=""/>
        <dsp:cNvSpPr/>
      </dsp:nvSpPr>
      <dsp:spPr>
        <a:xfrm>
          <a:off x="4428484" y="1014289"/>
          <a:ext cx="4428483" cy="2130007"/>
        </a:xfrm>
        <a:prstGeom prst="rect">
          <a:avLst/>
        </a:prstGeom>
        <a:gradFill rotWithShape="0">
          <a:gsLst>
            <a:gs pos="0">
              <a:schemeClr val="lt1">
                <a:hueOff val="0"/>
                <a:satOff val="0"/>
                <a:lumOff val="0"/>
                <a:alphaOff val="0"/>
                <a:tint val="37000"/>
                <a:hueMod val="100000"/>
                <a:satMod val="200000"/>
                <a:lumMod val="88000"/>
              </a:schemeClr>
            </a:gs>
            <a:gs pos="100000">
              <a:schemeClr val="lt1">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0" tIns="171450" rIns="171450" bIns="171450" numCol="1" spcCol="1270" anchor="ctr" anchorCtr="0">
          <a:noAutofit/>
        </a:bodyPr>
        <a:lstStyle/>
        <a:p>
          <a:pPr marL="0" lvl="0" indent="0" algn="ctr" defTabSz="2000250" rtl="0">
            <a:lnSpc>
              <a:spcPct val="90000"/>
            </a:lnSpc>
            <a:spcBef>
              <a:spcPct val="0"/>
            </a:spcBef>
            <a:spcAft>
              <a:spcPct val="35000"/>
            </a:spcAft>
            <a:buNone/>
          </a:pPr>
          <a:r>
            <a:rPr lang="en-US" sz="4500" b="1" kern="1200" dirty="0">
              <a:solidFill>
                <a:srgbClr val="002060"/>
              </a:solidFill>
            </a:rPr>
            <a:t>2- Shape and pitch of blades</a:t>
          </a:r>
          <a:endParaRPr lang="en-GB" sz="4500" kern="1200" dirty="0"/>
        </a:p>
      </dsp:txBody>
      <dsp:txXfrm>
        <a:off x="4428484" y="1014289"/>
        <a:ext cx="4428483" cy="2130007"/>
      </dsp:txXfrm>
    </dsp:sp>
    <dsp:sp modelId="{50773E34-4491-4DAF-B505-ABF68A3C887C}">
      <dsp:nvSpPr>
        <dsp:cNvPr id="0" name=""/>
        <dsp:cNvSpPr/>
      </dsp:nvSpPr>
      <dsp:spPr>
        <a:xfrm>
          <a:off x="0" y="3144297"/>
          <a:ext cx="8856968" cy="236667"/>
        </a:xfrm>
        <a:prstGeom prst="rect">
          <a:avLst/>
        </a:prstGeom>
        <a:solidFill>
          <a:schemeClr val="accent1">
            <a:shade val="80000"/>
            <a:hueOff val="0"/>
            <a:satOff val="0"/>
            <a:lumOff val="0"/>
            <a:alphaOff val="0"/>
          </a:schemeClr>
        </a:solidFill>
        <a:ln>
          <a:noFill/>
        </a:ln>
        <a:effectLst>
          <a:outerShdw blurRad="50800" dist="12700" dir="5280000" rotWithShape="0">
            <a:srgbClr val="000000">
              <a:alpha val="40000"/>
            </a:srgbClr>
          </a:outerShdw>
        </a:effectLst>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A95538-685D-408B-9CE6-39332D018032}" type="datetimeFigureOut">
              <a:rPr lang="en-US" smtClean="0"/>
              <a:t>6/30/2020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2CF0A4-FC0B-4703-BF71-969B9EAE9054}" type="slidenum">
              <a:rPr lang="en-US" smtClean="0"/>
              <a:t>‹#›</a:t>
            </a:fld>
            <a:endParaRPr lang="en-US"/>
          </a:p>
        </p:txBody>
      </p:sp>
    </p:spTree>
    <p:extLst>
      <p:ext uri="{BB962C8B-B14F-4D97-AF65-F5344CB8AC3E}">
        <p14:creationId xmlns:p14="http://schemas.microsoft.com/office/powerpoint/2010/main" val="3826224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2CF0A4-FC0B-4703-BF71-969B9EAE9054}" type="slidenum">
              <a:rPr lang="en-US" smtClean="0"/>
              <a:t>4</a:t>
            </a:fld>
            <a:endParaRPr lang="en-US"/>
          </a:p>
        </p:txBody>
      </p:sp>
    </p:spTree>
    <p:extLst>
      <p:ext uri="{BB962C8B-B14F-4D97-AF65-F5344CB8AC3E}">
        <p14:creationId xmlns:p14="http://schemas.microsoft.com/office/powerpoint/2010/main" val="689669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2CF0A4-FC0B-4703-BF71-969B9EAE9054}" type="slidenum">
              <a:rPr lang="en-US" smtClean="0"/>
              <a:t>18</a:t>
            </a:fld>
            <a:endParaRPr lang="en-US"/>
          </a:p>
        </p:txBody>
      </p:sp>
    </p:spTree>
    <p:extLst>
      <p:ext uri="{BB962C8B-B14F-4D97-AF65-F5344CB8AC3E}">
        <p14:creationId xmlns:p14="http://schemas.microsoft.com/office/powerpoint/2010/main" val="4045637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10/11/1441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8ABB09-4A1D-463E-8065-109CC2B7EFAA}" type="datetimeFigureOut">
              <a:rPr lang="ar-SA" smtClean="0"/>
              <a:t>10/11/1441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8ABB09-4A1D-463E-8065-109CC2B7EFAA}" type="datetimeFigureOut">
              <a:rPr lang="ar-SA" smtClean="0"/>
              <a:t>10/11/1441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8ABB09-4A1D-463E-8065-109CC2B7EFAA}" type="datetimeFigureOut">
              <a:rPr lang="ar-SA" smtClean="0"/>
              <a:t>10/11/1441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t>10/11/1441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8ABB09-4A1D-463E-8065-109CC2B7EFAA}" type="datetimeFigureOut">
              <a:rPr lang="ar-SA" smtClean="0"/>
              <a:t>10/11/1441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8ABB09-4A1D-463E-8065-109CC2B7EFAA}" type="datetimeFigureOut">
              <a:rPr lang="ar-SA" smtClean="0"/>
              <a:t>10/11/1441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t>10/11/1441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10/11/1441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t>10/11/1441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t>10/11/1441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B8ABB09-4A1D-463E-8065-109CC2B7EFAA}" type="datetimeFigureOut">
              <a:rPr lang="ar-SA" smtClean="0"/>
              <a:t>10/11/1441</a:t>
            </a:fld>
            <a:endParaRPr lang="ar-SA"/>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ar-SA"/>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0B34F065-1154-456A-91E3-76DE8E75E17B}" type="slidenum">
              <a:rPr lang="ar-SA" smtClean="0"/>
              <a:t>‹#›</a:t>
            </a:fld>
            <a:endParaRPr lang="ar-SA"/>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www.youtube.com/watch?v=EF00LgoDmD4"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youtube.com/watch?v=I6hpt0baGt4" TargetMode="External"/><Relationship Id="rId3" Type="http://schemas.openxmlformats.org/officeDocument/2006/relationships/diagramLayout" Target="../diagrams/layout8.xml"/><Relationship Id="rId7" Type="http://schemas.openxmlformats.org/officeDocument/2006/relationships/hyperlink" Target="https://www.youtube.com/watch?v=J96TEOjgscE" TargetMode="Externa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hyperlink" Target="https://www.youtube.com/watch?v=AaYFIudwiyE"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9.xml"/><Relationship Id="rId7" Type="http://schemas.openxmlformats.org/officeDocument/2006/relationships/image" Target="../media/image10.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10" Type="http://schemas.openxmlformats.org/officeDocument/2006/relationships/image" Target="../media/image13.png"/><Relationship Id="rId4" Type="http://schemas.openxmlformats.org/officeDocument/2006/relationships/diagramQuickStyle" Target="../diagrams/quickStyle9.xml"/><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youtube.com/watch?v=2ANgoO50_nY"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www.youtube.com/watch?v=tHX1e-FoUhA"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s://www.youtube.com/watch?v=PwyHWpIS1F8" TargetMode="Externa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hyperlink" Target="https://www.youtube.com/watch?v=DSYE9jqQScM" TargetMode="Externa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hyperlink" Target="https://www.youtube.com/watch?v=DHG3f8bWJVw" TargetMode="Externa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8" Type="http://schemas.openxmlformats.org/officeDocument/2006/relationships/hyperlink" Target="https://www.youtube.com/watch?v=EDehKF5sH9Y" TargetMode="External"/><Relationship Id="rId3" Type="http://schemas.openxmlformats.org/officeDocument/2006/relationships/diagramLayout" Target="../diagrams/layout6.xml"/><Relationship Id="rId7" Type="http://schemas.openxmlformats.org/officeDocument/2006/relationships/hyperlink" Target="https://www.youtube.com/watch?v=tgODpDhrE6k" TargetMode="Externa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837456"/>
            <a:ext cx="7543800" cy="3887688"/>
          </a:xfrm>
        </p:spPr>
        <p:txBody>
          <a:bodyPr/>
          <a:lstStyle/>
          <a:p>
            <a:pPr algn="ctr"/>
            <a:r>
              <a:rPr lang="en-US" dirty="0"/>
              <a:t>Mixing</a:t>
            </a:r>
            <a:br>
              <a:rPr lang="en-US" dirty="0"/>
            </a:br>
            <a:r>
              <a:rPr lang="en-US" dirty="0"/>
              <a:t> </a:t>
            </a:r>
            <a:br>
              <a:rPr lang="en-US" dirty="0"/>
            </a:br>
            <a:r>
              <a:rPr lang="en-US" dirty="0"/>
              <a:t>Part 2</a:t>
            </a:r>
            <a:endParaRPr lang="en-GB" dirty="0"/>
          </a:p>
        </p:txBody>
      </p:sp>
      <p:sp>
        <p:nvSpPr>
          <p:cNvPr id="3" name="Subtitle 2"/>
          <p:cNvSpPr>
            <a:spLocks noGrp="1"/>
          </p:cNvSpPr>
          <p:nvPr>
            <p:ph type="subTitle" idx="1"/>
          </p:nvPr>
        </p:nvSpPr>
        <p:spPr>
          <a:xfrm>
            <a:off x="3059832" y="5012432"/>
            <a:ext cx="3192016" cy="648816"/>
          </a:xfrm>
        </p:spPr>
        <p:txBody>
          <a:bodyPr/>
          <a:lstStyle/>
          <a:p>
            <a:pPr algn="ctr"/>
            <a:r>
              <a:rPr lang="en-US" b="1" dirty="0"/>
              <a:t>Lab -8-</a:t>
            </a:r>
            <a:endParaRPr lang="en-GB" b="1" dirty="0"/>
          </a:p>
        </p:txBody>
      </p:sp>
    </p:spTree>
    <p:extLst>
      <p:ext uri="{BB962C8B-B14F-4D97-AF65-F5344CB8AC3E}">
        <p14:creationId xmlns:p14="http://schemas.microsoft.com/office/powerpoint/2010/main" val="2709100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6781800" cy="719000"/>
          </a:xfrm>
        </p:spPr>
        <p:txBody>
          <a:bodyPr>
            <a:normAutofit fontScale="90000"/>
          </a:bodyPr>
          <a:lstStyle/>
          <a:p>
            <a:r>
              <a:rPr lang="en-US" dirty="0">
                <a:solidFill>
                  <a:schemeClr val="tx1"/>
                </a:solidFill>
              </a:rPr>
              <a:t>Equipments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00154182"/>
              </p:ext>
            </p:extLst>
          </p:nvPr>
        </p:nvGraphicFramePr>
        <p:xfrm>
          <a:off x="0" y="1195672"/>
          <a:ext cx="9144000" cy="4798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2691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64E19AE-2662-49F7-8485-DBBE4C4245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237312"/>
          </a:xfrm>
        </p:spPr>
      </p:pic>
      <p:sp>
        <p:nvSpPr>
          <p:cNvPr id="6" name="Rectangle 5">
            <a:extLst>
              <a:ext uri="{FF2B5EF4-FFF2-40B4-BE49-F238E27FC236}">
                <a16:creationId xmlns:a16="http://schemas.microsoft.com/office/drawing/2014/main" id="{B0A46ECE-FA67-4C0A-AA6E-010FB0E4AA03}"/>
              </a:ext>
            </a:extLst>
          </p:cNvPr>
          <p:cNvSpPr/>
          <p:nvPr/>
        </p:nvSpPr>
        <p:spPr>
          <a:xfrm>
            <a:off x="1151620" y="6290156"/>
            <a:ext cx="6840760" cy="523220"/>
          </a:xfrm>
          <a:prstGeom prst="rect">
            <a:avLst/>
          </a:prstGeom>
        </p:spPr>
        <p:txBody>
          <a:bodyPr wrap="square">
            <a:spAutoFit/>
          </a:bodyPr>
          <a:lstStyle/>
          <a:p>
            <a:pPr algn="ctr"/>
            <a:r>
              <a:rPr lang="en-US" sz="2800" dirty="0">
                <a:solidFill>
                  <a:srgbClr val="111111"/>
                </a:solidFill>
                <a:latin typeface="Aharoni" panose="02010803020104030203" pitchFamily="2" charset="-79"/>
                <a:cs typeface="Aharoni" panose="02010803020104030203" pitchFamily="2" charset="-79"/>
              </a:rPr>
              <a:t>Modern impellers for mixing</a:t>
            </a:r>
            <a:endParaRPr lang="en-US" sz="2800" b="0" i="0" dirty="0">
              <a:solidFill>
                <a:srgbClr val="111111"/>
              </a:solidFill>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223118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BBB4277-0A26-47E8-96F1-4D6B2C1A55C3}"/>
              </a:ext>
            </a:extLst>
          </p:cNvPr>
          <p:cNvPicPr>
            <a:picLocks noGrp="1" noChangeAspect="1"/>
          </p:cNvPicPr>
          <p:nvPr>
            <p:ph idx="1"/>
          </p:nvPr>
        </p:nvPicPr>
        <p:blipFill>
          <a:blip r:embed="rId2"/>
          <a:stretch>
            <a:fillRect/>
          </a:stretch>
        </p:blipFill>
        <p:spPr>
          <a:xfrm>
            <a:off x="255805" y="620688"/>
            <a:ext cx="4320480" cy="4608512"/>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3A5A0DC8-85B5-441D-9754-EB2C327C1D08}"/>
              </a:ext>
            </a:extLst>
          </p:cNvPr>
          <p:cNvPicPr>
            <a:picLocks noChangeAspect="1"/>
          </p:cNvPicPr>
          <p:nvPr/>
        </p:nvPicPr>
        <p:blipFill>
          <a:blip r:embed="rId3"/>
          <a:stretch>
            <a:fillRect/>
          </a:stretch>
        </p:blipFill>
        <p:spPr>
          <a:xfrm>
            <a:off x="4823520" y="620688"/>
            <a:ext cx="4064675" cy="4608512"/>
          </a:xfrm>
          <a:prstGeom prst="rect">
            <a:avLst/>
          </a:prstGeom>
          <a:ln>
            <a:noFill/>
          </a:ln>
          <a:effectLst>
            <a:outerShdw blurRad="190500" algn="tl" rotWithShape="0">
              <a:srgbClr val="000000">
                <a:alpha val="70000"/>
              </a:srgbClr>
            </a:outerShdw>
          </a:effectLst>
        </p:spPr>
      </p:pic>
      <p:sp>
        <p:nvSpPr>
          <p:cNvPr id="7" name="Rectangle 6">
            <a:extLst>
              <a:ext uri="{FF2B5EF4-FFF2-40B4-BE49-F238E27FC236}">
                <a16:creationId xmlns:a16="http://schemas.microsoft.com/office/drawing/2014/main" id="{872D3787-E279-4E5C-9626-764B8A1DE6AD}"/>
              </a:ext>
            </a:extLst>
          </p:cNvPr>
          <p:cNvSpPr/>
          <p:nvPr/>
        </p:nvSpPr>
        <p:spPr>
          <a:xfrm>
            <a:off x="250723" y="5425480"/>
            <a:ext cx="4321277" cy="523220"/>
          </a:xfrm>
          <a:prstGeom prst="rect">
            <a:avLst/>
          </a:prstGeom>
        </p:spPr>
        <p:txBody>
          <a:bodyPr wrap="square">
            <a:spAutoFit/>
          </a:bodyPr>
          <a:lstStyle/>
          <a:p>
            <a:pPr algn="ctr"/>
            <a:r>
              <a:rPr lang="en-US" sz="2800" dirty="0">
                <a:solidFill>
                  <a:srgbClr val="111111"/>
                </a:solidFill>
                <a:latin typeface="Aharoni" panose="02010803020104030203" pitchFamily="2" charset="-79"/>
                <a:cs typeface="Aharoni" panose="02010803020104030203" pitchFamily="2" charset="-79"/>
              </a:rPr>
              <a:t>Air stream mixer</a:t>
            </a:r>
            <a:endParaRPr lang="en-US" sz="2800" b="0" i="0" dirty="0">
              <a:solidFill>
                <a:srgbClr val="111111"/>
              </a:solidFill>
              <a:effectLst/>
              <a:latin typeface="Aharoni" panose="02010803020104030203" pitchFamily="2" charset="-79"/>
              <a:cs typeface="Aharoni" panose="02010803020104030203" pitchFamily="2" charset="-79"/>
            </a:endParaRPr>
          </a:p>
        </p:txBody>
      </p:sp>
      <p:sp>
        <p:nvSpPr>
          <p:cNvPr id="8" name="Rectangle 7">
            <a:extLst>
              <a:ext uri="{FF2B5EF4-FFF2-40B4-BE49-F238E27FC236}">
                <a16:creationId xmlns:a16="http://schemas.microsoft.com/office/drawing/2014/main" id="{05E8437F-8D38-4C5E-B45F-E5D0416BC5DE}"/>
              </a:ext>
            </a:extLst>
          </p:cNvPr>
          <p:cNvSpPr/>
          <p:nvPr/>
        </p:nvSpPr>
        <p:spPr>
          <a:xfrm>
            <a:off x="4823519" y="5525534"/>
            <a:ext cx="4064675" cy="523220"/>
          </a:xfrm>
          <a:prstGeom prst="rect">
            <a:avLst/>
          </a:prstGeom>
        </p:spPr>
        <p:txBody>
          <a:bodyPr wrap="square">
            <a:spAutoFit/>
          </a:bodyPr>
          <a:lstStyle/>
          <a:p>
            <a:pPr algn="ctr"/>
            <a:r>
              <a:rPr lang="en-US" sz="2800" dirty="0">
                <a:solidFill>
                  <a:srgbClr val="111111"/>
                </a:solidFill>
                <a:latin typeface="Aharoni" panose="02010803020104030203" pitchFamily="2" charset="-79"/>
                <a:cs typeface="Aharoni" panose="02010803020104030203" pitchFamily="2" charset="-79"/>
              </a:rPr>
              <a:t>Fluid jet mixer</a:t>
            </a:r>
            <a:endParaRPr lang="en-US" sz="2800" b="0" i="0" dirty="0">
              <a:solidFill>
                <a:srgbClr val="111111"/>
              </a:solidFill>
              <a:effectLst/>
              <a:latin typeface="Aharoni" panose="02010803020104030203" pitchFamily="2" charset="-79"/>
              <a:cs typeface="Aharoni" panose="02010803020104030203" pitchFamily="2" charset="-79"/>
            </a:endParaRPr>
          </a:p>
        </p:txBody>
      </p:sp>
      <p:sp>
        <p:nvSpPr>
          <p:cNvPr id="9" name="Rectangle 8">
            <a:extLst>
              <a:ext uri="{FF2B5EF4-FFF2-40B4-BE49-F238E27FC236}">
                <a16:creationId xmlns:a16="http://schemas.microsoft.com/office/drawing/2014/main" id="{3C6620B8-77F8-4C31-95F9-04766CAD4376}"/>
              </a:ext>
            </a:extLst>
          </p:cNvPr>
          <p:cNvSpPr/>
          <p:nvPr/>
        </p:nvSpPr>
        <p:spPr>
          <a:xfrm>
            <a:off x="1043608" y="6345088"/>
            <a:ext cx="7056784" cy="400110"/>
          </a:xfrm>
          <a:prstGeom prst="rect">
            <a:avLst/>
          </a:prstGeom>
        </p:spPr>
        <p:txBody>
          <a:bodyPr wrap="square">
            <a:spAutoFit/>
          </a:bodyPr>
          <a:lstStyle/>
          <a:p>
            <a:pPr algn="ctr"/>
            <a:r>
              <a:rPr lang="en-US" sz="2000" dirty="0">
                <a:latin typeface="Aharoni" panose="02010803020104030203" pitchFamily="2" charset="-79"/>
                <a:cs typeface="Aharoni" panose="02010803020104030203" pitchFamily="2" charset="-79"/>
                <a:hlinkClick r:id="rId4">
                  <a:extLst>
                    <a:ext uri="{A12FA001-AC4F-418D-AE19-62706E023703}">
                      <ahyp:hlinkClr xmlns:ahyp="http://schemas.microsoft.com/office/drawing/2018/hyperlinkcolor" val="tx"/>
                    </a:ext>
                  </a:extLst>
                </a:hlinkClick>
              </a:rPr>
              <a:t>https://www.youtube.com/watch?v=EF00LgoDmD4</a:t>
            </a:r>
            <a:endParaRPr lang="en-US" sz="2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77545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72" y="437475"/>
            <a:ext cx="8676456" cy="664096"/>
          </a:xfrm>
        </p:spPr>
        <p:txBody>
          <a:bodyPr>
            <a:noAutofit/>
          </a:bodyPr>
          <a:lstStyle/>
          <a:p>
            <a:r>
              <a:rPr lang="en-US" sz="4000" dirty="0">
                <a:latin typeface="Arial Black" pitchFamily="34" charset="0"/>
              </a:rPr>
              <a:t>A. Batch Mixing</a:t>
            </a:r>
            <a:endParaRPr lang="en-GB"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48484965"/>
              </p:ext>
            </p:extLst>
          </p:nvPr>
        </p:nvGraphicFramePr>
        <p:xfrm>
          <a:off x="0" y="1052736"/>
          <a:ext cx="9144000" cy="4171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5704CFB4-9571-4E2B-AA70-1ECD5294E21A}"/>
              </a:ext>
            </a:extLst>
          </p:cNvPr>
          <p:cNvSpPr/>
          <p:nvPr/>
        </p:nvSpPr>
        <p:spPr>
          <a:xfrm>
            <a:off x="899591" y="5399451"/>
            <a:ext cx="7056784" cy="400110"/>
          </a:xfrm>
          <a:prstGeom prst="rect">
            <a:avLst/>
          </a:prstGeom>
        </p:spPr>
        <p:txBody>
          <a:bodyPr wrap="square">
            <a:spAutoFit/>
          </a:bodyPr>
          <a:lstStyle/>
          <a:p>
            <a:pPr algn="ctr"/>
            <a:r>
              <a:rPr lang="en-US" sz="2000" dirty="0">
                <a:latin typeface="Aharoni" panose="02010803020104030203" pitchFamily="2" charset="-79"/>
                <a:cs typeface="Aharoni" panose="02010803020104030203" pitchFamily="2" charset="-79"/>
                <a:hlinkClick r:id="rId7">
                  <a:extLst>
                    <a:ext uri="{A12FA001-AC4F-418D-AE19-62706E023703}">
                      <ahyp:hlinkClr xmlns:ahyp="http://schemas.microsoft.com/office/drawing/2018/hyperlinkcolor" val="tx"/>
                    </a:ext>
                  </a:extLst>
                </a:hlinkClick>
              </a:rPr>
              <a:t>https://www.youtube.com/watch?v=J96TEOjgscE</a:t>
            </a:r>
            <a:endParaRPr lang="en-US" sz="2000" dirty="0">
              <a:latin typeface="Aharoni" panose="02010803020104030203" pitchFamily="2" charset="-79"/>
              <a:cs typeface="Aharoni" panose="02010803020104030203" pitchFamily="2" charset="-79"/>
            </a:endParaRPr>
          </a:p>
        </p:txBody>
      </p:sp>
      <p:sp>
        <p:nvSpPr>
          <p:cNvPr id="5" name="Rectangle 4">
            <a:extLst>
              <a:ext uri="{FF2B5EF4-FFF2-40B4-BE49-F238E27FC236}">
                <a16:creationId xmlns:a16="http://schemas.microsoft.com/office/drawing/2014/main" id="{8EA12F58-EE08-49DC-9B67-8BD6F9E4E51A}"/>
              </a:ext>
            </a:extLst>
          </p:cNvPr>
          <p:cNvSpPr/>
          <p:nvPr/>
        </p:nvSpPr>
        <p:spPr>
          <a:xfrm>
            <a:off x="1027126" y="5805264"/>
            <a:ext cx="6840759" cy="400110"/>
          </a:xfrm>
          <a:prstGeom prst="rect">
            <a:avLst/>
          </a:prstGeom>
        </p:spPr>
        <p:txBody>
          <a:bodyPr wrap="square">
            <a:spAutoFit/>
          </a:bodyPr>
          <a:lstStyle/>
          <a:p>
            <a:pPr algn="ctr"/>
            <a:r>
              <a:rPr lang="en-US" sz="2000" dirty="0">
                <a:latin typeface="Aharoni" panose="02010803020104030203" pitchFamily="2" charset="-79"/>
                <a:cs typeface="Aharoni" panose="02010803020104030203" pitchFamily="2" charset="-79"/>
                <a:hlinkClick r:id="rId8">
                  <a:extLst>
                    <a:ext uri="{A12FA001-AC4F-418D-AE19-62706E023703}">
                      <ahyp:hlinkClr xmlns:ahyp="http://schemas.microsoft.com/office/drawing/2018/hyperlinkcolor" val="tx"/>
                    </a:ext>
                  </a:extLst>
                </a:hlinkClick>
              </a:rPr>
              <a:t>https://www.youtube.com/watch?v=I6hpt0baGt4</a:t>
            </a:r>
            <a:endParaRPr lang="en-US" sz="2000" dirty="0">
              <a:latin typeface="Aharoni" panose="02010803020104030203" pitchFamily="2" charset="-79"/>
              <a:cs typeface="Aharoni" panose="02010803020104030203" pitchFamily="2" charset="-79"/>
            </a:endParaRPr>
          </a:p>
        </p:txBody>
      </p:sp>
      <p:sp>
        <p:nvSpPr>
          <p:cNvPr id="6" name="Rectangle 5">
            <a:extLst>
              <a:ext uri="{FF2B5EF4-FFF2-40B4-BE49-F238E27FC236}">
                <a16:creationId xmlns:a16="http://schemas.microsoft.com/office/drawing/2014/main" id="{5F020661-CEDB-41D2-AB60-4E4422A93A51}"/>
              </a:ext>
            </a:extLst>
          </p:cNvPr>
          <p:cNvSpPr/>
          <p:nvPr/>
        </p:nvSpPr>
        <p:spPr>
          <a:xfrm>
            <a:off x="1304763" y="6279218"/>
            <a:ext cx="6246440" cy="400110"/>
          </a:xfrm>
          <a:prstGeom prst="rect">
            <a:avLst/>
          </a:prstGeom>
        </p:spPr>
        <p:txBody>
          <a:bodyPr wrap="square">
            <a:spAutoFit/>
          </a:bodyPr>
          <a:lstStyle/>
          <a:p>
            <a:r>
              <a:rPr lang="en-US" sz="2000" dirty="0">
                <a:latin typeface="Aharoni" panose="02010803020104030203" pitchFamily="2" charset="-79"/>
                <a:cs typeface="Aharoni" panose="02010803020104030203" pitchFamily="2" charset="-79"/>
                <a:hlinkClick r:id="rId9">
                  <a:extLst>
                    <a:ext uri="{A12FA001-AC4F-418D-AE19-62706E023703}">
                      <ahyp:hlinkClr xmlns:ahyp="http://schemas.microsoft.com/office/drawing/2018/hyperlinkcolor" val="tx"/>
                    </a:ext>
                  </a:extLst>
                </a:hlinkClick>
              </a:rPr>
              <a:t>https://www.youtube.com/watch?v=AaYFIudwiyE</a:t>
            </a:r>
            <a:endParaRPr lang="en-US" sz="2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225629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25290"/>
            <a:ext cx="7416824" cy="644636"/>
          </a:xfrm>
        </p:spPr>
        <p:txBody>
          <a:bodyPr>
            <a:normAutofit fontScale="90000"/>
          </a:bodyPr>
          <a:lstStyle/>
          <a:p>
            <a:pPr algn="ctr"/>
            <a:r>
              <a:rPr lang="en-US" dirty="0"/>
              <a:t>Impeller types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72707997"/>
              </p:ext>
            </p:extLst>
          </p:nvPr>
        </p:nvGraphicFramePr>
        <p:xfrm>
          <a:off x="112153" y="1069926"/>
          <a:ext cx="8856968" cy="3380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id="{3CA2006C-B769-412C-94C3-C36906E1B80B}"/>
              </a:ext>
            </a:extLst>
          </p:cNvPr>
          <p:cNvPicPr>
            <a:picLocks noChangeAspect="1"/>
          </p:cNvPicPr>
          <p:nvPr/>
        </p:nvPicPr>
        <p:blipFill>
          <a:blip r:embed="rId7"/>
          <a:stretch>
            <a:fillRect/>
          </a:stretch>
        </p:blipFill>
        <p:spPr>
          <a:xfrm>
            <a:off x="4578425" y="4450492"/>
            <a:ext cx="2225825" cy="2376264"/>
          </a:xfrm>
          <a:prstGeom prst="rect">
            <a:avLst/>
          </a:prstGeom>
        </p:spPr>
      </p:pic>
      <p:pic>
        <p:nvPicPr>
          <p:cNvPr id="10" name="Picture 9">
            <a:extLst>
              <a:ext uri="{FF2B5EF4-FFF2-40B4-BE49-F238E27FC236}">
                <a16:creationId xmlns:a16="http://schemas.microsoft.com/office/drawing/2014/main" id="{CA61ED76-BA20-4D3D-9A9E-39279C132E84}"/>
              </a:ext>
            </a:extLst>
          </p:cNvPr>
          <p:cNvPicPr>
            <a:picLocks noChangeAspect="1"/>
          </p:cNvPicPr>
          <p:nvPr/>
        </p:nvPicPr>
        <p:blipFill>
          <a:blip r:embed="rId8"/>
          <a:stretch>
            <a:fillRect/>
          </a:stretch>
        </p:blipFill>
        <p:spPr>
          <a:xfrm>
            <a:off x="112153" y="4450891"/>
            <a:ext cx="2227599" cy="2376264"/>
          </a:xfrm>
          <a:prstGeom prst="rect">
            <a:avLst/>
          </a:prstGeom>
        </p:spPr>
      </p:pic>
      <p:pic>
        <p:nvPicPr>
          <p:cNvPr id="11" name="Picture 10">
            <a:extLst>
              <a:ext uri="{FF2B5EF4-FFF2-40B4-BE49-F238E27FC236}">
                <a16:creationId xmlns:a16="http://schemas.microsoft.com/office/drawing/2014/main" id="{5A98AE5F-7282-49A1-B9E7-FAEDA3AEC882}"/>
              </a:ext>
            </a:extLst>
          </p:cNvPr>
          <p:cNvPicPr>
            <a:picLocks noChangeAspect="1"/>
          </p:cNvPicPr>
          <p:nvPr/>
        </p:nvPicPr>
        <p:blipFill rotWithShape="1">
          <a:blip r:embed="rId9"/>
          <a:srcRect l="67347" t="17" r="68" b="12684"/>
          <a:stretch/>
        </p:blipFill>
        <p:spPr>
          <a:xfrm>
            <a:off x="2339752" y="4450891"/>
            <a:ext cx="2227599" cy="2375865"/>
          </a:xfrm>
          <a:prstGeom prst="rect">
            <a:avLst/>
          </a:prstGeom>
          <a:ln>
            <a:noFill/>
          </a:ln>
          <a:effectLst>
            <a:outerShdw blurRad="190500" algn="tl" rotWithShape="0">
              <a:srgbClr val="000000">
                <a:alpha val="70000"/>
              </a:srgbClr>
            </a:outerShdw>
          </a:effectLst>
        </p:spPr>
      </p:pic>
      <p:pic>
        <p:nvPicPr>
          <p:cNvPr id="12" name="Picture 11">
            <a:extLst>
              <a:ext uri="{FF2B5EF4-FFF2-40B4-BE49-F238E27FC236}">
                <a16:creationId xmlns:a16="http://schemas.microsoft.com/office/drawing/2014/main" id="{19C9EC09-A0DF-425E-BCD0-2728979B287F}"/>
              </a:ext>
            </a:extLst>
          </p:cNvPr>
          <p:cNvPicPr>
            <a:picLocks noChangeAspect="1"/>
          </p:cNvPicPr>
          <p:nvPr/>
        </p:nvPicPr>
        <p:blipFill>
          <a:blip r:embed="rId10"/>
          <a:stretch>
            <a:fillRect/>
          </a:stretch>
        </p:blipFill>
        <p:spPr>
          <a:xfrm>
            <a:off x="6825996" y="4450492"/>
            <a:ext cx="2143125" cy="2407508"/>
          </a:xfrm>
          <a:prstGeom prst="rect">
            <a:avLst/>
          </a:prstGeom>
          <a:ln>
            <a:noFill/>
          </a:ln>
          <a:effectLst>
            <a:outerShdw blurRad="190500" algn="tl" rotWithShape="0">
              <a:srgbClr val="000000">
                <a:alpha val="70000"/>
              </a:srgbClr>
            </a:outerShdw>
          </a:effectLst>
        </p:spPr>
      </p:pic>
      <p:sp>
        <p:nvSpPr>
          <p:cNvPr id="13" name="TextBox 12">
            <a:extLst>
              <a:ext uri="{FF2B5EF4-FFF2-40B4-BE49-F238E27FC236}">
                <a16:creationId xmlns:a16="http://schemas.microsoft.com/office/drawing/2014/main" id="{BF821911-874D-47BA-98E9-F2AC61549DBA}"/>
              </a:ext>
            </a:extLst>
          </p:cNvPr>
          <p:cNvSpPr txBox="1"/>
          <p:nvPr/>
        </p:nvSpPr>
        <p:spPr>
          <a:xfrm>
            <a:off x="2556959" y="4450492"/>
            <a:ext cx="1804258" cy="261610"/>
          </a:xfrm>
          <a:prstGeom prst="rect">
            <a:avLst/>
          </a:prstGeom>
          <a:noFill/>
        </p:spPr>
        <p:txBody>
          <a:bodyPr wrap="square" rtlCol="0">
            <a:spAutoFit/>
          </a:bodyPr>
          <a:lstStyle/>
          <a:p>
            <a:pPr algn="just" rtl="0"/>
            <a:r>
              <a:rPr lang="en-US" sz="1100" b="1" dirty="0">
                <a:latin typeface="Arial Black" panose="020B0A04020102020204" pitchFamily="34" charset="0"/>
                <a:cs typeface="Aharoni" panose="02010803020104030203" pitchFamily="2" charset="-79"/>
              </a:rPr>
              <a:t>Tangential Impellers</a:t>
            </a:r>
          </a:p>
        </p:txBody>
      </p:sp>
    </p:spTree>
    <p:extLst>
      <p:ext uri="{BB962C8B-B14F-4D97-AF65-F5344CB8AC3E}">
        <p14:creationId xmlns:p14="http://schemas.microsoft.com/office/powerpoint/2010/main" val="3085025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504056"/>
            <a:ext cx="6781800" cy="943000"/>
          </a:xfrm>
        </p:spPr>
        <p:txBody>
          <a:bodyPr/>
          <a:lstStyle/>
          <a:p>
            <a:r>
              <a:rPr lang="en-US" dirty="0"/>
              <a:t>Impeller types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8422334"/>
              </p:ext>
            </p:extLst>
          </p:nvPr>
        </p:nvGraphicFramePr>
        <p:xfrm>
          <a:off x="0" y="1647415"/>
          <a:ext cx="9144000" cy="52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7578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9144000" cy="808112"/>
          </a:xfrm>
        </p:spPr>
        <p:txBody>
          <a:bodyPr>
            <a:normAutofit fontScale="90000"/>
          </a:bodyPr>
          <a:lstStyle/>
          <a:p>
            <a:pPr algn="ctr"/>
            <a:r>
              <a:rPr lang="en-US" dirty="0"/>
              <a:t>Factors affecting mixer selection</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1742473"/>
              </p:ext>
            </p:extLst>
          </p:nvPr>
        </p:nvGraphicFramePr>
        <p:xfrm>
          <a:off x="36512" y="1382382"/>
          <a:ext cx="9093557" cy="5157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9090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548680"/>
            <a:ext cx="7543800" cy="798984"/>
          </a:xfrm>
        </p:spPr>
        <p:txBody>
          <a:bodyPr>
            <a:normAutofit fontScale="90000"/>
          </a:bodyPr>
          <a:lstStyle/>
          <a:p>
            <a:r>
              <a:rPr lang="en-US" dirty="0"/>
              <a:t>Mixers in </a:t>
            </a:r>
            <a:r>
              <a:rPr lang="en-US" dirty="0" err="1"/>
              <a:t>polyphase</a:t>
            </a:r>
            <a:r>
              <a:rPr lang="en-US" dirty="0"/>
              <a:t> systems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47691248"/>
              </p:ext>
            </p:extLst>
          </p:nvPr>
        </p:nvGraphicFramePr>
        <p:xfrm>
          <a:off x="34699" y="1484784"/>
          <a:ext cx="9144000" cy="522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8790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8F7315-2E89-4180-A264-4D6E7DE808CE}"/>
              </a:ext>
            </a:extLst>
          </p:cNvPr>
          <p:cNvSpPr>
            <a:spLocks noGrp="1"/>
          </p:cNvSpPr>
          <p:nvPr>
            <p:ph idx="1"/>
          </p:nvPr>
        </p:nvSpPr>
        <p:spPr>
          <a:xfrm>
            <a:off x="800100" y="509228"/>
            <a:ext cx="7543800" cy="5584068"/>
          </a:xfrm>
        </p:spPr>
        <p:txBody>
          <a:bodyPr>
            <a:normAutofit fontScale="92500" lnSpcReduction="10000"/>
          </a:bodyPr>
          <a:lstStyle/>
          <a:p>
            <a:pPr marL="0" indent="0">
              <a:buNone/>
            </a:pPr>
            <a:r>
              <a:rPr lang="en-US" dirty="0">
                <a:solidFill>
                  <a:schemeClr val="accent1"/>
                </a:solidFill>
                <a:latin typeface="Arial Black" panose="020B0A04020102020204" pitchFamily="34" charset="0"/>
              </a:rPr>
              <a:t>Experiment 1:</a:t>
            </a:r>
            <a:r>
              <a:rPr lang="en-US" dirty="0"/>
              <a:t> </a:t>
            </a:r>
            <a:r>
              <a:rPr lang="en-US" dirty="0">
                <a:solidFill>
                  <a:srgbClr val="0070C0"/>
                </a:solidFill>
                <a:latin typeface="Aharoni" panose="02010803020104030203" pitchFamily="2" charset="-79"/>
                <a:cs typeface="Aharoni" panose="02010803020104030203" pitchFamily="2" charset="-79"/>
              </a:rPr>
              <a:t>Liquid-Liquid mixing:</a:t>
            </a:r>
          </a:p>
          <a:p>
            <a:endParaRPr lang="en-US" dirty="0"/>
          </a:p>
          <a:p>
            <a:pPr marL="0" indent="0">
              <a:buNone/>
            </a:pPr>
            <a:r>
              <a:rPr lang="en-US" dirty="0">
                <a:solidFill>
                  <a:schemeClr val="tx1"/>
                </a:solidFill>
                <a:latin typeface="Britannic Bold" panose="020B0903060703020204" pitchFamily="34" charset="0"/>
              </a:rPr>
              <a:t>O/W emulsion</a:t>
            </a:r>
          </a:p>
          <a:p>
            <a:pPr marL="0" indent="0">
              <a:buNone/>
            </a:pPr>
            <a:r>
              <a:rPr lang="en-US" dirty="0">
                <a:solidFill>
                  <a:schemeClr val="tx1"/>
                </a:solidFill>
                <a:latin typeface="Britannic Bold" panose="020B0903060703020204" pitchFamily="34" charset="0"/>
              </a:rPr>
              <a:t>Castor oil 35%</a:t>
            </a:r>
          </a:p>
          <a:p>
            <a:pPr marL="0" indent="0">
              <a:buNone/>
            </a:pPr>
            <a:r>
              <a:rPr lang="en-US" dirty="0">
                <a:solidFill>
                  <a:schemeClr val="tx1"/>
                </a:solidFill>
                <a:latin typeface="Britannic Bold" panose="020B0903060703020204" pitchFamily="34" charset="0"/>
              </a:rPr>
              <a:t>Tween 80 8.75%</a:t>
            </a:r>
          </a:p>
          <a:p>
            <a:pPr marL="0" indent="0">
              <a:buNone/>
            </a:pPr>
            <a:r>
              <a:rPr lang="en-US" dirty="0">
                <a:solidFill>
                  <a:schemeClr val="tx1"/>
                </a:solidFill>
                <a:latin typeface="Britannic Bold" panose="020B0903060703020204" pitchFamily="34" charset="0"/>
              </a:rPr>
              <a:t>D.W.    up to 100 ml</a:t>
            </a:r>
          </a:p>
          <a:p>
            <a:endParaRPr lang="en-US" dirty="0"/>
          </a:p>
          <a:p>
            <a:pPr marL="0" indent="0">
              <a:buNone/>
            </a:pPr>
            <a:r>
              <a:rPr lang="en-US" dirty="0">
                <a:latin typeface="Berlin Sans FB Demi" panose="020E0802020502020306" pitchFamily="34" charset="0"/>
              </a:rPr>
              <a:t>Note:</a:t>
            </a:r>
            <a:r>
              <a:rPr lang="en-US" dirty="0"/>
              <a:t> </a:t>
            </a:r>
            <a:r>
              <a:rPr lang="en-US" dirty="0">
                <a:solidFill>
                  <a:srgbClr val="FF0000"/>
                </a:solidFill>
              </a:rPr>
              <a:t>ingredients mix in a ratio of 4:2:1 (</a:t>
            </a:r>
            <a:r>
              <a:rPr lang="en-US" dirty="0" err="1">
                <a:solidFill>
                  <a:srgbClr val="FF0000"/>
                </a:solidFill>
              </a:rPr>
              <a:t>oil:water:E.A</a:t>
            </a:r>
            <a:r>
              <a:rPr lang="en-US" dirty="0">
                <a:solidFill>
                  <a:srgbClr val="FF0000"/>
                </a:solidFill>
              </a:rPr>
              <a:t>.)</a:t>
            </a:r>
          </a:p>
          <a:p>
            <a:endParaRPr lang="en-US" dirty="0"/>
          </a:p>
          <a:p>
            <a:pPr marL="0" indent="0">
              <a:buNone/>
            </a:pPr>
            <a:r>
              <a:rPr lang="en-US" dirty="0">
                <a:solidFill>
                  <a:srgbClr val="00B050"/>
                </a:solidFill>
                <a:latin typeface="Gill Sans Ultra Bold Condensed" panose="020B0A06020104020203" pitchFamily="34" charset="0"/>
              </a:rPr>
              <a:t>Procedure:</a:t>
            </a:r>
          </a:p>
          <a:p>
            <a:pPr marL="457200" indent="-457200" algn="just">
              <a:buFont typeface="+mj-lt"/>
              <a:buAutoNum type="arabicPeriod"/>
            </a:pPr>
            <a:r>
              <a:rPr lang="en-US" dirty="0">
                <a:solidFill>
                  <a:schemeClr val="tx1"/>
                </a:solidFill>
              </a:rPr>
              <a:t>Mix castor oil (35 ml) with Tween (8.75 ml) in a mixer for 1 min.</a:t>
            </a:r>
          </a:p>
          <a:p>
            <a:pPr marL="457200" indent="-457200" algn="just">
              <a:buFont typeface="+mj-lt"/>
              <a:buAutoNum type="arabicPeriod"/>
            </a:pPr>
            <a:r>
              <a:rPr lang="en-US" dirty="0">
                <a:solidFill>
                  <a:schemeClr val="tx1"/>
                </a:solidFill>
              </a:rPr>
              <a:t>Add D.W. (17.5 ml) and mix in a mixer for 2 min.</a:t>
            </a:r>
          </a:p>
          <a:p>
            <a:pPr marL="457200" indent="-457200" algn="just">
              <a:buFont typeface="+mj-lt"/>
              <a:buAutoNum type="arabicPeriod"/>
            </a:pPr>
            <a:r>
              <a:rPr lang="en-US" dirty="0">
                <a:solidFill>
                  <a:schemeClr val="tx1"/>
                </a:solidFill>
              </a:rPr>
              <a:t>Transfer to</a:t>
            </a:r>
            <a:r>
              <a:rPr lang="en-US" dirty="0">
                <a:solidFill>
                  <a:prstClr val="black"/>
                </a:solidFill>
              </a:rPr>
              <a:t> a graduated cylinder</a:t>
            </a:r>
            <a:r>
              <a:rPr lang="en-US" dirty="0">
                <a:solidFill>
                  <a:schemeClr val="tx1"/>
                </a:solidFill>
              </a:rPr>
              <a:t> and wash mixer with D.W. then complete to 100 ml in a graduated cylinder.</a:t>
            </a:r>
          </a:p>
        </p:txBody>
      </p:sp>
    </p:spTree>
    <p:extLst>
      <p:ext uri="{BB962C8B-B14F-4D97-AF65-F5344CB8AC3E}">
        <p14:creationId xmlns:p14="http://schemas.microsoft.com/office/powerpoint/2010/main" val="3196169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0A0489-C46D-4A6B-9BAB-6B02ED56DBCC}"/>
              </a:ext>
            </a:extLst>
          </p:cNvPr>
          <p:cNvSpPr>
            <a:spLocks noGrp="1"/>
          </p:cNvSpPr>
          <p:nvPr>
            <p:ph idx="1"/>
          </p:nvPr>
        </p:nvSpPr>
        <p:spPr>
          <a:xfrm>
            <a:off x="762000" y="685800"/>
            <a:ext cx="7543800" cy="5335488"/>
          </a:xfrm>
        </p:spPr>
        <p:txBody>
          <a:bodyPr>
            <a:normAutofit/>
          </a:bodyPr>
          <a:lstStyle/>
          <a:p>
            <a:pPr marL="0" lvl="0" indent="0">
              <a:buClr>
                <a:srgbClr val="AD0101"/>
              </a:buClr>
              <a:buNone/>
            </a:pPr>
            <a:r>
              <a:rPr lang="en-US" sz="2200" dirty="0">
                <a:solidFill>
                  <a:srgbClr val="AD0101"/>
                </a:solidFill>
                <a:latin typeface="Arial Black" panose="020B0A04020102020204" pitchFamily="34" charset="0"/>
              </a:rPr>
              <a:t>Experiment 2:</a:t>
            </a:r>
            <a:r>
              <a:rPr lang="en-US" sz="2200" dirty="0">
                <a:solidFill>
                  <a:srgbClr val="303030"/>
                </a:solidFill>
              </a:rPr>
              <a:t> </a:t>
            </a:r>
            <a:r>
              <a:rPr lang="en-US" sz="2200" dirty="0">
                <a:solidFill>
                  <a:srgbClr val="0070C0"/>
                </a:solidFill>
                <a:latin typeface="Aharoni" panose="02010803020104030203" pitchFamily="2" charset="-79"/>
                <a:cs typeface="Aharoni" panose="02010803020104030203" pitchFamily="2" charset="-79"/>
              </a:rPr>
              <a:t>Solid-Liquid mixing:</a:t>
            </a:r>
          </a:p>
          <a:p>
            <a:pPr lvl="0">
              <a:buClr>
                <a:srgbClr val="AD0101"/>
              </a:buClr>
            </a:pPr>
            <a:endParaRPr lang="en-US" sz="2200" dirty="0">
              <a:solidFill>
                <a:srgbClr val="303030"/>
              </a:solidFill>
            </a:endParaRPr>
          </a:p>
          <a:p>
            <a:pPr marL="0" lvl="0" indent="0">
              <a:buClr>
                <a:srgbClr val="AD0101"/>
              </a:buClr>
              <a:buNone/>
            </a:pPr>
            <a:r>
              <a:rPr lang="en-US" sz="2200" dirty="0">
                <a:solidFill>
                  <a:prstClr val="black"/>
                </a:solidFill>
                <a:latin typeface="Britannic Bold" panose="020B0903060703020204" pitchFamily="34" charset="0"/>
              </a:rPr>
              <a:t>Suspension</a:t>
            </a:r>
          </a:p>
          <a:p>
            <a:pPr marL="0" lvl="0" indent="0">
              <a:buClr>
                <a:srgbClr val="AD0101"/>
              </a:buClr>
              <a:buNone/>
            </a:pPr>
            <a:r>
              <a:rPr lang="en-US" sz="2200" dirty="0">
                <a:solidFill>
                  <a:prstClr val="black"/>
                </a:solidFill>
                <a:latin typeface="Britannic Bold" panose="020B0903060703020204" pitchFamily="34" charset="0"/>
              </a:rPr>
              <a:t>Mg oxide     200 mg / 5 ml</a:t>
            </a:r>
          </a:p>
          <a:p>
            <a:pPr marL="0" lvl="0" indent="0">
              <a:buClr>
                <a:srgbClr val="AD0101"/>
              </a:buClr>
              <a:buNone/>
            </a:pPr>
            <a:r>
              <a:rPr lang="en-US" sz="2200" dirty="0">
                <a:solidFill>
                  <a:prstClr val="black"/>
                </a:solidFill>
                <a:latin typeface="Britannic Bold" panose="020B0903060703020204" pitchFamily="34" charset="0"/>
              </a:rPr>
              <a:t>Glycerin      10%</a:t>
            </a:r>
          </a:p>
          <a:p>
            <a:pPr marL="0" lvl="0" indent="0">
              <a:buClr>
                <a:srgbClr val="AD0101"/>
              </a:buClr>
              <a:buNone/>
            </a:pPr>
            <a:r>
              <a:rPr lang="en-US" sz="2200" dirty="0">
                <a:solidFill>
                  <a:prstClr val="black"/>
                </a:solidFill>
                <a:latin typeface="Britannic Bold" panose="020B0903060703020204" pitchFamily="34" charset="0"/>
              </a:rPr>
              <a:t>D.W.    up to 100 ml</a:t>
            </a:r>
          </a:p>
          <a:p>
            <a:pPr lvl="0">
              <a:buClr>
                <a:srgbClr val="AD0101"/>
              </a:buClr>
            </a:pPr>
            <a:endParaRPr lang="en-US" sz="2200" dirty="0">
              <a:solidFill>
                <a:srgbClr val="303030"/>
              </a:solidFill>
            </a:endParaRPr>
          </a:p>
          <a:p>
            <a:pPr marL="0" lvl="0" indent="0">
              <a:buClr>
                <a:srgbClr val="AD0101"/>
              </a:buClr>
              <a:buNone/>
            </a:pPr>
            <a:r>
              <a:rPr lang="en-US" sz="2200" dirty="0">
                <a:solidFill>
                  <a:srgbClr val="00B050"/>
                </a:solidFill>
                <a:latin typeface="Gill Sans Ultra Bold Condensed" panose="020B0A06020104020203" pitchFamily="34" charset="0"/>
              </a:rPr>
              <a:t>Procedure:</a:t>
            </a:r>
          </a:p>
          <a:p>
            <a:pPr marL="457200" lvl="0" indent="-457200" algn="just">
              <a:buClr>
                <a:srgbClr val="AD0101"/>
              </a:buClr>
              <a:buFont typeface="+mj-lt"/>
              <a:buAutoNum type="arabicPeriod"/>
            </a:pPr>
            <a:r>
              <a:rPr lang="en-US" sz="2200" dirty="0">
                <a:solidFill>
                  <a:prstClr val="black"/>
                </a:solidFill>
              </a:rPr>
              <a:t>Add Mg oxide 4 gm  (4000 mg) to 10 ml glycerin with little amount of water and mix in a mixer for 1 min .</a:t>
            </a:r>
          </a:p>
          <a:p>
            <a:pPr marL="457200" lvl="0" indent="-457200" algn="just">
              <a:buClr>
                <a:srgbClr val="AD0101"/>
              </a:buClr>
              <a:buFont typeface="+mj-lt"/>
              <a:buAutoNum type="arabicPeriod"/>
            </a:pPr>
            <a:r>
              <a:rPr lang="en-US" sz="2200" dirty="0">
                <a:solidFill>
                  <a:prstClr val="black"/>
                </a:solidFill>
              </a:rPr>
              <a:t>Move the mixture to a graduated cylinder and wash mixer with D.W. then complete to 100 ml in a graduated cylinder.</a:t>
            </a:r>
          </a:p>
        </p:txBody>
      </p:sp>
    </p:spTree>
    <p:extLst>
      <p:ext uri="{BB962C8B-B14F-4D97-AF65-F5344CB8AC3E}">
        <p14:creationId xmlns:p14="http://schemas.microsoft.com/office/powerpoint/2010/main" val="252539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image.slidesharecdn.com/mixingmuheem-130224104601-phpapp01/95/mixing-muheem-6-1024.jpg?cb=1361724416"/>
          <p:cNvPicPr>
            <a:picLocks noGrp="1" noChangeAspect="1" noChangeArrowheads="1"/>
          </p:cNvPicPr>
          <p:nvPr>
            <p:ph idx="1"/>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17892" y="1"/>
            <a:ext cx="916189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092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0752"/>
            <a:ext cx="9144000" cy="7296680"/>
          </a:xfrm>
        </p:spPr>
      </p:pic>
    </p:spTree>
    <p:extLst>
      <p:ext uri="{BB962C8B-B14F-4D97-AF65-F5344CB8AC3E}">
        <p14:creationId xmlns:p14="http://schemas.microsoft.com/office/powerpoint/2010/main" val="1247956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76672"/>
            <a:ext cx="7543800" cy="720080"/>
          </a:xfrm>
        </p:spPr>
        <p:txBody>
          <a:bodyPr>
            <a:normAutofit fontScale="90000"/>
          </a:bodyPr>
          <a:lstStyle/>
          <a:p>
            <a:pPr algn="ctr"/>
            <a:r>
              <a:rPr lang="en-US" dirty="0"/>
              <a:t>Important definitions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0" y="1196752"/>
                <a:ext cx="7543800" cy="3312368"/>
              </a:xfrm>
            </p:spPr>
            <p:style>
              <a:lnRef idx="1">
                <a:schemeClr val="dk1"/>
              </a:lnRef>
              <a:fillRef idx="2">
                <a:schemeClr val="dk1"/>
              </a:fillRef>
              <a:effectRef idx="1">
                <a:schemeClr val="dk1"/>
              </a:effectRef>
              <a:fontRef idx="minor">
                <a:schemeClr val="dk1"/>
              </a:fontRef>
            </p:style>
            <p:txBody>
              <a:bodyPr>
                <a:normAutofit fontScale="92500" lnSpcReduction="10000"/>
              </a:bodyPr>
              <a:lstStyle/>
              <a:p>
                <a:pPr algn="just"/>
                <a:r>
                  <a:rPr lang="en-US" u="sng" dirty="0">
                    <a:solidFill>
                      <a:srgbClr val="C00000"/>
                    </a:solidFill>
                    <a:latin typeface="Arial Black" pitchFamily="34" charset="0"/>
                    <a:cs typeface="Aharoni" pitchFamily="2" charset="-79"/>
                  </a:rPr>
                  <a:t>Shear force:</a:t>
                </a:r>
                <a:r>
                  <a:rPr lang="en-US" dirty="0">
                    <a:solidFill>
                      <a:srgbClr val="C00000"/>
                    </a:solidFill>
                    <a:latin typeface="Arial Black" pitchFamily="34" charset="0"/>
                    <a:cs typeface="Aharoni" pitchFamily="2" charset="-79"/>
                  </a:rPr>
                  <a:t> </a:t>
                </a:r>
                <a:r>
                  <a:rPr lang="en-US" dirty="0">
                    <a:latin typeface="Aharoni" pitchFamily="2" charset="-79"/>
                    <a:cs typeface="Aharoni" pitchFamily="2" charset="-79"/>
                  </a:rPr>
                  <a:t>interactions between moving fluids and the surfaces over which they flow during mixing.</a:t>
                </a:r>
              </a:p>
              <a:p>
                <a:pPr algn="just"/>
                <a:endParaRPr lang="en-US" dirty="0">
                  <a:latin typeface="Aharoni" pitchFamily="2" charset="-79"/>
                  <a:cs typeface="Aharoni" pitchFamily="2" charset="-79"/>
                </a:endParaRPr>
              </a:p>
              <a:p>
                <a:pPr algn="just"/>
                <a:r>
                  <a:rPr lang="en-US" u="sng" dirty="0">
                    <a:solidFill>
                      <a:srgbClr val="C00000"/>
                    </a:solidFill>
                    <a:latin typeface="Arial Black" pitchFamily="34" charset="0"/>
                    <a:cs typeface="Aharoni" pitchFamily="2" charset="-79"/>
                  </a:rPr>
                  <a:t>Shear rate:</a:t>
                </a:r>
                <a:r>
                  <a:rPr lang="en-US" dirty="0">
                    <a:solidFill>
                      <a:srgbClr val="C00000"/>
                    </a:solidFill>
                    <a:latin typeface="Arial Black" pitchFamily="34" charset="0"/>
                    <a:cs typeface="Aharoni" pitchFamily="2" charset="-79"/>
                  </a:rPr>
                  <a:t> </a:t>
                </a:r>
                <a:r>
                  <a:rPr lang="en-US" dirty="0">
                    <a:latin typeface="Aharoni" pitchFamily="2" charset="-79"/>
                    <a:cs typeface="Aharoni" pitchFamily="2" charset="-79"/>
                  </a:rPr>
                  <a:t>derivative of velocity with respect to the distance measured normal to the direction of flow (</a:t>
                </a:r>
                <a14:m>
                  <m:oMath xmlns:m="http://schemas.openxmlformats.org/officeDocument/2006/math">
                    <m:f>
                      <m:fPr>
                        <m:type m:val="lin"/>
                        <m:ctrlPr>
                          <a:rPr lang="en-US" i="1" smtClean="0">
                            <a:latin typeface="Cambria Math" panose="02040503050406030204" pitchFamily="18" charset="0"/>
                          </a:rPr>
                        </m:ctrlPr>
                      </m:fPr>
                      <m:num>
                        <m:r>
                          <m:rPr>
                            <m:sty m:val="p"/>
                          </m:rPr>
                          <a:rPr lang="en-US" b="0" i="0" smtClean="0">
                            <a:latin typeface="Cambria Math"/>
                          </a:rPr>
                          <m:t>dv</m:t>
                        </m:r>
                      </m:num>
                      <m:den>
                        <m:r>
                          <m:rPr>
                            <m:sty m:val="p"/>
                          </m:rPr>
                          <a:rPr lang="en-US" b="0" i="0" smtClean="0">
                            <a:latin typeface="Cambria Math"/>
                          </a:rPr>
                          <m:t>dx</m:t>
                        </m:r>
                      </m:den>
                    </m:f>
                  </m:oMath>
                </a14:m>
                <a:r>
                  <a:rPr lang="en-US" dirty="0">
                    <a:latin typeface="Aharoni" pitchFamily="2" charset="-79"/>
                    <a:cs typeface="Aharoni" pitchFamily="2" charset="-79"/>
                  </a:rPr>
                  <a:t>).</a:t>
                </a:r>
              </a:p>
              <a:p>
                <a:pPr algn="just"/>
                <a:endParaRPr lang="en-US" dirty="0">
                  <a:latin typeface="Aharoni" pitchFamily="2" charset="-79"/>
                  <a:cs typeface="Aharoni" pitchFamily="2" charset="-79"/>
                </a:endParaRPr>
              </a:p>
              <a:p>
                <a:pPr algn="just"/>
                <a:r>
                  <a:rPr lang="en-US" u="sng" dirty="0">
                    <a:solidFill>
                      <a:srgbClr val="C00000"/>
                    </a:solidFill>
                    <a:latin typeface="Arial Black" pitchFamily="34" charset="0"/>
                    <a:cs typeface="Aharoni" pitchFamily="2" charset="-79"/>
                  </a:rPr>
                  <a:t>Viscosity (dynamic):</a:t>
                </a:r>
                <a:r>
                  <a:rPr lang="en-US" dirty="0">
                    <a:solidFill>
                      <a:srgbClr val="C00000"/>
                    </a:solidFill>
                    <a:latin typeface="Arial Black" pitchFamily="34" charset="0"/>
                    <a:cs typeface="Aharoni" pitchFamily="2" charset="-79"/>
                  </a:rPr>
                  <a:t> </a:t>
                </a:r>
                <a:r>
                  <a:rPr lang="en-US" dirty="0">
                    <a:latin typeface="Aharoni" pitchFamily="2" charset="-79"/>
                    <a:cs typeface="Aharoni" pitchFamily="2" charset="-79"/>
                  </a:rPr>
                  <a:t>is the ratio of shear stress to the shear rate.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0" y="1196752"/>
                <a:ext cx="7543800" cy="3312368"/>
              </a:xfrm>
              <a:blipFill>
                <a:blip r:embed="rId2"/>
                <a:stretch>
                  <a:fillRect/>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C7652951-6DA9-4E2E-BE4D-AE5A109BA86F}"/>
              </a:ext>
            </a:extLst>
          </p:cNvPr>
          <p:cNvPicPr>
            <a:picLocks noChangeAspect="1"/>
          </p:cNvPicPr>
          <p:nvPr/>
        </p:nvPicPr>
        <p:blipFill>
          <a:blip r:embed="rId3"/>
          <a:stretch>
            <a:fillRect/>
          </a:stretch>
        </p:blipFill>
        <p:spPr>
          <a:xfrm>
            <a:off x="1619672" y="4653136"/>
            <a:ext cx="5760640" cy="20162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69803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01616467"/>
              </p:ext>
            </p:extLst>
          </p:nvPr>
        </p:nvGraphicFramePr>
        <p:xfrm>
          <a:off x="0" y="0"/>
          <a:ext cx="9144000" cy="6165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8EF8B2A1-4094-4682-B912-94F4F91190DE}"/>
              </a:ext>
            </a:extLst>
          </p:cNvPr>
          <p:cNvSpPr txBox="1"/>
          <p:nvPr/>
        </p:nvSpPr>
        <p:spPr>
          <a:xfrm>
            <a:off x="3203848" y="2204864"/>
            <a:ext cx="5930625" cy="1015663"/>
          </a:xfrm>
          <a:prstGeom prst="rect">
            <a:avLst/>
          </a:prstGeom>
          <a:noFill/>
        </p:spPr>
        <p:txBody>
          <a:bodyPr wrap="square" rtlCol="0">
            <a:spAutoFit/>
          </a:bodyPr>
          <a:lstStyle/>
          <a:p>
            <a:pPr marL="285750" indent="-285750" algn="just" rtl="0">
              <a:buFont typeface="Wingdings" panose="05000000000000000000" pitchFamily="2" charset="2"/>
              <a:buChar char="v"/>
            </a:pPr>
            <a:r>
              <a:rPr lang="en-US" sz="2000" dirty="0">
                <a:latin typeface="Aharoni" panose="02010803020104030203" pitchFamily="2" charset="-79"/>
                <a:cs typeface="Aharoni" panose="02010803020104030203" pitchFamily="2" charset="-79"/>
              </a:rPr>
              <a:t>Rate of shear is proportional to applied stress.</a:t>
            </a:r>
          </a:p>
          <a:p>
            <a:pPr marL="285750" indent="-285750" algn="just" rtl="0">
              <a:buFont typeface="Wingdings" panose="05000000000000000000" pitchFamily="2" charset="2"/>
              <a:buChar char="v"/>
            </a:pPr>
            <a:r>
              <a:rPr lang="en-US" sz="2000" dirty="0">
                <a:latin typeface="Aharoni" panose="02010803020104030203" pitchFamily="2" charset="-79"/>
                <a:cs typeface="Aharoni" panose="02010803020104030203" pitchFamily="2" charset="-79"/>
              </a:rPr>
              <a:t>Dynamic viscosity is independent of flow rate</a:t>
            </a:r>
          </a:p>
        </p:txBody>
      </p:sp>
      <p:sp>
        <p:nvSpPr>
          <p:cNvPr id="5" name="TextBox 4">
            <a:extLst>
              <a:ext uri="{FF2B5EF4-FFF2-40B4-BE49-F238E27FC236}">
                <a16:creationId xmlns:a16="http://schemas.microsoft.com/office/drawing/2014/main" id="{0B71D8EB-2A94-425A-AE0C-CD72E536DA40}"/>
              </a:ext>
            </a:extLst>
          </p:cNvPr>
          <p:cNvSpPr txBox="1"/>
          <p:nvPr/>
        </p:nvSpPr>
        <p:spPr>
          <a:xfrm>
            <a:off x="3203847" y="4331712"/>
            <a:ext cx="5930625" cy="969496"/>
          </a:xfrm>
          <a:prstGeom prst="rect">
            <a:avLst/>
          </a:prstGeom>
          <a:noFill/>
        </p:spPr>
        <p:txBody>
          <a:bodyPr wrap="square" rtlCol="0">
            <a:spAutoFit/>
          </a:bodyPr>
          <a:lstStyle/>
          <a:p>
            <a:pPr marL="285750" indent="-285750" algn="just" rtl="0">
              <a:buFont typeface="Wingdings" panose="05000000000000000000" pitchFamily="2" charset="2"/>
              <a:buChar char="v"/>
            </a:pPr>
            <a:r>
              <a:rPr lang="en-US" sz="1900" dirty="0">
                <a:latin typeface="Aharoni" panose="02010803020104030203" pitchFamily="2" charset="-79"/>
                <a:cs typeface="Aharoni" panose="02010803020104030203" pitchFamily="2" charset="-79"/>
              </a:rPr>
              <a:t>Rate of shear is not proportional to applied stress.</a:t>
            </a:r>
          </a:p>
          <a:p>
            <a:pPr marL="285750" indent="-285750" algn="just" rtl="0">
              <a:buFont typeface="Wingdings" panose="05000000000000000000" pitchFamily="2" charset="2"/>
              <a:buChar char="v"/>
            </a:pPr>
            <a:r>
              <a:rPr lang="en-US" sz="1900" dirty="0">
                <a:latin typeface="Aharoni" panose="02010803020104030203" pitchFamily="2" charset="-79"/>
                <a:cs typeface="Aharoni" panose="02010803020104030203" pitchFamily="2" charset="-79"/>
              </a:rPr>
              <a:t>Dynamic viscosity is a function of shear stress.</a:t>
            </a:r>
          </a:p>
        </p:txBody>
      </p:sp>
      <p:sp>
        <p:nvSpPr>
          <p:cNvPr id="3" name="Rectangle 2">
            <a:extLst>
              <a:ext uri="{FF2B5EF4-FFF2-40B4-BE49-F238E27FC236}">
                <a16:creationId xmlns:a16="http://schemas.microsoft.com/office/drawing/2014/main" id="{F17D897B-5D21-4591-AD5C-FB28E768E753}"/>
              </a:ext>
            </a:extLst>
          </p:cNvPr>
          <p:cNvSpPr/>
          <p:nvPr/>
        </p:nvSpPr>
        <p:spPr>
          <a:xfrm>
            <a:off x="357350" y="5757583"/>
            <a:ext cx="8496944" cy="400110"/>
          </a:xfrm>
          <a:prstGeom prst="rect">
            <a:avLst/>
          </a:prstGeom>
        </p:spPr>
        <p:txBody>
          <a:bodyPr wrap="square">
            <a:spAutoFit/>
          </a:bodyPr>
          <a:lstStyle/>
          <a:p>
            <a:pPr algn="ctr"/>
            <a:r>
              <a:rPr lang="en-US" sz="2000" b="1" dirty="0">
                <a:latin typeface="Aharoni" panose="02010803020104030203" pitchFamily="2" charset="-79"/>
                <a:cs typeface="Aharoni" panose="02010803020104030203" pitchFamily="2" charset="-79"/>
                <a:hlinkClick r:id="rId8">
                  <a:extLst>
                    <a:ext uri="{A12FA001-AC4F-418D-AE19-62706E023703}">
                      <ahyp:hlinkClr xmlns:ahyp="http://schemas.microsoft.com/office/drawing/2018/hyperlinkcolor" val="tx"/>
                    </a:ext>
                  </a:extLst>
                </a:hlinkClick>
              </a:rPr>
              <a:t>https://www.youtube.com/watch?v=2ANgoO50_nY</a:t>
            </a:r>
            <a:endParaRPr lang="en-US" sz="2000" b="1" dirty="0">
              <a:latin typeface="Aharoni" panose="02010803020104030203" pitchFamily="2" charset="-79"/>
              <a:cs typeface="Aharoni" panose="02010803020104030203" pitchFamily="2" charset="-79"/>
            </a:endParaRPr>
          </a:p>
        </p:txBody>
      </p:sp>
      <p:sp>
        <p:nvSpPr>
          <p:cNvPr id="12" name="Rectangle 11">
            <a:extLst>
              <a:ext uri="{FF2B5EF4-FFF2-40B4-BE49-F238E27FC236}">
                <a16:creationId xmlns:a16="http://schemas.microsoft.com/office/drawing/2014/main" id="{7953C12C-21B7-47C0-9CB4-0DA1A9AA90B1}"/>
              </a:ext>
            </a:extLst>
          </p:cNvPr>
          <p:cNvSpPr/>
          <p:nvPr/>
        </p:nvSpPr>
        <p:spPr>
          <a:xfrm>
            <a:off x="348660" y="6252893"/>
            <a:ext cx="8496944" cy="400110"/>
          </a:xfrm>
          <a:prstGeom prst="rect">
            <a:avLst/>
          </a:prstGeom>
        </p:spPr>
        <p:txBody>
          <a:bodyPr wrap="square">
            <a:spAutoFit/>
          </a:bodyPr>
          <a:lstStyle/>
          <a:p>
            <a:pPr algn="ctr"/>
            <a:r>
              <a:rPr lang="en-US" sz="2000" dirty="0">
                <a:latin typeface="Aharoni" panose="02010803020104030203" pitchFamily="2" charset="-79"/>
                <a:cs typeface="Aharoni" panose="02010803020104030203" pitchFamily="2" charset="-79"/>
                <a:hlinkClick r:id="rId9">
                  <a:extLst>
                    <a:ext uri="{A12FA001-AC4F-418D-AE19-62706E023703}">
                      <ahyp:hlinkClr xmlns:ahyp="http://schemas.microsoft.com/office/drawing/2018/hyperlinkcolor" val="tx"/>
                    </a:ext>
                  </a:extLst>
                </a:hlinkClick>
              </a:rPr>
              <a:t>https://www.youtube.com/watch?v=tHX1e-FoUhA</a:t>
            </a:r>
            <a:endParaRPr lang="en-US" sz="2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598517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11654809"/>
              </p:ext>
            </p:extLst>
          </p:nvPr>
        </p:nvGraphicFramePr>
        <p:xfrm>
          <a:off x="0" y="0"/>
          <a:ext cx="9144000" cy="6165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4646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04664"/>
            <a:ext cx="7429872" cy="1008112"/>
          </a:xfrm>
        </p:spPr>
        <p:txBody>
          <a:bodyPr anchor="ctr"/>
          <a:lstStyle/>
          <a:p>
            <a:r>
              <a:rPr lang="en-US" dirty="0">
                <a:solidFill>
                  <a:srgbClr val="FF0000"/>
                </a:solidFill>
              </a:rPr>
              <a:t>1.</a:t>
            </a:r>
            <a:r>
              <a:rPr lang="en-US" dirty="0">
                <a:solidFill>
                  <a:schemeClr val="tx1"/>
                </a:solidFill>
              </a:rPr>
              <a:t> Bulk transport</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64579819"/>
              </p:ext>
            </p:extLst>
          </p:nvPr>
        </p:nvGraphicFramePr>
        <p:xfrm>
          <a:off x="0" y="1367432"/>
          <a:ext cx="9144000" cy="4941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455E1ADA-3431-437E-9422-C85B46C07822}"/>
              </a:ext>
            </a:extLst>
          </p:cNvPr>
          <p:cNvSpPr/>
          <p:nvPr/>
        </p:nvSpPr>
        <p:spPr>
          <a:xfrm>
            <a:off x="827584" y="6281119"/>
            <a:ext cx="7560840" cy="400110"/>
          </a:xfrm>
          <a:prstGeom prst="rect">
            <a:avLst/>
          </a:prstGeom>
        </p:spPr>
        <p:txBody>
          <a:bodyPr wrap="square">
            <a:spAutoFit/>
          </a:bodyPr>
          <a:lstStyle/>
          <a:p>
            <a:pPr algn="ctr"/>
            <a:r>
              <a:rPr lang="en-US" sz="2000" dirty="0">
                <a:latin typeface="Aharoni" panose="02010803020104030203" pitchFamily="2" charset="-79"/>
                <a:cs typeface="Aharoni" panose="02010803020104030203" pitchFamily="2" charset="-79"/>
                <a:hlinkClick r:id="rId7">
                  <a:extLst>
                    <a:ext uri="{A12FA001-AC4F-418D-AE19-62706E023703}">
                      <ahyp:hlinkClr xmlns:ahyp="http://schemas.microsoft.com/office/drawing/2018/hyperlinkcolor" val="tx"/>
                    </a:ext>
                  </a:extLst>
                </a:hlinkClick>
              </a:rPr>
              <a:t>https://www.youtube.com/watch?v=PwyHWpIS1F8</a:t>
            </a:r>
            <a:endParaRPr lang="en-US" sz="2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277252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59241"/>
            <a:ext cx="6781800" cy="1015008"/>
          </a:xfrm>
        </p:spPr>
        <p:txBody>
          <a:bodyPr/>
          <a:lstStyle/>
          <a:p>
            <a:r>
              <a:rPr lang="en-US" dirty="0">
                <a:solidFill>
                  <a:srgbClr val="FF0000"/>
                </a:solidFill>
              </a:rPr>
              <a:t>2.</a:t>
            </a:r>
            <a:r>
              <a:rPr lang="en-US" dirty="0"/>
              <a:t> </a:t>
            </a:r>
            <a:r>
              <a:rPr lang="en-US" dirty="0">
                <a:solidFill>
                  <a:schemeClr val="tx1"/>
                </a:solidFill>
              </a:rPr>
              <a:t>Turbulent mixing</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72279747"/>
              </p:ext>
            </p:extLst>
          </p:nvPr>
        </p:nvGraphicFramePr>
        <p:xfrm>
          <a:off x="0" y="1456959"/>
          <a:ext cx="9144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C91F479B-895C-4D98-8FDB-741A582C8014}"/>
              </a:ext>
            </a:extLst>
          </p:cNvPr>
          <p:cNvSpPr/>
          <p:nvPr/>
        </p:nvSpPr>
        <p:spPr>
          <a:xfrm>
            <a:off x="899592" y="6211669"/>
            <a:ext cx="7056784" cy="400110"/>
          </a:xfrm>
          <a:prstGeom prst="rect">
            <a:avLst/>
          </a:prstGeom>
        </p:spPr>
        <p:txBody>
          <a:bodyPr wrap="square">
            <a:spAutoFit/>
          </a:bodyPr>
          <a:lstStyle/>
          <a:p>
            <a:pPr algn="ctr"/>
            <a:r>
              <a:rPr lang="en-US" sz="2000" dirty="0">
                <a:latin typeface="Aharoni" panose="02010803020104030203" pitchFamily="2" charset="-79"/>
                <a:cs typeface="Aharoni" panose="02010803020104030203" pitchFamily="2" charset="-79"/>
                <a:hlinkClick r:id="rId7">
                  <a:extLst>
                    <a:ext uri="{A12FA001-AC4F-418D-AE19-62706E023703}">
                      <ahyp:hlinkClr xmlns:ahyp="http://schemas.microsoft.com/office/drawing/2018/hyperlinkcolor" val="tx"/>
                    </a:ext>
                  </a:extLst>
                </a:hlinkClick>
              </a:rPr>
              <a:t>https://www.youtube.com/watch?v=DSYE9jqQScM</a:t>
            </a:r>
            <a:endParaRPr lang="en-US" sz="2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842125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04664"/>
            <a:ext cx="6781800" cy="936104"/>
          </a:xfrm>
        </p:spPr>
        <p:txBody>
          <a:bodyPr/>
          <a:lstStyle/>
          <a:p>
            <a:r>
              <a:rPr lang="en-US" dirty="0">
                <a:solidFill>
                  <a:srgbClr val="FF0000"/>
                </a:solidFill>
              </a:rPr>
              <a:t>3.</a:t>
            </a:r>
            <a:r>
              <a:rPr lang="en-US" dirty="0"/>
              <a:t> </a:t>
            </a:r>
            <a:r>
              <a:rPr lang="en-US" dirty="0">
                <a:solidFill>
                  <a:schemeClr val="tx1"/>
                </a:solidFill>
              </a:rPr>
              <a:t>Laminar mixing</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86128811"/>
              </p:ext>
            </p:extLst>
          </p:nvPr>
        </p:nvGraphicFramePr>
        <p:xfrm>
          <a:off x="22541" y="1412776"/>
          <a:ext cx="9144000" cy="4726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B15E1426-7513-45C0-9843-65A6417F5314}"/>
              </a:ext>
            </a:extLst>
          </p:cNvPr>
          <p:cNvSpPr/>
          <p:nvPr/>
        </p:nvSpPr>
        <p:spPr>
          <a:xfrm>
            <a:off x="899592" y="6211669"/>
            <a:ext cx="7344816" cy="400110"/>
          </a:xfrm>
          <a:prstGeom prst="rect">
            <a:avLst/>
          </a:prstGeom>
        </p:spPr>
        <p:txBody>
          <a:bodyPr wrap="square">
            <a:spAutoFit/>
          </a:bodyPr>
          <a:lstStyle/>
          <a:p>
            <a:pPr algn="ctr"/>
            <a:r>
              <a:rPr lang="en-US" sz="2000" dirty="0">
                <a:latin typeface="Aharoni" panose="02010803020104030203" pitchFamily="2" charset="-79"/>
                <a:cs typeface="Aharoni" panose="02010803020104030203" pitchFamily="2" charset="-79"/>
                <a:hlinkClick r:id="rId7">
                  <a:extLst>
                    <a:ext uri="{A12FA001-AC4F-418D-AE19-62706E023703}">
                      <ahyp:hlinkClr xmlns:ahyp="http://schemas.microsoft.com/office/drawing/2018/hyperlinkcolor" val="tx"/>
                    </a:ext>
                  </a:extLst>
                </a:hlinkClick>
              </a:rPr>
              <a:t>https://www.youtube.com/watch?v=DHG3f8bWJVw</a:t>
            </a:r>
            <a:endParaRPr lang="en-US" sz="2000" dirty="0">
              <a:latin typeface="Aharoni" panose="02010803020104030203" pitchFamily="2" charset="-79"/>
              <a:cs typeface="Aharoni" panose="02010803020104030203" pitchFamily="2" charset="-79"/>
            </a:endParaRPr>
          </a:p>
        </p:txBody>
      </p:sp>
      <p:sp>
        <p:nvSpPr>
          <p:cNvPr id="5" name="Arrow: Down 4">
            <a:extLst>
              <a:ext uri="{FF2B5EF4-FFF2-40B4-BE49-F238E27FC236}">
                <a16:creationId xmlns:a16="http://schemas.microsoft.com/office/drawing/2014/main" id="{B0390B8C-3805-43DC-99CD-872F96CAB2FD}"/>
              </a:ext>
            </a:extLst>
          </p:cNvPr>
          <p:cNvSpPr/>
          <p:nvPr/>
        </p:nvSpPr>
        <p:spPr>
          <a:xfrm>
            <a:off x="7537376" y="3573016"/>
            <a:ext cx="34699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434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86154"/>
            <a:ext cx="7416824" cy="1096144"/>
          </a:xfrm>
        </p:spPr>
        <p:txBody>
          <a:bodyPr anchor="ctr"/>
          <a:lstStyle/>
          <a:p>
            <a:r>
              <a:rPr lang="en-US" dirty="0">
                <a:solidFill>
                  <a:srgbClr val="FF0000"/>
                </a:solidFill>
              </a:rPr>
              <a:t>4.</a:t>
            </a:r>
            <a:r>
              <a:rPr lang="en-US" dirty="0"/>
              <a:t> </a:t>
            </a:r>
            <a:r>
              <a:rPr lang="en-US" dirty="0">
                <a:solidFill>
                  <a:schemeClr val="tx1"/>
                </a:solidFill>
              </a:rPr>
              <a:t>Molecular diffusion</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04988615"/>
              </p:ext>
            </p:extLst>
          </p:nvPr>
        </p:nvGraphicFramePr>
        <p:xfrm>
          <a:off x="35496" y="948013"/>
          <a:ext cx="8999984" cy="4743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4CF2AAFA-EF79-4F4D-9427-AD3E994C945F}"/>
              </a:ext>
            </a:extLst>
          </p:cNvPr>
          <p:cNvSpPr/>
          <p:nvPr/>
        </p:nvSpPr>
        <p:spPr>
          <a:xfrm>
            <a:off x="611560" y="6211669"/>
            <a:ext cx="7848872" cy="400110"/>
          </a:xfrm>
          <a:prstGeom prst="rect">
            <a:avLst/>
          </a:prstGeom>
        </p:spPr>
        <p:txBody>
          <a:bodyPr wrap="square">
            <a:spAutoFit/>
          </a:bodyPr>
          <a:lstStyle/>
          <a:p>
            <a:pPr algn="ctr"/>
            <a:r>
              <a:rPr lang="en-US" sz="2000" b="1" dirty="0">
                <a:latin typeface="Aharoni" panose="02010803020104030203" pitchFamily="2" charset="-79"/>
                <a:cs typeface="Aharoni" panose="02010803020104030203" pitchFamily="2" charset="-79"/>
                <a:hlinkClick r:id="rId7">
                  <a:extLst>
                    <a:ext uri="{A12FA001-AC4F-418D-AE19-62706E023703}">
                      <ahyp:hlinkClr xmlns:ahyp="http://schemas.microsoft.com/office/drawing/2018/hyperlinkcolor" val="tx"/>
                    </a:ext>
                  </a:extLst>
                </a:hlinkClick>
              </a:rPr>
              <a:t>https://www.youtube.com/watch?v=tgODpDhrE6k</a:t>
            </a:r>
            <a:endParaRPr lang="en-US" sz="2000" b="1" dirty="0">
              <a:latin typeface="Aharoni" panose="02010803020104030203" pitchFamily="2" charset="-79"/>
              <a:cs typeface="Aharoni" panose="02010803020104030203" pitchFamily="2" charset="-79"/>
            </a:endParaRPr>
          </a:p>
        </p:txBody>
      </p:sp>
      <p:sp>
        <p:nvSpPr>
          <p:cNvPr id="5" name="Rectangle 4">
            <a:extLst>
              <a:ext uri="{FF2B5EF4-FFF2-40B4-BE49-F238E27FC236}">
                <a16:creationId xmlns:a16="http://schemas.microsoft.com/office/drawing/2014/main" id="{08054B4E-9A21-4BCF-B170-D93A1F50D094}"/>
              </a:ext>
            </a:extLst>
          </p:cNvPr>
          <p:cNvSpPr/>
          <p:nvPr/>
        </p:nvSpPr>
        <p:spPr>
          <a:xfrm>
            <a:off x="827584" y="5691496"/>
            <a:ext cx="7416824" cy="400110"/>
          </a:xfrm>
          <a:prstGeom prst="rect">
            <a:avLst/>
          </a:prstGeom>
        </p:spPr>
        <p:txBody>
          <a:bodyPr wrap="square">
            <a:spAutoFit/>
          </a:bodyPr>
          <a:lstStyle/>
          <a:p>
            <a:pPr algn="ctr"/>
            <a:r>
              <a:rPr lang="en-US" sz="2000" dirty="0">
                <a:latin typeface="Aharoni" panose="02010803020104030203" pitchFamily="2" charset="-79"/>
                <a:cs typeface="Aharoni" panose="02010803020104030203" pitchFamily="2" charset="-79"/>
                <a:hlinkClick r:id="rId8">
                  <a:extLst>
                    <a:ext uri="{A12FA001-AC4F-418D-AE19-62706E023703}">
                      <ahyp:hlinkClr xmlns:ahyp="http://schemas.microsoft.com/office/drawing/2018/hyperlinkcolor" val="tx"/>
                    </a:ext>
                  </a:extLst>
                </a:hlinkClick>
              </a:rPr>
              <a:t>https://www.youtube.com/watch?v=EDehKF5sH9Y</a:t>
            </a:r>
            <a:endParaRPr lang="en-US" sz="2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8678679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Newsprint</Template>
  <TotalTime>1442</TotalTime>
  <Words>975</Words>
  <Application>Microsoft Office PowerPoint</Application>
  <PresentationFormat>On-screen Show (4:3)</PresentationFormat>
  <Paragraphs>115</Paragraphs>
  <Slides>20</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20</vt:i4>
      </vt:variant>
    </vt:vector>
  </HeadingPairs>
  <TitlesOfParts>
    <vt:vector size="34" baseType="lpstr">
      <vt:lpstr>Agency FB</vt:lpstr>
      <vt:lpstr>Aharoni</vt:lpstr>
      <vt:lpstr>Arial</vt:lpstr>
      <vt:lpstr>Arial Black</vt:lpstr>
      <vt:lpstr>Bauhaus 93</vt:lpstr>
      <vt:lpstr>Berlin Sans FB Demi</vt:lpstr>
      <vt:lpstr>Britannic Bold</vt:lpstr>
      <vt:lpstr>Calibri</vt:lpstr>
      <vt:lpstr>Cambria Math</vt:lpstr>
      <vt:lpstr>Gill Sans Ultra Bold Condensed</vt:lpstr>
      <vt:lpstr>Impact</vt:lpstr>
      <vt:lpstr>Times New Roman</vt:lpstr>
      <vt:lpstr>Wingdings</vt:lpstr>
      <vt:lpstr>NewsPrint</vt:lpstr>
      <vt:lpstr>Mixing   Part 2</vt:lpstr>
      <vt:lpstr>PowerPoint Presentation</vt:lpstr>
      <vt:lpstr>Important definitions</vt:lpstr>
      <vt:lpstr>PowerPoint Presentation</vt:lpstr>
      <vt:lpstr>PowerPoint Presentation</vt:lpstr>
      <vt:lpstr>1. Bulk transport</vt:lpstr>
      <vt:lpstr>2. Turbulent mixing</vt:lpstr>
      <vt:lpstr>3. Laminar mixing</vt:lpstr>
      <vt:lpstr>4. Molecular diffusion</vt:lpstr>
      <vt:lpstr>Equipments</vt:lpstr>
      <vt:lpstr>PowerPoint Presentation</vt:lpstr>
      <vt:lpstr>PowerPoint Presentation</vt:lpstr>
      <vt:lpstr>A. Batch Mixing</vt:lpstr>
      <vt:lpstr>Impeller types</vt:lpstr>
      <vt:lpstr>Impeller types</vt:lpstr>
      <vt:lpstr>Factors affecting mixer selection</vt:lpstr>
      <vt:lpstr>Mixers in polyphase systems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Mixing (2)</dc:title>
  <dc:creator>User</dc:creator>
  <cp:lastModifiedBy>anas alhamdany</cp:lastModifiedBy>
  <cp:revision>59</cp:revision>
  <dcterms:created xsi:type="dcterms:W3CDTF">2018-04-20T18:20:36Z</dcterms:created>
  <dcterms:modified xsi:type="dcterms:W3CDTF">2020-06-30T07:51:06Z</dcterms:modified>
</cp:coreProperties>
</file>