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sldIdLst>
    <p:sldId id="256" r:id="rId5"/>
    <p:sldId id="271" r:id="rId6"/>
    <p:sldId id="276" r:id="rId7"/>
    <p:sldId id="27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7" r:id="rId27"/>
  </p:sldIdLst>
  <p:sldSz cx="12192000" cy="6858000"/>
  <p:notesSz cx="9144000" cy="6858000"/>
  <p:embeddedFontLst>
    <p:embeddedFont>
      <p:font typeface="Algerian" panose="04020705040A02060702" pitchFamily="8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317" autoAdjust="0"/>
  </p:normalViewPr>
  <p:slideViewPr>
    <p:cSldViewPr snapToGrid="0">
      <p:cViewPr varScale="1">
        <p:scale>
          <a:sx n="53" d="100"/>
          <a:sy n="53" d="100"/>
        </p:scale>
        <p:origin x="1104" y="52"/>
      </p:cViewPr>
      <p:guideLst/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186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ein Salim Qasim Al Sheakh" userId="6ea6342a-4012-48f5-8cee-0d6e5074e17b" providerId="ADAL" clId="{12859E46-3159-40B8-9E55-B20F2A5022E2}"/>
  </pc:docChgLst>
  <pc:docChgLst>
    <pc:chgData name="Hussein Salim Qasim Al Sheakh" userId="6ea6342a-4012-48f5-8cee-0d6e5074e17b" providerId="ADAL" clId="{3A7C105E-3B46-46A0-BC9B-EE8540854B5E}"/>
    <pc:docChg chg="custSel addSld modSld">
      <pc:chgData name="Hussein Salim Qasim Al Sheakh" userId="6ea6342a-4012-48f5-8cee-0d6e5074e17b" providerId="ADAL" clId="{3A7C105E-3B46-46A0-BC9B-EE8540854B5E}" dt="2022-10-01T16:48:37.601" v="88" actId="20577"/>
      <pc:docMkLst>
        <pc:docMk/>
      </pc:docMkLst>
      <pc:sldChg chg="add">
        <pc:chgData name="Hussein Salim Qasim Al Sheakh" userId="6ea6342a-4012-48f5-8cee-0d6e5074e17b" providerId="ADAL" clId="{3A7C105E-3B46-46A0-BC9B-EE8540854B5E}" dt="2022-10-01T16:39:11.263" v="0"/>
        <pc:sldMkLst>
          <pc:docMk/>
          <pc:sldMk cId="1839917159" sldId="271"/>
        </pc:sldMkLst>
      </pc:sldChg>
      <pc:sldChg chg="add">
        <pc:chgData name="Hussein Salim Qasim Al Sheakh" userId="6ea6342a-4012-48f5-8cee-0d6e5074e17b" providerId="ADAL" clId="{3A7C105E-3B46-46A0-BC9B-EE8540854B5E}" dt="2022-10-01T16:40:50.536" v="1"/>
        <pc:sldMkLst>
          <pc:docMk/>
          <pc:sldMk cId="190522588" sldId="272"/>
        </pc:sldMkLst>
      </pc:sldChg>
      <pc:sldChg chg="add">
        <pc:chgData name="Hussein Salim Qasim Al Sheakh" userId="6ea6342a-4012-48f5-8cee-0d6e5074e17b" providerId="ADAL" clId="{3A7C105E-3B46-46A0-BC9B-EE8540854B5E}" dt="2022-10-01T16:40:50.536" v="1"/>
        <pc:sldMkLst>
          <pc:docMk/>
          <pc:sldMk cId="1568012577" sldId="273"/>
        </pc:sldMkLst>
      </pc:sldChg>
      <pc:sldChg chg="add">
        <pc:chgData name="Hussein Salim Qasim Al Sheakh" userId="6ea6342a-4012-48f5-8cee-0d6e5074e17b" providerId="ADAL" clId="{3A7C105E-3B46-46A0-BC9B-EE8540854B5E}" dt="2022-10-01T16:40:50.536" v="1"/>
        <pc:sldMkLst>
          <pc:docMk/>
          <pc:sldMk cId="621824948" sldId="274"/>
        </pc:sldMkLst>
      </pc:sldChg>
      <pc:sldChg chg="add">
        <pc:chgData name="Hussein Salim Qasim Al Sheakh" userId="6ea6342a-4012-48f5-8cee-0d6e5074e17b" providerId="ADAL" clId="{3A7C105E-3B46-46A0-BC9B-EE8540854B5E}" dt="2022-10-01T16:40:50.536" v="1"/>
        <pc:sldMkLst>
          <pc:docMk/>
          <pc:sldMk cId="2839061827" sldId="275"/>
        </pc:sldMkLst>
      </pc:sldChg>
      <pc:sldChg chg="addSp delSp modSp add">
        <pc:chgData name="Hussein Salim Qasim Al Sheakh" userId="6ea6342a-4012-48f5-8cee-0d6e5074e17b" providerId="ADAL" clId="{3A7C105E-3B46-46A0-BC9B-EE8540854B5E}" dt="2022-10-01T16:45:49.343" v="67" actId="478"/>
        <pc:sldMkLst>
          <pc:docMk/>
          <pc:sldMk cId="2510536315" sldId="276"/>
        </pc:sldMkLst>
        <pc:spChg chg="mod">
          <ac:chgData name="Hussein Salim Qasim Al Sheakh" userId="6ea6342a-4012-48f5-8cee-0d6e5074e17b" providerId="ADAL" clId="{3A7C105E-3B46-46A0-BC9B-EE8540854B5E}" dt="2022-10-01T16:42:08.084" v="14" actId="20577"/>
          <ac:spMkLst>
            <pc:docMk/>
            <pc:sldMk cId="2510536315" sldId="276"/>
            <ac:spMk id="2" creationId="{672EA75E-0322-48B4-87CB-49F7B502D5BB}"/>
          </ac:spMkLst>
        </pc:spChg>
        <pc:spChg chg="del">
          <ac:chgData name="Hussein Salim Qasim Al Sheakh" userId="6ea6342a-4012-48f5-8cee-0d6e5074e17b" providerId="ADAL" clId="{3A7C105E-3B46-46A0-BC9B-EE8540854B5E}" dt="2022-10-01T16:41:58.890" v="12" actId="478"/>
          <ac:spMkLst>
            <pc:docMk/>
            <pc:sldMk cId="2510536315" sldId="276"/>
            <ac:spMk id="3" creationId="{5897716B-CCD8-46D5-88BE-CBF872A6A330}"/>
          </ac:spMkLst>
        </pc:spChg>
        <pc:graphicFrameChg chg="add mod">
          <ac:chgData name="Hussein Salim Qasim Al Sheakh" userId="6ea6342a-4012-48f5-8cee-0d6e5074e17b" providerId="ADAL" clId="{3A7C105E-3B46-46A0-BC9B-EE8540854B5E}" dt="2022-10-01T16:43:34.823" v="18"/>
          <ac:graphicFrameMkLst>
            <pc:docMk/>
            <pc:sldMk cId="2510536315" sldId="276"/>
            <ac:graphicFrameMk id="4" creationId="{0DE36D97-893C-4BD5-A1C7-4EADB81E7D55}"/>
          </ac:graphicFrameMkLst>
        </pc:graphicFrameChg>
        <pc:graphicFrameChg chg="add del mod">
          <ac:chgData name="Hussein Salim Qasim Al Sheakh" userId="6ea6342a-4012-48f5-8cee-0d6e5074e17b" providerId="ADAL" clId="{3A7C105E-3B46-46A0-BC9B-EE8540854B5E}" dt="2022-10-01T16:45:49.343" v="67" actId="478"/>
          <ac:graphicFrameMkLst>
            <pc:docMk/>
            <pc:sldMk cId="2510536315" sldId="276"/>
            <ac:graphicFrameMk id="5" creationId="{7DF6D848-6C59-49DA-A9CB-99F331B8BA28}"/>
          </ac:graphicFrameMkLst>
        </pc:graphicFrameChg>
      </pc:sldChg>
      <pc:sldChg chg="delSp modSp add">
        <pc:chgData name="Hussein Salim Qasim Al Sheakh" userId="6ea6342a-4012-48f5-8cee-0d6e5074e17b" providerId="ADAL" clId="{3A7C105E-3B46-46A0-BC9B-EE8540854B5E}" dt="2022-10-01T16:44:33.847" v="64" actId="207"/>
        <pc:sldMkLst>
          <pc:docMk/>
          <pc:sldMk cId="384594384" sldId="277"/>
        </pc:sldMkLst>
        <pc:spChg chg="del mod">
          <ac:chgData name="Hussein Salim Qasim Al Sheakh" userId="6ea6342a-4012-48f5-8cee-0d6e5074e17b" providerId="ADAL" clId="{3A7C105E-3B46-46A0-BC9B-EE8540854B5E}" dt="2022-10-01T16:44:19.547" v="61" actId="478"/>
          <ac:spMkLst>
            <pc:docMk/>
            <pc:sldMk cId="384594384" sldId="277"/>
            <ac:spMk id="2" creationId="{C7AE0E4A-0DBF-4679-B99F-4A71F65CF8E3}"/>
          </ac:spMkLst>
        </pc:spChg>
        <pc:spChg chg="mod">
          <ac:chgData name="Hussein Salim Qasim Al Sheakh" userId="6ea6342a-4012-48f5-8cee-0d6e5074e17b" providerId="ADAL" clId="{3A7C105E-3B46-46A0-BC9B-EE8540854B5E}" dt="2022-10-01T16:44:33.847" v="64" actId="207"/>
          <ac:spMkLst>
            <pc:docMk/>
            <pc:sldMk cId="384594384" sldId="277"/>
            <ac:spMk id="3" creationId="{DF0B4AF1-3F18-4B6D-91D6-631BBCD80B4A}"/>
          </ac:spMkLst>
        </pc:spChg>
      </pc:sldChg>
      <pc:sldChg chg="modSp add">
        <pc:chgData name="Hussein Salim Qasim Al Sheakh" userId="6ea6342a-4012-48f5-8cee-0d6e5074e17b" providerId="ADAL" clId="{3A7C105E-3B46-46A0-BC9B-EE8540854B5E}" dt="2022-10-01T16:48:37.601" v="88" actId="20577"/>
        <pc:sldMkLst>
          <pc:docMk/>
          <pc:sldMk cId="2118514626" sldId="278"/>
        </pc:sldMkLst>
        <pc:spChg chg="mod">
          <ac:chgData name="Hussein Salim Qasim Al Sheakh" userId="6ea6342a-4012-48f5-8cee-0d6e5074e17b" providerId="ADAL" clId="{3A7C105E-3B46-46A0-BC9B-EE8540854B5E}" dt="2022-10-01T16:48:34.558" v="86" actId="20577"/>
          <ac:spMkLst>
            <pc:docMk/>
            <pc:sldMk cId="2118514626" sldId="278"/>
            <ac:spMk id="2" creationId="{D7B22DF4-17DB-4BAA-A2BD-8E62434939FE}"/>
          </ac:spMkLst>
        </pc:spChg>
        <pc:spChg chg="mod">
          <ac:chgData name="Hussein Salim Qasim Al Sheakh" userId="6ea6342a-4012-48f5-8cee-0d6e5074e17b" providerId="ADAL" clId="{3A7C105E-3B46-46A0-BC9B-EE8540854B5E}" dt="2022-10-01T16:48:37.601" v="88" actId="20577"/>
          <ac:spMkLst>
            <pc:docMk/>
            <pc:sldMk cId="2118514626" sldId="278"/>
            <ac:spMk id="3" creationId="{79288DB3-7317-4393-A2E3-C2C41B5E48B3}"/>
          </ac:spMkLst>
        </pc:spChg>
      </pc:sldChg>
    </pc:docChg>
  </pc:docChgLst>
  <pc:docChgLst>
    <pc:chgData name="Hussein Salim Qasim Al Sheakh" userId="6ea6342a-4012-48f5-8cee-0d6e5074e17b" providerId="ADAL" clId="{288140D8-53FE-4193-9283-C306BCFD804A}"/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(2)'!$A$3</c:f>
              <c:strCache>
                <c:ptCount val="1"/>
                <c:pt idx="0">
                  <c:v>Any net</c:v>
                </c:pt>
              </c:strCache>
            </c:strRef>
          </c:tx>
          <c:spPr>
            <a:solidFill>
              <a:srgbClr val="30EA04"/>
            </a:solidFill>
          </c:spPr>
          <c:invertIfNegative val="0"/>
          <c:cat>
            <c:strRef>
              <c:f>'Sheet1 (2)'!$B$2:$F$2</c:f>
              <c:strCache>
                <c:ptCount val="4"/>
                <c:pt idx="0">
                  <c:v>Country 1</c:v>
                </c:pt>
                <c:pt idx="1">
                  <c:v>Country 3</c:v>
                </c:pt>
                <c:pt idx="2">
                  <c:v>Country 4</c:v>
                </c:pt>
                <c:pt idx="3">
                  <c:v>Country 5</c:v>
                </c:pt>
              </c:strCache>
            </c:strRef>
          </c:cat>
          <c:val>
            <c:numRef>
              <c:f>'Sheet1 (2)'!$B$3:$F$3</c:f>
              <c:numCache>
                <c:formatCode>General</c:formatCode>
                <c:ptCount val="4"/>
                <c:pt idx="0">
                  <c:v>56</c:v>
                </c:pt>
                <c:pt idx="1">
                  <c:v>77</c:v>
                </c:pt>
                <c:pt idx="2">
                  <c:v>66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0-4720-A36B-437C7EAE2254}"/>
            </c:ext>
          </c:extLst>
        </c:ser>
        <c:ser>
          <c:idx val="1"/>
          <c:order val="1"/>
          <c:tx>
            <c:strRef>
              <c:f>'Sheet1 (2)'!$A$5</c:f>
              <c:strCache>
                <c:ptCount val="1"/>
                <c:pt idx="0">
                  <c:v>LLIN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'Sheet1 (2)'!$B$2:$F$2</c:f>
              <c:strCache>
                <c:ptCount val="4"/>
                <c:pt idx="0">
                  <c:v>Country 1</c:v>
                </c:pt>
                <c:pt idx="1">
                  <c:v>Country 3</c:v>
                </c:pt>
                <c:pt idx="2">
                  <c:v>Country 4</c:v>
                </c:pt>
                <c:pt idx="3">
                  <c:v>Country 5</c:v>
                </c:pt>
              </c:strCache>
            </c:strRef>
          </c:cat>
          <c:val>
            <c:numRef>
              <c:f>'Sheet1 (2)'!$B$5:$F$5</c:f>
              <c:numCache>
                <c:formatCode>General</c:formatCode>
                <c:ptCount val="4"/>
                <c:pt idx="0">
                  <c:v>38</c:v>
                </c:pt>
                <c:pt idx="1">
                  <c:v>45</c:v>
                </c:pt>
                <c:pt idx="2">
                  <c:v>57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0-4720-A36B-437C7EAE2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5793536"/>
        <c:axId val="75795072"/>
      </c:barChart>
      <c:catAx>
        <c:axId val="75793536"/>
        <c:scaling>
          <c:orientation val="minMax"/>
        </c:scaling>
        <c:delete val="1"/>
        <c:axPos val="b"/>
        <c:majorGridlines/>
        <c:minorGridlines/>
        <c:numFmt formatCode="General" sourceLinked="1"/>
        <c:majorTickMark val="out"/>
        <c:minorTickMark val="none"/>
        <c:tickLblPos val="none"/>
        <c:crossAx val="75795072"/>
        <c:crosses val="autoZero"/>
        <c:auto val="1"/>
        <c:lblAlgn val="ctr"/>
        <c:lblOffset val="100"/>
        <c:noMultiLvlLbl val="0"/>
      </c:catAx>
      <c:valAx>
        <c:axId val="75795072"/>
        <c:scaling>
          <c:orientation val="minMax"/>
          <c:max val="1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75793536"/>
        <c:crosses val="autoZero"/>
        <c:crossBetween val="between"/>
        <c:majorUnit val="2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1F95-7960-45E6-A4B2-A3D9FF15036E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33205-4896-4879-9ACE-D7D0103DB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2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5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1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3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08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18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7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PowerPoint provides these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Normal view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default view that lets you focus on an individual slide.  e slide you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currently editing is called 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slide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e current slide appears in the Slide pane,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is the largest of the view’s three panes. Below the Slide pane is the Notes pane, where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can add and edit notes you want to associate with the current slide.  e Notes pane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optional; you can toggle it on and off with the Notes button on the View tab. In the left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pane—called the Slides pane—you can click the thumbnail images of the slides to jump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slide to another.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Outline view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same as Normal view except instead of thumbnail images of the slides,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text outline of the presentation appears in the left pane. Only text from placeholders appears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outline; any text from manually created text boxes does not. Text from graphical objects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SmartArt also does not appear in the outline.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Slide Sorter view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displays all the slides in a presentation on a single screen. (If there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slides than can fit in one screen, use scroll bars to move slides in and out of view.) In Slide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Sorter view, you can reorganize a slide show by dragging slides to different positions. You can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duplicate and delete slides in this view.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Notes Page view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one slide at a time, along with any notes that are associated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slide.  is view lets you create and edit notes. You may find it easier to work with notes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view than in Normal view. You can also print notes pages for your presentation; they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printed as they appear in Notes Page view.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Reading view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like Slide Show view except it is in a window rather than filling the entire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screen. Displaying the presentation in a window enables you to also work in other windows at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time.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Slide Show view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lets you preview your presentation on the screen, so you can see it the way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audience will see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2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9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33205-4896-4879-9ACE-D7D0103DB5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60D8-B367-449D-B3E7-740790918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F43FF-1E2C-4C13-BBC3-61C225C6E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D35D8-8BA6-4BE0-852F-8BB0ECC3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AF40-2711-452D-8BBA-7875B3E0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36DEA-0B59-4834-9C95-D35FECA2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810C-6CCC-4712-8A1A-6B27C359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73B7A-BBEF-4ECB-99D7-DC2AF46D2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80DA8-4E80-477B-9C27-ADB32E71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F38C-CDE4-49AD-A440-76F4E39E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D0957-2AA1-4280-8D2C-1B664E95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10CF35-20F5-4337-BA4A-0C151B410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A9AAA-8407-42FE-805A-03D9F6DD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1EB91-EFF7-441F-8DC9-0091A341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8C6B3-514B-4E8F-8523-E1FCE352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FE28-E20C-435F-9D3F-9C95BF23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D7D3-785D-4F25-A9CA-42D36911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B203-C679-4564-B07F-FAB93D438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2DCE3-6542-43A1-81D2-CDB9FD24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813EF-A0F4-4165-8974-89ADC6B2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157A-8901-4B22-BB47-A6A81C03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6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F527-BA2A-44FF-B19A-215E6AF5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11BCB-1FCA-405B-ABA2-0C9A85939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61473-9AEE-485F-A92A-0FD37939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E1AB-D8C8-4A74-B306-15FE54E9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FF06D-7131-445F-A2CC-20DC7FE3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0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D155-D1D3-49DC-9B4E-4DA9490D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D68AD-3A7A-4334-8132-CA33F7404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30B5D-2AB1-44CA-8F67-28FCB030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95328-57FA-4011-8E6D-883F92F7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8B255-1B68-4865-A74E-664A8641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8395-6966-418A-9252-F9AF756B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7369-1360-4BB3-9D80-FADF1456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D4DE3-BBD0-4938-A10C-64D7418AD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80A8A-C05A-402C-8186-2C02970C7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02247-C302-45C4-9202-0863A53C0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28FE23-E252-4639-AD2F-BF2D1066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62403-CA21-43EB-9BA1-BC256CAB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667B2-5358-49A2-94CA-E0623DC0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7D0EB-C782-44B9-BA1B-E1875918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DEF9-FEDB-4ABB-935E-759F7960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64ECA-D480-4AAC-8CA6-2103D79A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09B43-6C94-44E7-9BE2-B0BF2B46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48EED-8672-4155-961B-AE551BB0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CF3C6-6831-4FDC-9552-BD534E51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FC685-A63C-421C-8CC5-05A9C674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8A932-9544-41C7-A8A2-A8CCCAAC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1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3081-183F-457B-B0A7-5A91D177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4E23D-7E44-42B5-A911-F6F62F49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BE25A-1DAE-4044-AADB-5F17A7508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72708-077D-48A1-8F4B-F10F20C9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BB24A-479C-4DF7-97A9-B91E0D6A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FABA3-A57F-486C-A3E3-D2EE59FB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7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D0C33-F585-4436-9AF3-97E3709F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246E8-526F-4E8E-825E-A3737CC71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614FB-C3CA-4BED-9385-BA9C5CE35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99002-D7D0-4458-BE40-76643BB5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B2A46-C5A6-47AE-8EB4-00E1D3DA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28B05-00FC-45EB-91A6-ABF6CF3B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3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AD5C9-B3C0-4F78-88C9-BA3A027B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585FE-A694-41CB-9D4F-5E5FC3CEE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7B6A4-44B3-47DF-B00B-E352D8DD4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C68DB-F42D-4EAE-BD7E-960115451FE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2F728-A06A-4030-A30E-41B11E3DA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9BDE-D6C6-48D4-9DE2-0EA5202E1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1D05C-533D-4290-9579-E790836F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omustansiriyah.edu.iq/e-learn/profile.php?id=396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B3283-E627-4B62-8D69-0BD3C1317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1 PowerPoint Essentials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51C07-602D-4382-B49F-EF87E1641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Associate Professor Dr. Hussein Alsheakh </a:t>
            </a:r>
          </a:p>
        </p:txBody>
      </p:sp>
    </p:spTree>
    <p:extLst>
      <p:ext uri="{BB962C8B-B14F-4D97-AF65-F5344CB8AC3E}">
        <p14:creationId xmlns:p14="http://schemas.microsoft.com/office/powerpoint/2010/main" val="400261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BF6F-8AE5-45FE-BB6E-88D12E1C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Multiple Presentations at Once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AC310-81B1-4809-AB96-4CA94B5B2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4929" y="1825625"/>
            <a:ext cx="69621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7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CFC21-5C0A-45A8-8CCD-6969067F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5893-2BA6-429A-95F2-EE443DF15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Text to a Placeholder</a:t>
            </a:r>
          </a:p>
          <a:p>
            <a:r>
              <a:rPr lang="en-US" dirty="0"/>
              <a:t>Adding Text in Outline View</a:t>
            </a:r>
          </a:p>
        </p:txBody>
      </p:sp>
    </p:spTree>
    <p:extLst>
      <p:ext uri="{BB962C8B-B14F-4D97-AF65-F5344CB8AC3E}">
        <p14:creationId xmlns:p14="http://schemas.microsoft.com/office/powerpoint/2010/main" val="103023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45E3-E372-4A7D-BEB5-D05EF6ED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A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02B8-5D38-43C6-B5BD-A079B9788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</a:t>
            </a:r>
          </a:p>
          <a:p>
            <a:r>
              <a:rPr lang="en-US" dirty="0"/>
              <a:t>Save as</a:t>
            </a:r>
          </a:p>
        </p:txBody>
      </p:sp>
    </p:spTree>
    <p:extLst>
      <p:ext uri="{BB962C8B-B14F-4D97-AF65-F5344CB8AC3E}">
        <p14:creationId xmlns:p14="http://schemas.microsoft.com/office/powerpoint/2010/main" val="96976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2CF6-696A-4FE5-B7F9-05E87AC4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Fonts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565967-9F49-4938-BF1B-85AACE3A3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4147" y="1593175"/>
            <a:ext cx="5983705" cy="4899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F5D036-A3E0-44A8-AB2A-A78515377CE4}"/>
              </a:ext>
            </a:extLst>
          </p:cNvPr>
          <p:cNvSpPr/>
          <p:nvPr/>
        </p:nvSpPr>
        <p:spPr>
          <a:xfrm>
            <a:off x="838199" y="5264825"/>
            <a:ext cx="2418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UniversLTStd-BoldCn"/>
              </a:rPr>
              <a:t>Mark this check box to embed fonts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9D5FC4-9EC1-421F-B8A8-33BDD32F875D}"/>
              </a:ext>
            </a:extLst>
          </p:cNvPr>
          <p:cNvCxnSpPr/>
          <p:nvPr/>
        </p:nvCxnSpPr>
        <p:spPr>
          <a:xfrm flipV="1">
            <a:off x="3384884" y="5422232"/>
            <a:ext cx="914400" cy="2887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79EB-664C-4129-8DFB-AAA1E06F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PRESENTATION FROM A TEMPLATE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8CFBF7-8E2E-473D-B544-735344E18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5827" y="2005263"/>
            <a:ext cx="8073204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CF45-DE04-4C55-A9C4-E0F1E282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2473"/>
            <a:ext cx="10515600" cy="1325563"/>
          </a:xfrm>
        </p:spPr>
        <p:txBody>
          <a:bodyPr/>
          <a:lstStyle/>
          <a:p>
            <a:r>
              <a:rPr lang="en-US" dirty="0"/>
              <a:t>ADDING, DELETING, AND ORGANIZING SLIDES</a:t>
            </a:r>
          </a:p>
        </p:txBody>
      </p:sp>
    </p:spTree>
    <p:extLst>
      <p:ext uri="{BB962C8B-B14F-4D97-AF65-F5344CB8AC3E}">
        <p14:creationId xmlns:p14="http://schemas.microsoft.com/office/powerpoint/2010/main" val="358911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1D1E-926B-4C72-9BB0-62A86238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Reusing Slides from Presentations and Libraries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CCC23E-D1C6-44DD-95C8-2A8F6BFDB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4929" y="1825625"/>
            <a:ext cx="69621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3B23-8261-445C-AE4B-AEC93F80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Text from Other 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3A2A62-FEB9-457F-853B-080790734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912" y="1999811"/>
            <a:ext cx="3619251" cy="2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43C2-DDE6-4319-BF02-9035D95F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PRINTING A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E7ABB-E465-480D-B66A-F3F272B22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927" y="1690688"/>
            <a:ext cx="7932145" cy="49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74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0A24-A332-47CB-9E42-96381B85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Should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CE3A-D44F-43F5-9AF6-EB8BEF788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/>
              <a:t>Clear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/>
              <a:t>Concise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/>
              <a:t>Actionable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/>
              <a:t>Attractive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606BD-E988-496A-A697-15E54CBC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98B9-23CE-4575-BD57-C68BD9F9F8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8A10-1957-4604-B5BC-C0741B7F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E7AC8-7EF4-4B8D-A1CA-A8E395671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Students will be able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Summarizing data in different ways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Right graph and table for the right data and audience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/>
              <a:t>Self-explanatory and attractive graphics and effects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DD587-8761-499F-9BBC-7C087BC7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98B9-23CE-4575-BD57-C68BD9F9F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7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2D74-E881-4BF5-B23A-EB4699D0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You Present Yourself Is a Key for Success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DC38D-B564-4455-A085-971FD99CAC69}"/>
              </a:ext>
            </a:extLst>
          </p:cNvPr>
          <p:cNvSpPr/>
          <p:nvPr/>
        </p:nvSpPr>
        <p:spPr>
          <a:xfrm>
            <a:off x="408487" y="2262438"/>
            <a:ext cx="4718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Do you present </a:t>
            </a:r>
          </a:p>
          <a:p>
            <a:r>
              <a:rPr lang="en-US" altLang="en-US" sz="3200" dirty="0"/>
              <a:t>yourself like this?            -&gt;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7E363F-48A2-4F1B-9CD0-2F3ACCA3C7D2}"/>
              </a:ext>
            </a:extLst>
          </p:cNvPr>
          <p:cNvSpPr/>
          <p:nvPr/>
        </p:nvSpPr>
        <p:spPr>
          <a:xfrm>
            <a:off x="408487" y="3565160"/>
            <a:ext cx="41386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Do you think you would</a:t>
            </a:r>
          </a:p>
          <a:p>
            <a:r>
              <a:rPr lang="en-US" altLang="en-US" sz="3200" dirty="0"/>
              <a:t>taken seriously?</a:t>
            </a:r>
            <a:endParaRPr lang="en-US" sz="3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88EE43-3B6D-4C00-B024-EC3FFDEC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98B9-23CE-4575-BD57-C68BD9F9F895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B1F1D1-5955-46A9-B6CA-0AD0ACED27BF}"/>
              </a:ext>
            </a:extLst>
          </p:cNvPr>
          <p:cNvSpPr/>
          <p:nvPr/>
        </p:nvSpPr>
        <p:spPr>
          <a:xfrm>
            <a:off x="408487" y="5501063"/>
            <a:ext cx="10747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So, if you know that you would not be taken seriously if you presented yourself like this, then . . 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4C9379-1A1A-4776-B217-419261BD0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39" y="1847314"/>
            <a:ext cx="2572109" cy="35437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FCAF84-AE52-4823-B7FC-890EDDFB1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86" y="1847314"/>
            <a:ext cx="2524477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3589-97C8-4452-A584-98446F61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Would most people be able to get the message from this data 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50958-5C3E-43B1-A4D1-F567E6C8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98B9-23CE-4575-BD57-C68BD9F9F89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 descr="http://www.cdc.gov/nchs/tutorials/nhanes/NHANESAnalyses/images/linear_stata_multiple.gif">
            <a:extLst>
              <a:ext uri="{FF2B5EF4-FFF2-40B4-BE49-F238E27FC236}">
                <a16:creationId xmlns:a16="http://schemas.microsoft.com/office/drawing/2014/main" id="{81CB2CBA-A071-4F76-B2EB-146B3925E4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79147"/>
            <a:ext cx="5090423" cy="4438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6A5CCA-8F64-42AD-B994-03362FC131BC}"/>
              </a:ext>
            </a:extLst>
          </p:cNvPr>
          <p:cNvSpPr/>
          <p:nvPr/>
        </p:nvSpPr>
        <p:spPr>
          <a:xfrm>
            <a:off x="1097280" y="2281808"/>
            <a:ext cx="43543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No, it is too busy and it is</a:t>
            </a:r>
          </a:p>
          <a:p>
            <a:r>
              <a:rPr lang="en-US" altLang="en-US" sz="3200" dirty="0"/>
              <a:t>difficult to interpret.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1918A-6758-4571-8482-BD7F391FDD9D}"/>
              </a:ext>
            </a:extLst>
          </p:cNvPr>
          <p:cNvSpPr/>
          <p:nvPr/>
        </p:nvSpPr>
        <p:spPr>
          <a:xfrm>
            <a:off x="961207" y="4476633"/>
            <a:ext cx="4812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The way you present your </a:t>
            </a:r>
          </a:p>
          <a:p>
            <a:r>
              <a:rPr lang="en-US" altLang="en-US" sz="3200" dirty="0"/>
              <a:t>data can greatly affect how </a:t>
            </a:r>
          </a:p>
          <a:p>
            <a:r>
              <a:rPr lang="en-US" altLang="en-US" sz="3200" dirty="0"/>
              <a:t>usable the data will be.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756D-90A7-4F3F-8653-65081DF1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EDE8-C3B0-4253-B7E3-0FA0E47C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11250"/>
            <a:ext cx="4244741" cy="784645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Can anyone tell me what some problems may be with this chart?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8DAD9-DBD2-449F-89AE-667B00CF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98B9-23CE-4575-BD57-C68BD9F9F895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3B69063-8EBC-4FDD-B7A8-40615F7F86B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70358" y="2086892"/>
          <a:ext cx="5685322" cy="335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5A6B70C-1810-49D6-9204-0C12A172A40A}"/>
              </a:ext>
            </a:extLst>
          </p:cNvPr>
          <p:cNvSpPr/>
          <p:nvPr/>
        </p:nvSpPr>
        <p:spPr>
          <a:xfrm>
            <a:off x="1031705" y="3429000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- No title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519346-9750-4A4E-B79E-14E78B1DBE9D}"/>
              </a:ext>
            </a:extLst>
          </p:cNvPr>
          <p:cNvSpPr/>
          <p:nvPr/>
        </p:nvSpPr>
        <p:spPr>
          <a:xfrm>
            <a:off x="1031705" y="3986464"/>
            <a:ext cx="2662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- No axis labels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67C31B-C1A0-4EF9-8DAE-7B8C0E51A917}"/>
              </a:ext>
            </a:extLst>
          </p:cNvPr>
          <p:cNvSpPr/>
          <p:nvPr/>
        </p:nvSpPr>
        <p:spPr>
          <a:xfrm>
            <a:off x="946483" y="5845189"/>
            <a:ext cx="10321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(You should never put a dark color on a dark background.)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0402FE-40B8-498D-8E51-92DDB344B00C}"/>
              </a:ext>
            </a:extLst>
          </p:cNvPr>
          <p:cNvSpPr/>
          <p:nvPr/>
        </p:nvSpPr>
        <p:spPr>
          <a:xfrm>
            <a:off x="1031705" y="4492517"/>
            <a:ext cx="4310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- The colors are difficult </a:t>
            </a:r>
          </a:p>
          <a:p>
            <a:r>
              <a:rPr lang="en-US" altLang="en-US" sz="3200" dirty="0"/>
              <a:t>to read. The green color is too bright.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90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4AF1-3F18-4B6D-91D6-631BBCD8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8459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A75E-0322-48B4-87CB-49F7B502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Syllabus!!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E36D97-893C-4BD5-A1C7-4EADB81E7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378691"/>
              </p:ext>
            </p:extLst>
          </p:nvPr>
        </p:nvGraphicFramePr>
        <p:xfrm>
          <a:off x="4143375" y="893763"/>
          <a:ext cx="390525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E36D97-893C-4BD5-A1C7-4EADB81E7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5" y="893763"/>
                        <a:ext cx="3905250" cy="506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53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2DF4-17DB-4BAA-A2BD-8E624349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88DB3-7317-4393-A2E3-C2C41B5E4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https://uomustansiriyah.edu.iq/e-learn/profile.php?id=3966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51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DD6A-D154-497D-A973-EE12C980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32BB97-FA44-4A94-A857-D7DF8E41A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58" y="1749511"/>
            <a:ext cx="7389321" cy="4743364"/>
          </a:xfrm>
        </p:spPr>
      </p:pic>
    </p:spTree>
    <p:extLst>
      <p:ext uri="{BB962C8B-B14F-4D97-AF65-F5344CB8AC3E}">
        <p14:creationId xmlns:p14="http://schemas.microsoft.com/office/powerpoint/2010/main" val="165280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A2AE-BD5E-43A4-9448-A2C7E892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Use The Ribbon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5F5AE4-D81C-4978-AC9B-CF8C216FA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01" y="3251955"/>
            <a:ext cx="9665197" cy="1498677"/>
          </a:xfrm>
        </p:spPr>
      </p:pic>
    </p:spTree>
    <p:extLst>
      <p:ext uri="{BB962C8B-B14F-4D97-AF65-F5344CB8AC3E}">
        <p14:creationId xmlns:p14="http://schemas.microsoft.com/office/powerpoint/2010/main" val="208962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A6F9-A85D-424D-8293-328F4C6F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Backstage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400B44-92BC-4313-9FD7-498658772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10" y="1825625"/>
            <a:ext cx="5702979" cy="4351338"/>
          </a:xfrm>
        </p:spPr>
      </p:pic>
    </p:spTree>
    <p:extLst>
      <p:ext uri="{BB962C8B-B14F-4D97-AF65-F5344CB8AC3E}">
        <p14:creationId xmlns:p14="http://schemas.microsoft.com/office/powerpoint/2010/main" val="401059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0630-C75C-4525-B573-27282D61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 Presentation in Different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39D4C-50D9-40BA-972B-CE4F2E1D4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Normal view</a:t>
            </a:r>
          </a:p>
          <a:p>
            <a:r>
              <a:rPr lang="en-US" b="1" dirty="0"/>
              <a:t>Outline view</a:t>
            </a:r>
          </a:p>
          <a:p>
            <a:r>
              <a:rPr lang="en-US" b="1" dirty="0"/>
              <a:t>Slide Sorter view</a:t>
            </a:r>
          </a:p>
          <a:p>
            <a:r>
              <a:rPr lang="en-US" b="1" dirty="0"/>
              <a:t>Notes Page view</a:t>
            </a:r>
          </a:p>
          <a:p>
            <a:r>
              <a:rPr lang="en-US" b="1" dirty="0"/>
              <a:t>Reading view</a:t>
            </a:r>
          </a:p>
          <a:p>
            <a:r>
              <a:rPr lang="en-US" b="1" dirty="0"/>
              <a:t>Slide Show view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065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CC8C-0CA6-4C6A-99DD-42A0CB580248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Viewing in Color or Grayscale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A4D4D-3195-4D33-99F7-4791B9338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362951" y="2417489"/>
            <a:ext cx="9466098" cy="14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5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6DB1329A2B743A892B24A5100530E" ma:contentTypeVersion="13" ma:contentTypeDescription="Create a new document." ma:contentTypeScope="" ma:versionID="f180a445b826ca22cf9616d95275bdcb">
  <xsd:schema xmlns:xsd="http://www.w3.org/2001/XMLSchema" xmlns:xs="http://www.w3.org/2001/XMLSchema" xmlns:p="http://schemas.microsoft.com/office/2006/metadata/properties" xmlns:ns3="a6d6dedd-55db-403a-9fbe-5cfdd72d02e9" xmlns:ns4="41ea50cf-1ff7-4790-b79f-d38a2c68881b" targetNamespace="http://schemas.microsoft.com/office/2006/metadata/properties" ma:root="true" ma:fieldsID="4b3ff348e99fd2e9527e6356189ca92c" ns3:_="" ns4:_="">
    <xsd:import namespace="a6d6dedd-55db-403a-9fbe-5cfdd72d02e9"/>
    <xsd:import namespace="41ea50cf-1ff7-4790-b79f-d38a2c68881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6dedd-55db-403a-9fbe-5cfdd72d02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a50cf-1ff7-4790-b79f-d38a2c688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94B8B9-75B2-477D-89B6-8DAF0F4568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7C54A-3C6A-449B-B449-373E92FCF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6dedd-55db-403a-9fbe-5cfdd72d02e9"/>
    <ds:schemaRef ds:uri="41ea50cf-1ff7-4790-b79f-d38a2c688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F331AA-A594-4F81-82F6-38B2960A1A78}">
  <ds:schemaRefs>
    <ds:schemaRef ds:uri="http://schemas.microsoft.com/office/2006/metadata/properties"/>
    <ds:schemaRef ds:uri="a6d6dedd-55db-403a-9fbe-5cfdd72d02e9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41ea50cf-1ff7-4790-b79f-d38a2c68881b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266</TotalTime>
  <Words>718</Words>
  <Application>Microsoft Office PowerPoint</Application>
  <PresentationFormat>Widescreen</PresentationFormat>
  <Paragraphs>105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Algerian</vt:lpstr>
      <vt:lpstr>Calibri Light</vt:lpstr>
      <vt:lpstr>Calibri</vt:lpstr>
      <vt:lpstr>UniversLTStd-BoldCn</vt:lpstr>
      <vt:lpstr>Arial</vt:lpstr>
      <vt:lpstr>Office Theme</vt:lpstr>
      <vt:lpstr>Foxit PDF Document</vt:lpstr>
      <vt:lpstr>Lesson 1 PowerPoint Essentials</vt:lpstr>
      <vt:lpstr>Lecture Objectives</vt:lpstr>
      <vt:lpstr>Syllabus!!</vt:lpstr>
      <vt:lpstr>Academic Profile</vt:lpstr>
      <vt:lpstr>Orientation</vt:lpstr>
      <vt:lpstr>Use The Ribbon</vt:lpstr>
      <vt:lpstr>Using Backstage</vt:lpstr>
      <vt:lpstr>Viewing a Presentation in Different Ways</vt:lpstr>
      <vt:lpstr>Viewing in Color or Grayscale</vt:lpstr>
      <vt:lpstr>Viewing Multiple Presentations at Once</vt:lpstr>
      <vt:lpstr>Working with Text</vt:lpstr>
      <vt:lpstr>SAVING A PRESENTATION</vt:lpstr>
      <vt:lpstr>Embedding Fonts</vt:lpstr>
      <vt:lpstr>CREATING A PRESENTATION FROM A TEMPLATE</vt:lpstr>
      <vt:lpstr>ADDING, DELETING, AND ORGANIZING SLIDES</vt:lpstr>
      <vt:lpstr>Reusing Slides from Presentations and Libraries</vt:lpstr>
      <vt:lpstr>Importing Text from Other Sources</vt:lpstr>
      <vt:lpstr>PRINTING A PRESENTATION</vt:lpstr>
      <vt:lpstr>Presentation Should Be</vt:lpstr>
      <vt:lpstr>The Way You Present Yourself Is a Key for Success</vt:lpstr>
      <vt:lpstr>Would most people be able to get the message from this data ?</vt:lpstr>
      <vt:lpstr>What about this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Hussein Salim Qasim Al Sheakh</dc:creator>
  <cp:lastModifiedBy>Hussein Salim Qasim Al Sheakh</cp:lastModifiedBy>
  <cp:revision>6</cp:revision>
  <dcterms:created xsi:type="dcterms:W3CDTF">2021-10-21T10:26:42Z</dcterms:created>
  <dcterms:modified xsi:type="dcterms:W3CDTF">2022-10-01T16:48:44Z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0x0101001EF6DB1329A2B743A892B24A5100530E</vt:lpwstr>
  </property>
</Properties>
</file>